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1" autoAdjust="0"/>
    <p:restoredTop sz="79147" autoAdjust="0"/>
  </p:normalViewPr>
  <p:slideViewPr>
    <p:cSldViewPr snapToGrid="0">
      <p:cViewPr varScale="1">
        <p:scale>
          <a:sx n="110" d="100"/>
          <a:sy n="110" d="100"/>
        </p:scale>
        <p:origin x="1650" y="108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2024-03-31(Sun)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2024-03-31(Sun)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noProof="0" dirty="0" smtClean="0">
                <a:latin typeface="+mj-ea"/>
                <a:ea typeface="+mj-ea"/>
              </a:rPr>
              <a:t>프로젝트 기본 구성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noProof="0" dirty="0" smtClean="0">
                <a:latin typeface="+mj-ea"/>
                <a:ea typeface="+mj-ea"/>
              </a:rPr>
              <a:t>의존성 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환경설정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UI</a:t>
            </a:r>
            <a:r>
              <a:rPr lang="ko-KR" altLang="en-US" baseline="0" noProof="0" dirty="0" smtClean="0">
                <a:latin typeface="+mj-ea"/>
                <a:ea typeface="+mj-ea"/>
              </a:rPr>
              <a:t>화면 구성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기본 </a:t>
            </a:r>
            <a:r>
              <a:rPr lang="en-US" altLang="ko-KR" baseline="0" noProof="0" dirty="0" smtClean="0">
                <a:latin typeface="+mj-ea"/>
                <a:ea typeface="+mj-ea"/>
              </a:rPr>
              <a:t>CRUD </a:t>
            </a:r>
            <a:r>
              <a:rPr lang="ko-KR" altLang="en-US" baseline="0" noProof="0" dirty="0" smtClean="0">
                <a:latin typeface="+mj-ea"/>
                <a:ea typeface="+mj-ea"/>
              </a:rPr>
              <a:t>기능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스프링 </a:t>
            </a:r>
            <a:r>
              <a:rPr lang="ko-KR" altLang="en-US" noProof="0" dirty="0" err="1" smtClean="0">
                <a:latin typeface="+mj-ea"/>
                <a:ea typeface="+mj-ea"/>
              </a:rPr>
              <a:t>시큐리티</a:t>
            </a:r>
            <a:r>
              <a:rPr lang="ko-KR" altLang="en-US" noProof="0" dirty="0" smtClean="0">
                <a:latin typeface="+mj-ea"/>
                <a:ea typeface="+mj-ea"/>
              </a:rPr>
              <a:t> 보안 기능을 점진적으로 구현 및 완성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noProof="0" dirty="0" smtClean="0">
                <a:latin typeface="+mj-ea"/>
                <a:ea typeface="+mj-ea"/>
              </a:rPr>
              <a:t>DB</a:t>
            </a:r>
            <a:br>
              <a:rPr lang="en-US" altLang="ko-KR" noProof="0" dirty="0" smtClean="0">
                <a:latin typeface="+mj-ea"/>
                <a:ea typeface="+mj-ea"/>
              </a:rPr>
            </a:br>
            <a:r>
              <a:rPr lang="en-US" altLang="ko-KR" noProof="0" dirty="0" smtClean="0">
                <a:latin typeface="+mj-ea"/>
                <a:ea typeface="+mj-ea"/>
              </a:rPr>
              <a:t>-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err="1" smtClean="0">
                <a:latin typeface="+mj-ea"/>
                <a:ea typeface="+mj-ea"/>
              </a:rPr>
              <a:t>Postgresql</a:t>
            </a:r>
            <a:r>
              <a:rPr lang="en-US" altLang="ko-KR" baseline="0" noProof="0" smtClean="0">
                <a:latin typeface="+mj-ea"/>
                <a:ea typeface="+mj-ea"/>
              </a:rPr>
              <a:t> Server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2024-03-31(Sun)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2024-03-31(Sun)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프로젝트 명 </a:t>
            </a:r>
            <a:r>
              <a:rPr lang="en-US" altLang="ko-KR" sz="2000" b="1" dirty="0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의존관계 설정 </a:t>
            </a:r>
            <a:r>
              <a:rPr lang="en-US" altLang="ko-KR" sz="2000" b="1" dirty="0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패키지 및 폴더 구성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View Template </a:t>
            </a:r>
            <a:r>
              <a:rPr lang="ko-KR" altLang="en-US" sz="2000" b="1" dirty="0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정적 자원 설정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8820</Words>
  <Application>Microsoft Office PowerPoint</Application>
  <PresentationFormat>사용자 지정</PresentationFormat>
  <Paragraphs>2712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2024-03-31T11:27:43Z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