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81336" autoAdjust="0"/>
  </p:normalViewPr>
  <p:slideViewPr>
    <p:cSldViewPr snapToGrid="0">
      <p:cViewPr varScale="1">
        <p:scale>
          <a:sx n="113" d="100"/>
          <a:sy n="113" d="100"/>
        </p:scale>
        <p:origin x="1554" y="10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2024-03-11(Mon)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smtClean="0"/>
              <a:t>.</a:t>
            </a:r>
            <a:endParaRPr lang="en-US" altLang="ko-KR" sz="800" b="1" baseline="0" dirty="0" smtClean="0"/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2024-03-11(Mon)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2024-03-11(Mon)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8290</Words>
  <Application>Microsoft Office PowerPoint</Application>
  <PresentationFormat>사용자 지정</PresentationFormat>
  <Paragraphs>2642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2024-03-11T13:52:43Z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