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0"/>
  </p:notesMasterIdLst>
  <p:handoutMasterIdLst>
    <p:handoutMasterId r:id="rId201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606" r:id="rId17"/>
    <p:sldId id="598" r:id="rId18"/>
    <p:sldId id="849" r:id="rId19"/>
    <p:sldId id="825" r:id="rId20"/>
    <p:sldId id="850" r:id="rId21"/>
    <p:sldId id="794" r:id="rId22"/>
    <p:sldId id="638" r:id="rId23"/>
    <p:sldId id="605" r:id="rId24"/>
    <p:sldId id="851" r:id="rId25"/>
    <p:sldId id="852" r:id="rId26"/>
    <p:sldId id="828" r:id="rId27"/>
    <p:sldId id="853" r:id="rId28"/>
    <p:sldId id="854" r:id="rId29"/>
    <p:sldId id="855" r:id="rId30"/>
    <p:sldId id="829" r:id="rId31"/>
    <p:sldId id="856" r:id="rId32"/>
    <p:sldId id="795" r:id="rId33"/>
    <p:sldId id="637" r:id="rId34"/>
    <p:sldId id="616" r:id="rId35"/>
    <p:sldId id="750" r:id="rId36"/>
    <p:sldId id="751" r:id="rId37"/>
    <p:sldId id="857" r:id="rId38"/>
    <p:sldId id="858" r:id="rId39"/>
    <p:sldId id="859" r:id="rId40"/>
    <p:sldId id="860" r:id="rId41"/>
    <p:sldId id="861" r:id="rId42"/>
    <p:sldId id="862" r:id="rId43"/>
    <p:sldId id="546" r:id="rId44"/>
    <p:sldId id="621" r:id="rId45"/>
    <p:sldId id="620" r:id="rId46"/>
    <p:sldId id="901" r:id="rId47"/>
    <p:sldId id="608" r:id="rId48"/>
    <p:sldId id="314" r:id="rId49"/>
    <p:sldId id="843" r:id="rId50"/>
    <p:sldId id="764" r:id="rId51"/>
    <p:sldId id="749" r:id="rId52"/>
    <p:sldId id="792" r:id="rId53"/>
    <p:sldId id="724" r:id="rId54"/>
    <p:sldId id="725" r:id="rId55"/>
    <p:sldId id="755" r:id="rId56"/>
    <p:sldId id="726" r:id="rId57"/>
    <p:sldId id="757" r:id="rId58"/>
    <p:sldId id="758" r:id="rId59"/>
    <p:sldId id="759" r:id="rId60"/>
    <p:sldId id="318" r:id="rId61"/>
    <p:sldId id="319" r:id="rId62"/>
    <p:sldId id="865" r:id="rId63"/>
    <p:sldId id="864" r:id="rId64"/>
    <p:sldId id="320" r:id="rId65"/>
    <p:sldId id="321" r:id="rId66"/>
    <p:sldId id="898" r:id="rId67"/>
    <p:sldId id="798" r:id="rId68"/>
    <p:sldId id="324" r:id="rId69"/>
    <p:sldId id="325" r:id="rId70"/>
    <p:sldId id="578" r:id="rId71"/>
    <p:sldId id="788" r:id="rId72"/>
    <p:sldId id="591" r:id="rId73"/>
    <p:sldId id="627" r:id="rId74"/>
    <p:sldId id="589" r:id="rId75"/>
    <p:sldId id="590" r:id="rId76"/>
    <p:sldId id="756" r:id="rId77"/>
    <p:sldId id="899" r:id="rId78"/>
    <p:sldId id="628" r:id="rId79"/>
    <p:sldId id="326" r:id="rId80"/>
    <p:sldId id="327" r:id="rId81"/>
    <p:sldId id="600" r:id="rId82"/>
    <p:sldId id="579" r:id="rId83"/>
    <p:sldId id="802" r:id="rId84"/>
    <p:sldId id="801" r:id="rId85"/>
    <p:sldId id="601" r:id="rId86"/>
    <p:sldId id="584" r:id="rId87"/>
    <p:sldId id="328" r:id="rId88"/>
    <p:sldId id="587" r:id="rId89"/>
    <p:sldId id="803" r:id="rId90"/>
    <p:sldId id="812" r:id="rId91"/>
    <p:sldId id="799" r:id="rId92"/>
    <p:sldId id="800" r:id="rId93"/>
    <p:sldId id="330" r:id="rId94"/>
    <p:sldId id="805" r:id="rId95"/>
    <p:sldId id="633" r:id="rId96"/>
    <p:sldId id="594" r:id="rId97"/>
    <p:sldId id="806" r:id="rId98"/>
    <p:sldId id="807" r:id="rId99"/>
    <p:sldId id="797" r:id="rId100"/>
    <p:sldId id="796" r:id="rId101"/>
    <p:sldId id="332" r:id="rId102"/>
    <p:sldId id="653" r:id="rId103"/>
    <p:sldId id="654" r:id="rId104"/>
    <p:sldId id="651" r:id="rId105"/>
    <p:sldId id="652" r:id="rId106"/>
    <p:sldId id="336" r:id="rId107"/>
    <p:sldId id="337" r:id="rId108"/>
    <p:sldId id="346" r:id="rId109"/>
    <p:sldId id="347" r:id="rId110"/>
    <p:sldId id="350" r:id="rId111"/>
    <p:sldId id="666" r:id="rId112"/>
    <p:sldId id="808" r:id="rId113"/>
    <p:sldId id="667" r:id="rId114"/>
    <p:sldId id="354" r:id="rId115"/>
    <p:sldId id="659" r:id="rId116"/>
    <p:sldId id="773" r:id="rId117"/>
    <p:sldId id="774" r:id="rId118"/>
    <p:sldId id="352" r:id="rId119"/>
    <p:sldId id="655" r:id="rId120"/>
    <p:sldId id="358" r:id="rId121"/>
    <p:sldId id="668" r:id="rId122"/>
    <p:sldId id="809" r:id="rId123"/>
    <p:sldId id="669" r:id="rId124"/>
    <p:sldId id="362" r:id="rId125"/>
    <p:sldId id="670" r:id="rId126"/>
    <p:sldId id="486" r:id="rId127"/>
    <p:sldId id="487" r:id="rId128"/>
    <p:sldId id="424" r:id="rId129"/>
    <p:sldId id="425" r:id="rId130"/>
    <p:sldId id="426" r:id="rId131"/>
    <p:sldId id="674" r:id="rId132"/>
    <p:sldId id="677" r:id="rId133"/>
    <p:sldId id="681" r:id="rId134"/>
    <p:sldId id="675" r:id="rId135"/>
    <p:sldId id="682" r:id="rId136"/>
    <p:sldId id="432" r:id="rId137"/>
    <p:sldId id="683" r:id="rId138"/>
    <p:sldId id="434" r:id="rId139"/>
    <p:sldId id="684" r:id="rId140"/>
    <p:sldId id="435" r:id="rId141"/>
    <p:sldId id="672" r:id="rId142"/>
    <p:sldId id="687" r:id="rId143"/>
    <p:sldId id="492" r:id="rId144"/>
    <p:sldId id="493" r:id="rId145"/>
    <p:sldId id="815" r:id="rId146"/>
    <p:sldId id="866" r:id="rId147"/>
    <p:sldId id="867" r:id="rId148"/>
    <p:sldId id="810" r:id="rId149"/>
    <p:sldId id="814" r:id="rId150"/>
    <p:sldId id="490" r:id="rId151"/>
    <p:sldId id="491" r:id="rId152"/>
    <p:sldId id="775" r:id="rId153"/>
    <p:sldId id="612" r:id="rId154"/>
    <p:sldId id="886" r:id="rId155"/>
    <p:sldId id="868" r:id="rId156"/>
    <p:sldId id="818" r:id="rId157"/>
    <p:sldId id="632" r:id="rId158"/>
    <p:sldId id="500" r:id="rId159"/>
    <p:sldId id="869" r:id="rId160"/>
    <p:sldId id="703" r:id="rId161"/>
    <p:sldId id="870" r:id="rId162"/>
    <p:sldId id="698" r:id="rId163"/>
    <p:sldId id="871" r:id="rId164"/>
    <p:sldId id="700" r:id="rId165"/>
    <p:sldId id="502" r:id="rId166"/>
    <p:sldId id="872" r:id="rId167"/>
    <p:sldId id="510" r:id="rId168"/>
    <p:sldId id="706" r:id="rId169"/>
    <p:sldId id="712" r:id="rId170"/>
    <p:sldId id="878" r:id="rId171"/>
    <p:sldId id="881" r:id="rId172"/>
    <p:sldId id="897" r:id="rId173"/>
    <p:sldId id="880" r:id="rId174"/>
    <p:sldId id="879" r:id="rId175"/>
    <p:sldId id="873" r:id="rId176"/>
    <p:sldId id="522" r:id="rId177"/>
    <p:sldId id="716" r:id="rId178"/>
    <p:sldId id="894" r:id="rId179"/>
    <p:sldId id="876" r:id="rId180"/>
    <p:sldId id="882" r:id="rId181"/>
    <p:sldId id="891" r:id="rId182"/>
    <p:sldId id="887" r:id="rId183"/>
    <p:sldId id="888" r:id="rId184"/>
    <p:sldId id="714" r:id="rId185"/>
    <p:sldId id="890" r:id="rId186"/>
    <p:sldId id="889" r:id="rId187"/>
    <p:sldId id="895" r:id="rId188"/>
    <p:sldId id="534" r:id="rId189"/>
    <p:sldId id="733" r:id="rId190"/>
    <p:sldId id="893" r:id="rId191"/>
    <p:sldId id="896" r:id="rId192"/>
    <p:sldId id="776" r:id="rId193"/>
    <p:sldId id="777" r:id="rId194"/>
    <p:sldId id="778" r:id="rId195"/>
    <p:sldId id="570" r:id="rId196"/>
    <p:sldId id="760" r:id="rId197"/>
    <p:sldId id="763" r:id="rId198"/>
    <p:sldId id="900" r:id="rId199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1" autoAdjust="0"/>
    <p:restoredTop sz="94262" autoAdjust="0"/>
  </p:normalViewPr>
  <p:slideViewPr>
    <p:cSldViewPr snapToGrid="0">
      <p:cViewPr varScale="1">
        <p:scale>
          <a:sx n="268" d="100"/>
          <a:sy n="268" d="100"/>
        </p:scale>
        <p:origin x="728" y="200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theme" Target="theme/theme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ableStyles" Target="tableStyles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viewProps" Target="view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commentAuthors" Target="commentAuthors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2023. 7. 27.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2023. 7. 27.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2023. 7. 27.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2023. 7. 27.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8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8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8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8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8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8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8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8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8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8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8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.authorizeRequests()			</a:t>
            </a:r>
            <a:endParaRPr lang="en-US" altLang="ko-KR" sz="16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.anyRequest().authenticated()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.formLogin(); 			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73296" y="152093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401 Unauthorized  WWW-Authenticate header</a:t>
            </a:r>
            <a:endParaRPr lang="ko-KR" altLang="en-US" sz="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3270533" y="2594450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   Authorization: Basic cmVzdDpyZXN0</a:t>
            </a:r>
            <a:endParaRPr lang="ko-KR" altLang="en-US" sz="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/>
              <a:t>	 </a:t>
            </a:r>
            <a:r>
              <a:rPr lang="en-US" altLang="ko-KR" sz="1200" b="1"/>
              <a:t>http.formLogin()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.loginPage(“/login.html")   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.defaultSuccessUrl("/home)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	         .failureUrl(＂/login.html?error=true“)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.usernameParameter("username")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아이디 파라미터명 설정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.passwordParameter(“password”)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패스워드 파라미터명 설정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.loginProcessingUrl(“/login")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</a:t>
            </a:r>
            <a:r>
              <a:rPr lang="en-US" altLang="ko-KR" sz="1200" b="1">
                <a:solidFill>
                  <a:srgbClr val="0070C0"/>
                </a:solidFill>
              </a:rPr>
              <a:t>Form Action Url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.successHandler(loginSuccessHandler())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성공 후 핸들러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.failureHandler(loginFailureHandler())</a:t>
            </a:r>
            <a:r>
              <a:rPr lang="en-US" altLang="ko-KR" sz="1200"/>
              <a:t>		</a:t>
            </a:r>
            <a:r>
              <a:rPr lang="en-US" altLang="ko-KR" sz="1200">
                <a:solidFill>
                  <a:srgbClr val="0070C0"/>
                </a:solidFill>
              </a:rPr>
              <a:t>// </a:t>
            </a:r>
            <a:r>
              <a:rPr lang="ko-KR" altLang="en-US" sz="1200">
                <a:solidFill>
                  <a:srgbClr val="0070C0"/>
                </a:solidFill>
              </a:rPr>
              <a:t>로그인 실패 후 핸들러</a:t>
            </a:r>
            <a:endParaRPr lang="en-US" altLang="ko-KR" sz="12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AntPathRequestMatcher(/login)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 </a:t>
            </a:r>
            <a:r>
              <a:rPr lang="ko-KR" altLang="en-US" sz="1000" b="1"/>
              <a:t>에 저장</a:t>
            </a:r>
            <a:endParaRPr lang="en-US" altLang="ko-KR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http.logout()		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.logoutUrl(＂/logout＂)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 </a:t>
            </a:r>
            <a:r>
              <a:rPr lang="en-US" altLang="ko-KR" sz="1200" b="1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>
                <a:solidFill>
                  <a:srgbClr val="0070C0"/>
                </a:solidFill>
              </a:rPr>
              <a:t>	         </a:t>
            </a:r>
            <a:r>
              <a:rPr lang="en-US" altLang="ko-KR" sz="1200" b="1"/>
              <a:t>.logoutSuccessUrl(＂/login＂)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.deleteCookies(＂JSESSIONID“, ＂remember-me＂) 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후 쿠키 삭제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        .addLogoutHandler(logoutHandler())		</a:t>
            </a:r>
            <a:r>
              <a:rPr lang="en-US" altLang="ko-KR" sz="1200" b="1">
                <a:solidFill>
                  <a:srgbClr val="0070C0"/>
                </a:solidFill>
              </a:rPr>
              <a:t> // </a:t>
            </a:r>
            <a:r>
              <a:rPr lang="ko-KR" altLang="en-US" sz="1200" b="1">
                <a:solidFill>
                  <a:srgbClr val="0070C0"/>
                </a:solidFill>
              </a:rPr>
              <a:t>로그아웃 핸들러</a:t>
            </a:r>
            <a:endParaRPr lang="en-US" altLang="ko-KR" sz="1200" b="1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.logoutSuccessHandler(logoutSuccessHandler()) </a:t>
            </a:r>
            <a:r>
              <a:rPr lang="en-US" altLang="ko-KR" sz="1200"/>
              <a:t>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핸들러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</a:t>
            </a:r>
            <a:r>
              <a:rPr lang="ko-KR" altLang="en-US" sz="1400" b="1"/>
              <a:t>http.</a:t>
            </a:r>
            <a:r>
              <a:rPr lang="en-US" altLang="ko-KR" sz="1400" b="1"/>
              <a:t>rememberMe()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.rememberMeParameter(“remember”) </a:t>
            </a:r>
            <a:r>
              <a:rPr lang="en-US" altLang="ko-KR" sz="1400" b="1">
                <a:solidFill>
                  <a:srgbClr val="0070C0"/>
                </a:solidFill>
              </a:rPr>
              <a:t>//</a:t>
            </a:r>
            <a:r>
              <a:rPr lang="ko-KR" altLang="en-US" sz="1400" b="1">
                <a:solidFill>
                  <a:srgbClr val="0070C0"/>
                </a:solidFill>
              </a:rPr>
              <a:t> 기본 파라미터명은 </a:t>
            </a:r>
            <a:r>
              <a:rPr lang="en-US" altLang="ko-KR" sz="1400" b="1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.tokenValiditySeconds(3600)</a:t>
            </a:r>
            <a:r>
              <a:rPr lang="en-US" altLang="ko-KR" sz="1400" b="1">
                <a:solidFill>
                  <a:srgbClr val="0070C0"/>
                </a:solidFill>
              </a:rPr>
              <a:t> // Default</a:t>
            </a:r>
            <a:r>
              <a:rPr lang="ko-KR" altLang="en-US" sz="1400" b="1">
                <a:solidFill>
                  <a:srgbClr val="0070C0"/>
                </a:solidFill>
              </a:rPr>
              <a:t> 는 </a:t>
            </a:r>
            <a:r>
              <a:rPr lang="en-US" altLang="ko-KR" sz="1400" b="1">
                <a:solidFill>
                  <a:srgbClr val="0070C0"/>
                </a:solidFill>
              </a:rPr>
              <a:t>14</a:t>
            </a:r>
            <a:r>
              <a:rPr lang="ko-KR" altLang="en-US" sz="1400" b="1">
                <a:solidFill>
                  <a:srgbClr val="0070C0"/>
                </a:solidFill>
              </a:rPr>
              <a:t>일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.alwaysRemember(true) 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리멤버 미 기능이 활성화되지 않아도 항상 실행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.userDetailsService(userDetailsService)</a:t>
            </a:r>
            <a:endParaRPr lang="ko-KR" altLang="en-US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isAuthenticated()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인증객체를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yes</a:t>
            </a:r>
            <a:endParaRPr lang="ko-KR" altLang="en-US" sz="90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.sessionFixation().changeSessionId() </a:t>
            </a:r>
            <a:r>
              <a:rPr lang="en-US" altLang="ko-KR" sz="1600" b="1">
                <a:solidFill>
                  <a:schemeClr val="accent1"/>
                </a:solidFill>
              </a:rPr>
              <a:t>// </a:t>
            </a:r>
            <a:r>
              <a:rPr lang="ko-KR" altLang="en-US" sz="1600" b="1">
                <a:solidFill>
                  <a:schemeClr val="accent1"/>
                </a:solidFill>
              </a:rPr>
              <a:t>기본값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accent1"/>
                </a:solidFill>
              </a:rPr>
              <a:t>							    // none, migrateSession, newSession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매 요청 마다 현재 사용자의 세션 만료 여부 체크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세션이 만료로 설정되었을 경우 즉시 만료 처리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/>
              <a:t>session.isExpired()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로그아웃 처리</a:t>
            </a:r>
            <a:endParaRPr lang="en-US" altLang="ko-KR" sz="200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즉시 오류 페이지 응답</a:t>
            </a:r>
            <a:endParaRPr lang="en-US" altLang="ko-KR" sz="200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RegisterSession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ConcurrentSessionControlAuthenticationStrategy</a:t>
            </a:r>
            <a:endParaRPr lang="ko-KR" altLang="en-US" sz="10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ChangeSessionId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 b="1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  <a:br>
              <a:rPr lang="en-US" altLang="ko-KR" sz="1000" b="1"/>
            </a:br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.antMatchers(“/shop/login”, “/shop/users/**”).permitAll()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.antMatchers(“/shop/mypage”).hasRole(“USER”)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.antMatchers("/shop/admin/pay").access("hasRole('ADMIN')");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.antMatchers("/shop/admin/**").access("hasRole('ADMIN') or hasRole(‘SYS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		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&lt;groupId&gt;org.springframework.boot&lt;/groupId&gt;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/>
              <a:t>&lt;artifactId&gt;spring-boot-starter-security&lt;/artifactId&gt;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426508" y="4768966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시큐리티의 의존성 추가 시 일어나는 일들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서버가 기동되면 스프링 시큐리티의 초기화 작업 및 보안 설정이 이루어진다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별도의 설정이나 구현을 하지 않아도 기본적인 웹 보안 기능이 현재 시스템에 연동되어 작동함</a:t>
            </a:r>
            <a:endParaRPr lang="en-US" altLang="ko-KR" sz="1200" b="1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모든 요청은 인증이 되어야 자원에 접근이 가능하다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인증 방식은 폼 로그인 방식과</a:t>
            </a:r>
            <a:r>
              <a:rPr lang="en-US" altLang="ko-KR" sz="1100"/>
              <a:t> httpBasic </a:t>
            </a:r>
            <a:r>
              <a:rPr lang="ko-KR" altLang="en-US" sz="1100"/>
              <a:t>로그인 방식을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로그인 페이지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계정 한 개 제공한다 </a:t>
            </a:r>
            <a:r>
              <a:rPr lang="en-US" altLang="ko-KR" sz="1100"/>
              <a:t>– username :</a:t>
            </a:r>
            <a:r>
              <a:rPr lang="ko-KR" altLang="en-US" sz="1100"/>
              <a:t> </a:t>
            </a:r>
            <a:r>
              <a:rPr lang="en-US" altLang="ko-KR" sz="1100"/>
              <a:t>user / password : </a:t>
            </a:r>
            <a:r>
              <a:rPr lang="ko-KR" altLang="en-US" sz="1100"/>
              <a:t>랜덤 문자열</a:t>
            </a:r>
            <a:endParaRPr lang="en-US" altLang="ko-KR" sz="110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문제점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계정 추가</a:t>
            </a:r>
            <a:r>
              <a:rPr lang="en-US" altLang="ko-KR" sz="1200"/>
              <a:t>, </a:t>
            </a:r>
            <a:r>
              <a:rPr lang="ko-KR" altLang="en-US" sz="1200"/>
              <a:t>권한 추가</a:t>
            </a:r>
            <a:r>
              <a:rPr lang="en-US" altLang="ko-KR" sz="1200"/>
              <a:t>, DB </a:t>
            </a:r>
            <a:r>
              <a:rPr lang="ko-KR" altLang="en-US" sz="1200"/>
              <a:t>연동 등</a:t>
            </a:r>
            <a:endParaRPr lang="en-US" altLang="ko-KR" sz="12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기본적인 보안 기능 외에 시스템에서 필요로 하는 더 세부적이고 추가적인 보안기능이 필요</a:t>
            </a:r>
            <a:endParaRPr lang="en-US" altLang="ko-KR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/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/>
              <a:t>HttpSecurity</a:t>
            </a:r>
            <a:endParaRPr lang="ko-KR" altLang="en-US" sz="2400" b="1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/>
              <a:t>SecurityConfig</a:t>
            </a:r>
            <a:endParaRPr lang="ko-KR" altLang="en-US" sz="3200" b="1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스프링 시큐리티의 웹 보안 기능 초기화 및 설정</a:t>
            </a:r>
            <a:endParaRPr lang="ko-KR" altLang="en-US" b="1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10410</Words>
  <Application>Microsoft Macintosh PowerPoint</Application>
  <PresentationFormat>사용자 지정</PresentationFormat>
  <Paragraphs>2606</Paragraphs>
  <Slides>195</Slides>
  <Notes>194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195</vt:i4>
      </vt:variant>
    </vt:vector>
  </HeadingPairs>
  <TitlesOfParts>
    <vt:vector size="202" baseType="lpstr">
      <vt:lpstr>나눔바른고딕 UltraLight</vt:lpstr>
      <vt:lpstr>Apple SD Gothic Neo</vt:lpstr>
      <vt:lpstr>맑은 고딕</vt:lpstr>
      <vt:lpstr>Arial</vt:lpstr>
      <vt:lpstr>Segoe UI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2023-07-27T04:55:18Z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