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2024-03-17(Sun)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2024-03-17(Sun)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2024-03-17(Sun)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2024-03-17(Sun)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8569</Words>
  <Application>Microsoft Office PowerPoint</Application>
  <PresentationFormat>사용자 지정</PresentationFormat>
  <Paragraphs>2672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2024-03-17T11:57:03Z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