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96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2024-04-10(Wed)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2024-04-10(Wed)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비밀번호를 안전하게 암호화 하도록 제공</a:t>
            </a:r>
            <a:endParaRPr lang="en-US" altLang="ko-KR" noProof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인가 처리를 </a:t>
            </a:r>
            <a:r>
              <a:rPr lang="ko-KR" altLang="en-US" noProof="0" dirty="0" err="1" smtClean="0">
                <a:latin typeface="+mj-ea"/>
                <a:ea typeface="+mj-ea"/>
              </a:rPr>
              <a:t>할때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는 모든 것이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 기반으로 처리된다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baseline="0" noProof="0" dirty="0" smtClean="0">
                <a:latin typeface="+mj-ea"/>
                <a:ea typeface="+mj-ea"/>
              </a:rPr>
              <a:t>요청을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받아서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통해 각각 </a:t>
            </a:r>
            <a:r>
              <a:rPr lang="en-US" altLang="ko-KR" baseline="0" noProof="0" dirty="0" smtClean="0">
                <a:latin typeface="+mj-ea"/>
                <a:ea typeface="+mj-ea"/>
              </a:rPr>
              <a:t>Class</a:t>
            </a:r>
            <a:r>
              <a:rPr lang="ko-KR" altLang="en-US" baseline="0" noProof="0" dirty="0" smtClean="0">
                <a:latin typeface="+mj-ea"/>
                <a:ea typeface="+mj-ea"/>
              </a:rPr>
              <a:t>에게 처리를 맡기고</a:t>
            </a:r>
            <a:r>
              <a:rPr lang="en-US" altLang="ko-KR" baseline="0" noProof="0" dirty="0" smtClean="0">
                <a:latin typeface="+mj-ea"/>
                <a:ea typeface="+mj-ea"/>
              </a:rPr>
              <a:t>, token</a:t>
            </a:r>
            <a:r>
              <a:rPr lang="ko-KR" altLang="en-US" baseline="0" noProof="0" dirty="0" smtClean="0">
                <a:latin typeface="+mj-ea"/>
                <a:ea typeface="+mj-ea"/>
              </a:rPr>
              <a:t>에 사용자의 정보를 저장한다</a:t>
            </a:r>
            <a:r>
              <a:rPr lang="en-US" altLang="ko-KR" baseline="0" noProof="0" smtClean="0">
                <a:latin typeface="+mj-ea"/>
                <a:ea typeface="+mj-ea"/>
              </a:rPr>
              <a:t>.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2024-04-10(Wed)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2024-04-10(Wed)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 smtClean="0"/>
              <a:t>NoOpPasswordEncoder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현재는 </a:t>
            </a:r>
            <a:r>
              <a:rPr lang="en-US" altLang="ko-KR" sz="1200" b="1" dirty="0" smtClean="0"/>
              <a:t>Deprecated)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 smtClean="0"/>
              <a:t>()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</a:t>
            </a:r>
            <a:r>
              <a:rPr lang="en-US" altLang="ko-KR" sz="1100" dirty="0" err="1" smtClean="0"/>
              <a:t>PasswordEncoder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유형을 선언한 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상황에 맞게 </a:t>
            </a:r>
            <a:r>
              <a:rPr lang="ko-KR" altLang="en-US" sz="1100" dirty="0" smtClean="0"/>
              <a:t>선택해서 사용할 수 있도록 지원하는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8879</Words>
  <Application>Microsoft Office PowerPoint</Application>
  <PresentationFormat>사용자 지정</PresentationFormat>
  <Paragraphs>2716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2024-04-10T12:54:51Z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