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64" r:id="rId4"/>
    <p:sldId id="267" r:id="rId5"/>
    <p:sldId id="258" r:id="rId6"/>
    <p:sldId id="265" r:id="rId7"/>
    <p:sldId id="259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0095A-64BE-4552-B7E7-FBA1984A2D7E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610C-FEBA-46D8-B87E-DC70B403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610C-FEBA-46D8-B87E-DC70B40338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D9E399-8C23-41B1-9514-0E101BB1CB5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B6FCF69-0D66-46B9-9D12-2C09857E74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Give Back at </a:t>
            </a:r>
            <a:br>
              <a:rPr lang="en-US" dirty="0"/>
            </a:br>
            <a:r>
              <a:rPr lang="en-US" dirty="0"/>
              <a:t>Seattle </a:t>
            </a:r>
            <a:r>
              <a:rPr lang="en-US" dirty="0" err="1"/>
              <a:t>GiveCamp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14-16, 2016	   </a:t>
            </a:r>
            <a:r>
              <a:rPr lang="en-US" u="sng" dirty="0"/>
              <a:t>seattlegivecamp.org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16155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GiveCamp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</a:t>
            </a:r>
            <a:r>
              <a:rPr lang="en-US" dirty="0" err="1"/>
              <a:t>GiveCamp</a:t>
            </a:r>
            <a:r>
              <a:rPr lang="en-US" dirty="0"/>
              <a:t> is a weekend-long hackathon, Oct 14-16, where software professionals donate their time to create custom software for non-profit organizations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33400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92D050"/>
                </a:solidFill>
              </a:rPr>
              <a:t>Seattlegivecamp.org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43" y="4140200"/>
            <a:ext cx="3832803" cy="22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02000"/>
            <a:ext cx="5334000" cy="355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53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305800" cy="707136"/>
          </a:xfrm>
        </p:spPr>
        <p:txBody>
          <a:bodyPr/>
          <a:lstStyle/>
          <a:p>
            <a:r>
              <a:rPr lang="en-US" dirty="0"/>
              <a:t>Who Do We Help?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371600"/>
            <a:ext cx="8686800" cy="609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Groups like these from our 2015 GiveCamp…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200"/>
            <a:ext cx="4234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Hunger Intervention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OneWorld</a:t>
            </a:r>
            <a:r>
              <a:rPr lang="en-US" dirty="0"/>
              <a:t>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Boyer Children’s Clinic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Parent Support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East African Community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Science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Facing Homelessness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Foundation For Children With Hearing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Plate 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KCSARC</a:t>
            </a:r>
            <a:r>
              <a:rPr lang="en-US" dirty="0"/>
              <a:t> (King County Sexual Assault Resource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Leche</a:t>
            </a:r>
            <a:r>
              <a:rPr lang="en-US" dirty="0"/>
              <a:t> League of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and Talk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9343" y="1989117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Lights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Meadowbrook Community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Helpline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Ahead Children's Literacy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Puget Sound Old Lesbians Organizing for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PUP Dog Rescue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Queer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Rotary First Harvest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Seavuria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 </a:t>
            </a:r>
            <a:r>
              <a:rPr lang="en-US" dirty="0" err="1"/>
              <a:t>Photovoice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Washington State Parks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 Shakespeare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Workshop Youth in Focus</a:t>
            </a:r>
          </a:p>
        </p:txBody>
      </p:sp>
    </p:spTree>
    <p:extLst>
      <p:ext uri="{BB962C8B-B14F-4D97-AF65-F5344CB8AC3E}">
        <p14:creationId xmlns:p14="http://schemas.microsoft.com/office/powerpoint/2010/main" val="30878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229600" cy="4983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Information professionals…</a:t>
            </a:r>
          </a:p>
          <a:p>
            <a:pPr lvl="1"/>
            <a:r>
              <a:rPr lang="en-US" dirty="0"/>
              <a:t>Experience with…</a:t>
            </a:r>
          </a:p>
          <a:p>
            <a:pPr lvl="2"/>
            <a:r>
              <a:rPr lang="en-US" dirty="0"/>
              <a:t>ASP.NET, PHP, Ruby, …</a:t>
            </a:r>
          </a:p>
          <a:p>
            <a:pPr lvl="2"/>
            <a:r>
              <a:rPr lang="en-US" dirty="0"/>
              <a:t>HTML, CSS, AngularJS, jQuery, …</a:t>
            </a:r>
          </a:p>
          <a:p>
            <a:pPr lvl="2"/>
            <a:r>
              <a:rPr lang="en-US" dirty="0"/>
              <a:t>Mobile app dev including iPhone, Android, …</a:t>
            </a:r>
          </a:p>
          <a:p>
            <a:pPr lvl="2"/>
            <a:r>
              <a:rPr lang="en-US" dirty="0" err="1"/>
              <a:t>SalesForce</a:t>
            </a:r>
            <a:endParaRPr lang="en-US" dirty="0"/>
          </a:p>
          <a:p>
            <a:pPr lvl="2"/>
            <a:r>
              <a:rPr lang="en-US" dirty="0"/>
              <a:t>Little Green Light</a:t>
            </a:r>
          </a:p>
          <a:p>
            <a:pPr lvl="2"/>
            <a:r>
              <a:rPr lang="en-US" dirty="0"/>
              <a:t>Facebook, Twitter, Social Media, …</a:t>
            </a:r>
          </a:p>
          <a:p>
            <a:pPr lvl="2"/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Wix</a:t>
            </a:r>
            <a:r>
              <a:rPr lang="en-US" dirty="0"/>
              <a:t>, </a:t>
            </a:r>
            <a:r>
              <a:rPr lang="en-US" dirty="0" err="1"/>
              <a:t>Weebly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C#, VB, Java, MS Access, …</a:t>
            </a:r>
          </a:p>
          <a:p>
            <a:pPr lvl="2"/>
            <a:r>
              <a:rPr lang="en-US" dirty="0"/>
              <a:t>Other stuff we forgot to mention…</a:t>
            </a:r>
          </a:p>
          <a:p>
            <a:pPr lvl="2"/>
            <a:r>
              <a:rPr lang="en-US" dirty="0"/>
              <a:t>Willingness to be flexible!</a:t>
            </a:r>
          </a:p>
          <a:p>
            <a:pPr lvl="1"/>
            <a:r>
              <a:rPr lang="en-US" dirty="0"/>
              <a:t>All roles</a:t>
            </a:r>
          </a:p>
          <a:p>
            <a:pPr lvl="2"/>
            <a:r>
              <a:rPr lang="en-US" dirty="0"/>
              <a:t>Software developers, project managers, web designers, social media experts, testers, database pros, …</a:t>
            </a:r>
          </a:p>
        </p:txBody>
      </p:sp>
    </p:spTree>
    <p:extLst>
      <p:ext uri="{BB962C8B-B14F-4D97-AF65-F5344CB8AC3E}">
        <p14:creationId xmlns:p14="http://schemas.microsoft.com/office/powerpoint/2010/main" val="40824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105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6764"/>
            <a:ext cx="4552950" cy="3412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00600" cy="3417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45763"/>
            <a:ext cx="4343400" cy="34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When? </a:t>
            </a:r>
          </a:p>
          <a:p>
            <a:pPr lvl="1"/>
            <a:r>
              <a:rPr lang="en-US" dirty="0"/>
              <a:t>Fri (6pm)–Sun (6pm), Oct 14-16, 2016</a:t>
            </a:r>
          </a:p>
          <a:p>
            <a:pPr lvl="1"/>
            <a:r>
              <a:rPr lang="en-US" dirty="0"/>
              <a:t>You can commit to 1-3 days</a:t>
            </a:r>
          </a:p>
          <a:p>
            <a:r>
              <a:rPr lang="en-US" dirty="0"/>
              <a:t>Where? </a:t>
            </a:r>
          </a:p>
          <a:p>
            <a:pPr lvl="1"/>
            <a:r>
              <a:rPr lang="en-US" dirty="0"/>
              <a:t>Microsoft Commons, Redmond</a:t>
            </a:r>
          </a:p>
          <a:p>
            <a:pPr lvl="1"/>
            <a:r>
              <a:rPr lang="en-US" dirty="0"/>
              <a:t>Free food and drink and a place to crank out killer apps for good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Go to </a:t>
            </a:r>
            <a:r>
              <a:rPr lang="en-US" b="1" u="sng" dirty="0">
                <a:solidFill>
                  <a:srgbClr val="92D050"/>
                </a:solidFill>
              </a:rPr>
              <a:t>seattlegivecamp.org</a:t>
            </a:r>
            <a:r>
              <a:rPr lang="en-US" dirty="0"/>
              <a:t> and click on the Volunteer link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"/>
            <a:ext cx="2983201" cy="1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SeattleGiveCamp\seattle_givecamp_JanPics\Seattle GiveCamp-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9350" y="127000"/>
            <a:ext cx="13069888" cy="86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5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14800"/>
            <a:ext cx="5638800" cy="220370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9222" y="35052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Seattlegivecamp.org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4156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6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80</TotalTime>
  <Words>300</Words>
  <Application>Microsoft Office PowerPoint</Application>
  <PresentationFormat>On-screen Show (4:3)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Wingdings 2</vt:lpstr>
      <vt:lpstr>Wingdings 3</vt:lpstr>
      <vt:lpstr>Metro</vt:lpstr>
      <vt:lpstr>Give Back at  Seattle GiveCamp</vt:lpstr>
      <vt:lpstr>What is GiveCamp?</vt:lpstr>
      <vt:lpstr>PowerPoint Presentation</vt:lpstr>
      <vt:lpstr>Who Do We Help?</vt:lpstr>
      <vt:lpstr>Who Do We Need?</vt:lpstr>
      <vt:lpstr>PowerPoint Presentation</vt:lpstr>
      <vt:lpstr>Volunteering</vt:lpstr>
      <vt:lpstr>PowerPoint Presentation</vt:lpstr>
      <vt:lpstr>Thank You!</vt:lpstr>
    </vt:vector>
  </TitlesOfParts>
  <Company>FHCRC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GiveCamp</dc:title>
  <dc:creator>Paul Litwin</dc:creator>
  <cp:lastModifiedBy>Litwin, Paul E</cp:lastModifiedBy>
  <cp:revision>15</cp:revision>
  <dcterms:created xsi:type="dcterms:W3CDTF">2011-09-06T14:23:11Z</dcterms:created>
  <dcterms:modified xsi:type="dcterms:W3CDTF">2016-08-24T00:10:31Z</dcterms:modified>
</cp:coreProperties>
</file>