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otr Litwinski" initials="PL" lastIdx="1" clrIdx="0">
    <p:extLst>
      <p:ext uri="{19B8F6BF-5375-455C-9EA6-DF929625EA0E}">
        <p15:presenceInfo xmlns:p15="http://schemas.microsoft.com/office/powerpoint/2012/main" userId="cac5c23d1041ea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455" autoAdjust="0"/>
  </p:normalViewPr>
  <p:slideViewPr>
    <p:cSldViewPr snapToGrid="0">
      <p:cViewPr varScale="1">
        <p:scale>
          <a:sx n="69" d="100"/>
          <a:sy n="69" d="100"/>
        </p:scale>
        <p:origin x="12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0C51E-EFFB-4915-A982-E3AC0495EF2E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3D8C1-E517-46B6-9C32-FED0C0B6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34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Skad</a:t>
            </a:r>
            <a:r>
              <a:rPr lang="pl-PL" baseline="0" dirty="0" smtClean="0"/>
              <a:t> pomysl – w software development’cie malo czasu poswieca sie testom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316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Mention akka.streams!</a:t>
            </a:r>
          </a:p>
          <a:p>
            <a:r>
              <a:rPr lang="pl-PL" dirty="0" smtClean="0"/>
              <a:t>Mention</a:t>
            </a:r>
            <a:r>
              <a:rPr lang="pl-PL" baseline="0" dirty="0" smtClean="0"/>
              <a:t> virtual actor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688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smtClean="0"/>
              <a:t>Actor – basic unit/primitive that does computation</a:t>
            </a:r>
          </a:p>
          <a:p>
            <a:r>
              <a:rPr lang="pl-PL" baseline="0" dirty="0" smtClean="0"/>
              <a:t>Model – general definition on how system’s components work and comunicate with each other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43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smtClean="0"/>
              <a:t>Actors use mailboxes and talk to each other via messages</a:t>
            </a:r>
          </a:p>
          <a:p>
            <a:r>
              <a:rPr lang="pl-PL" baseline="0" dirty="0" smtClean="0"/>
              <a:t>Actors have internal state that is not shared with anyone</a:t>
            </a:r>
          </a:p>
          <a:p>
            <a:r>
              <a:rPr lang="pl-PL" baseline="0" dirty="0" smtClean="0"/>
              <a:t>Actor can send a message (async), create child actor(s), process a message</a:t>
            </a:r>
          </a:p>
          <a:p>
            <a:r>
              <a:rPr lang="pl-PL" baseline="0" dirty="0" smtClean="0"/>
              <a:t>Hierachical structure (root, each actor has a parent)</a:t>
            </a:r>
          </a:p>
          <a:p>
            <a:r>
              <a:rPr lang="pl-PL" baseline="0" dirty="0" smtClean="0"/>
              <a:t>Actor can work on one message at a time</a:t>
            </a:r>
          </a:p>
          <a:p>
            <a:r>
              <a:rPr lang="pl-PL" baseline="0" dirty="0" smtClean="0"/>
              <a:t>Actor is isolated and has internal state not shared with anyone</a:t>
            </a:r>
          </a:p>
          <a:p>
            <a:r>
              <a:rPr lang="pl-PL" baseline="0" dirty="0" smtClean="0"/>
              <a:t>Many actors can work simultaneously</a:t>
            </a:r>
          </a:p>
          <a:p>
            <a:r>
              <a:rPr lang="pl-PL" baseline="0" dirty="0" smtClean="0"/>
              <a:t>Complex error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54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smtClean="0"/>
              <a:t>Processing simultaneously/concurrently without deadlocks both in process and distributed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193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397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555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507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709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smtClean="0"/>
              <a:t>Debugging can be hard as a lot of things might happen at the same time</a:t>
            </a:r>
          </a:p>
          <a:p>
            <a:r>
              <a:rPr lang="pl-PL" baseline="0" dirty="0" smtClean="0"/>
              <a:t>Development – different philosophy – messages and no shared memory</a:t>
            </a:r>
          </a:p>
          <a:p>
            <a:r>
              <a:rPr lang="pl-PL" baseline="0" dirty="0" smtClean="0"/>
              <a:t>Configuration – can be a bit more complex in case of distributed deployment</a:t>
            </a:r>
          </a:p>
          <a:p>
            <a:r>
              <a:rPr lang="pl-PL" baseline="0" dirty="0" smtClean="0"/>
              <a:t>Deployment – compatibility between versions, keeping the state of the cluster, 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37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88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88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14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95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3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75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79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67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18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33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36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06E19-38DB-4254-BBD9-6C4CBC784CC1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1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akka.ne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rianstorti.com/the-actor-model/" TargetMode="External"/><Relationship Id="rId5" Type="http://schemas.openxmlformats.org/officeDocument/2006/relationships/hyperlink" Target="http://proto.actor/" TargetMode="External"/><Relationship Id="rId4" Type="http://schemas.openxmlformats.org/officeDocument/2006/relationships/hyperlink" Target="https://dotnet.github.io/orlean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9519"/>
            <a:ext cx="9144000" cy="2387600"/>
          </a:xfrm>
        </p:spPr>
        <p:txBody>
          <a:bodyPr>
            <a:normAutofit/>
          </a:bodyPr>
          <a:lstStyle/>
          <a:p>
            <a:r>
              <a:rPr lang="pl-PL" dirty="0" smtClean="0"/>
              <a:t>Akka.net as an example of actor model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31029"/>
          </a:xfrm>
        </p:spPr>
        <p:txBody>
          <a:bodyPr>
            <a:normAutofit/>
          </a:bodyPr>
          <a:lstStyle/>
          <a:p>
            <a:endParaRPr lang="pl-PL" dirty="0" smtClean="0"/>
          </a:p>
          <a:p>
            <a:endParaRPr lang="pl-PL" dirty="0" smtClean="0"/>
          </a:p>
          <a:p>
            <a:endParaRPr lang="pl-PL" sz="3100" dirty="0" smtClean="0"/>
          </a:p>
          <a:p>
            <a:r>
              <a:rPr lang="pl-PL" sz="3100" dirty="0" smtClean="0"/>
              <a:t>Piotr Litwiński</a:t>
            </a:r>
          </a:p>
          <a:p>
            <a:r>
              <a:rPr lang="pl-PL" sz="3100" dirty="0" smtClean="0"/>
              <a:t>https://github.com/plitwinski</a:t>
            </a:r>
          </a:p>
          <a:p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290103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155" y="2701925"/>
            <a:ext cx="10515600" cy="2985197"/>
          </a:xfrm>
        </p:spPr>
        <p:txBody>
          <a:bodyPr>
            <a:normAutofit/>
          </a:bodyPr>
          <a:lstStyle/>
          <a:p>
            <a:r>
              <a:rPr lang="en-GB" sz="2800" dirty="0"/>
              <a:t>Debugging (both in-process and </a:t>
            </a:r>
            <a:r>
              <a:rPr lang="en-GB" sz="2800" dirty="0" smtClean="0"/>
              <a:t>distributed)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/>
              <a:t>Development</a:t>
            </a:r>
            <a:br>
              <a:rPr lang="en-GB" sz="2800" dirty="0"/>
            </a:br>
            <a:r>
              <a:rPr lang="en-GB" sz="2800" dirty="0" smtClean="0"/>
              <a:t>Testing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 smtClean="0"/>
              <a:t>Configuration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 smtClean="0"/>
              <a:t>Deployment</a:t>
            </a:r>
            <a:r>
              <a:rPr lang="pl-PL" sz="2800" dirty="0" smtClean="0"/>
              <a:t/>
            </a:r>
            <a:br>
              <a:rPr lang="pl-PL" sz="2800" dirty="0" smtClean="0"/>
            </a:b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smtClean="0"/>
              <a:t>Considerations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0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Other frameworks and useful </a:t>
            </a:r>
            <a:r>
              <a:rPr lang="pl-PL" dirty="0" smtClean="0"/>
              <a:t>resources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https://getakka.net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r>
              <a:rPr lang="pl-PL" dirty="0">
                <a:hlinkClick r:id="rId4"/>
              </a:rPr>
              <a:t>https://dotnet.github.io/orleans</a:t>
            </a:r>
            <a:r>
              <a:rPr lang="pl-PL" dirty="0" smtClean="0">
                <a:hlinkClick r:id="rId4"/>
              </a:rPr>
              <a:t>/</a:t>
            </a:r>
            <a:endParaRPr lang="pl-PL" dirty="0" smtClean="0"/>
          </a:p>
          <a:p>
            <a:r>
              <a:rPr lang="pl-PL" dirty="0">
                <a:hlinkClick r:id="rId5"/>
              </a:rPr>
              <a:t>http://proto.actor</a:t>
            </a:r>
            <a:r>
              <a:rPr lang="pl-PL" dirty="0" smtClean="0">
                <a:hlinkClick r:id="rId5"/>
              </a:rPr>
              <a:t>/</a:t>
            </a:r>
            <a:endParaRPr lang="pl-PL" dirty="0" smtClean="0"/>
          </a:p>
          <a:p>
            <a:r>
              <a:rPr lang="pl-PL" dirty="0">
                <a:hlinkClick r:id="rId6"/>
              </a:rPr>
              <a:t>https://www.brianstorti.com/the-actor-model</a:t>
            </a:r>
            <a:r>
              <a:rPr lang="pl-PL" dirty="0" smtClean="0">
                <a:hlinkClick r:id="rId6"/>
              </a:rPr>
              <a:t>/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83390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61" y="2472706"/>
            <a:ext cx="10515600" cy="1325563"/>
          </a:xfrm>
        </p:spPr>
        <p:txBody>
          <a:bodyPr/>
          <a:lstStyle/>
          <a:p>
            <a:r>
              <a:rPr lang="pl-PL" dirty="0" smtClean="0"/>
              <a:t>Questions?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4988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What is actor model?</a:t>
            </a:r>
          </a:p>
          <a:p>
            <a:r>
              <a:rPr lang="pl-PL" dirty="0" smtClean="0"/>
              <a:t>What problem does it try to solve?</a:t>
            </a:r>
          </a:p>
          <a:p>
            <a:r>
              <a:rPr lang="pl-PL" dirty="0" smtClean="0"/>
              <a:t>What are the real case scenarios for Actor Model?</a:t>
            </a:r>
          </a:p>
          <a:p>
            <a:r>
              <a:rPr lang="pl-PL" dirty="0" smtClean="0"/>
              <a:t>Considerations</a:t>
            </a:r>
          </a:p>
          <a:p>
            <a:r>
              <a:rPr lang="pl-PL" dirty="0" smtClean="0"/>
              <a:t>Other frameworks and useful resources</a:t>
            </a:r>
          </a:p>
          <a:p>
            <a:r>
              <a:rPr lang="pl-PL" dirty="0" smtClean="0"/>
              <a:t>Questions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425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1922992"/>
            <a:ext cx="10515600" cy="2886075"/>
          </a:xfrm>
        </p:spPr>
        <p:txBody>
          <a:bodyPr>
            <a:normAutofit/>
          </a:bodyPr>
          <a:lstStyle/>
          <a:p>
            <a:r>
              <a:rPr lang="pl-PL" sz="2800" dirty="0" smtClean="0"/>
              <a:t>What is Actor?</a:t>
            </a:r>
            <a:br>
              <a:rPr lang="pl-PL" sz="2800" dirty="0" smtClean="0"/>
            </a:br>
            <a:r>
              <a:rPr lang="pl-PL" sz="2800" dirty="0" smtClean="0"/>
              <a:t/>
            </a:r>
            <a:br>
              <a:rPr lang="pl-PL" sz="2800" dirty="0" smtClean="0"/>
            </a:br>
            <a:r>
              <a:rPr lang="pl-PL" sz="2800" dirty="0" smtClean="0"/>
              <a:t>What is Model?</a:t>
            </a: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What is Actor Model?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1922993"/>
            <a:ext cx="10515600" cy="1068564"/>
          </a:xfrm>
        </p:spPr>
        <p:txBody>
          <a:bodyPr>
            <a:normAutofit/>
          </a:bodyPr>
          <a:lstStyle/>
          <a:p>
            <a:r>
              <a:rPr lang="pl-PL" sz="2800" dirty="0" smtClean="0"/>
              <a:t>What is a definition of actor model?</a:t>
            </a: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What is Actor Model?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3247143"/>
            <a:ext cx="87344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155" y="2701925"/>
            <a:ext cx="10515600" cy="1215319"/>
          </a:xfrm>
        </p:spPr>
        <p:txBody>
          <a:bodyPr>
            <a:normAutofit/>
          </a:bodyPr>
          <a:lstStyle/>
          <a:p>
            <a:r>
              <a:rPr lang="pl-PL" sz="2800" dirty="0" smtClean="0"/>
              <a:t>Concurrent computation</a:t>
            </a: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What problem does it try to solve</a:t>
            </a:r>
            <a:r>
              <a:rPr lang="pl-PL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155" y="2701925"/>
            <a:ext cx="10515600" cy="2996348"/>
          </a:xfrm>
        </p:spPr>
        <p:txBody>
          <a:bodyPr>
            <a:normAutofit/>
          </a:bodyPr>
          <a:lstStyle/>
          <a:p>
            <a:r>
              <a:rPr lang="pl-PL" sz="2800" dirty="0" smtClean="0"/>
              <a:t>1. Processing streams of data </a:t>
            </a:r>
            <a:r>
              <a:rPr lang="pl-PL" sz="2800" dirty="0" smtClean="0"/>
              <a:t>concurrently</a:t>
            </a: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What are the real case scenarios for Actor Model</a:t>
            </a:r>
            <a:r>
              <a:rPr lang="pl-PL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4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155" y="2701925"/>
            <a:ext cx="10515600" cy="2996348"/>
          </a:xfrm>
        </p:spPr>
        <p:txBody>
          <a:bodyPr>
            <a:normAutofit/>
          </a:bodyPr>
          <a:lstStyle/>
          <a:p>
            <a:r>
              <a:rPr lang="pl-PL" sz="2800" dirty="0"/>
              <a:t>2. Listening for changes in multi tenant system</a:t>
            </a: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What are the real case scenarios for Actor Model</a:t>
            </a:r>
            <a:r>
              <a:rPr lang="pl-PL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6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155" y="2701925"/>
            <a:ext cx="10515600" cy="2996348"/>
          </a:xfrm>
        </p:spPr>
        <p:txBody>
          <a:bodyPr>
            <a:normAutofit/>
          </a:bodyPr>
          <a:lstStyle/>
          <a:p>
            <a:r>
              <a:rPr lang="pl-PL" sz="2800" dirty="0" smtClean="0"/>
              <a:t>3</a:t>
            </a:r>
            <a:r>
              <a:rPr lang="pl-PL" sz="2800" dirty="0" smtClean="0"/>
              <a:t>. </a:t>
            </a:r>
            <a:r>
              <a:rPr lang="pl-PL" sz="2800" dirty="0" smtClean="0"/>
              <a:t>Candy shop </a:t>
            </a:r>
            <a:r>
              <a:rPr lang="pl-PL" sz="2800" dirty="0" smtClean="0">
                <a:sym typeface="Wingdings" panose="05000000000000000000" pitchFamily="2" charset="2"/>
              </a:rPr>
              <a:t></a:t>
            </a: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What are the real case scenarios for Actor Model</a:t>
            </a:r>
            <a:r>
              <a:rPr lang="pl-PL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23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155" y="2701925"/>
            <a:ext cx="10515600" cy="2996348"/>
          </a:xfrm>
        </p:spPr>
        <p:txBody>
          <a:bodyPr>
            <a:normAutofit/>
          </a:bodyPr>
          <a:lstStyle/>
          <a:p>
            <a:r>
              <a:rPr lang="pl-PL" sz="2800" dirty="0"/>
              <a:t/>
            </a:r>
            <a:br>
              <a:rPr lang="pl-PL" sz="2800" dirty="0"/>
            </a:br>
            <a:r>
              <a:rPr lang="pl-PL" sz="2800" dirty="0" smtClean="0"/>
              <a:t>4. and much, much more!</a:t>
            </a:r>
            <a:r>
              <a:rPr lang="pl-PL" sz="2800" dirty="0" smtClean="0"/>
              <a:t/>
            </a:r>
            <a:br>
              <a:rPr lang="pl-PL" sz="2800" dirty="0" smtClean="0"/>
            </a:b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What are the real case scenarios for Actor Model</a:t>
            </a:r>
            <a:r>
              <a:rPr lang="pl-PL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01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350</Words>
  <Application>Microsoft Office PowerPoint</Application>
  <PresentationFormat>Widescreen</PresentationFormat>
  <Paragraphs>63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Akka.net as an example of actor model</vt:lpstr>
      <vt:lpstr>Agenda</vt:lpstr>
      <vt:lpstr>What is Actor?  What is Model?</vt:lpstr>
      <vt:lpstr>What is a definition of actor model?</vt:lpstr>
      <vt:lpstr>Concurrent computation</vt:lpstr>
      <vt:lpstr>1. Processing streams of data concurrently</vt:lpstr>
      <vt:lpstr>2. Listening for changes in multi tenant system</vt:lpstr>
      <vt:lpstr>3. Candy shop </vt:lpstr>
      <vt:lpstr> 4. and much, much more! </vt:lpstr>
      <vt:lpstr>Debugging (both in-process and distributed) Development Testing Configuration Deployment </vt:lpstr>
      <vt:lpstr>Other frameworks and useful resources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Automatycznie testowalne aplikacje w środowisku rozproszonym</dc:title>
  <dc:creator>Piotr Litwinski</dc:creator>
  <cp:lastModifiedBy>Piotr Litwinski</cp:lastModifiedBy>
  <cp:revision>132</cp:revision>
  <dcterms:created xsi:type="dcterms:W3CDTF">2017-12-17T11:48:16Z</dcterms:created>
  <dcterms:modified xsi:type="dcterms:W3CDTF">2019-03-11T22:31:41Z</dcterms:modified>
</cp:coreProperties>
</file>