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455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 – basic unit/primitive that does computation</a:t>
            </a:r>
          </a:p>
          <a:p>
            <a:r>
              <a:rPr lang="pl-PL" baseline="0" dirty="0" smtClean="0"/>
              <a:t>Model – general definition on how system’s components work and comunicate with each other 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Actors use mailboxes and talk to each other via messages</a:t>
            </a:r>
          </a:p>
          <a:p>
            <a:r>
              <a:rPr lang="pl-PL" baseline="0" dirty="0" smtClean="0"/>
              <a:t>Actors have internal state that is not shared with anyone</a:t>
            </a:r>
          </a:p>
          <a:p>
            <a:r>
              <a:rPr lang="pl-PL" baseline="0" dirty="0" smtClean="0"/>
              <a:t>Actor can send a message (async), create child actor(s), process a message</a:t>
            </a:r>
          </a:p>
          <a:p>
            <a:r>
              <a:rPr lang="pl-PL" baseline="0" dirty="0" smtClean="0"/>
              <a:t>Hierachical structure (root, each actor has a parent)</a:t>
            </a:r>
          </a:p>
          <a:p>
            <a:r>
              <a:rPr lang="pl-PL" baseline="0" dirty="0" smtClean="0"/>
              <a:t>Actor can work on one message at a time</a:t>
            </a:r>
          </a:p>
          <a:p>
            <a:r>
              <a:rPr lang="pl-PL" baseline="0" dirty="0" smtClean="0"/>
              <a:t>Actor is isolated and has internal state not shared with anyone</a:t>
            </a:r>
          </a:p>
          <a:p>
            <a:r>
              <a:rPr lang="pl-PL" baseline="0" dirty="0" smtClean="0"/>
              <a:t>Many actors can work simultaneously</a:t>
            </a:r>
          </a:p>
          <a:p>
            <a:r>
              <a:rPr lang="pl-PL" baseline="0" dirty="0" smtClean="0"/>
              <a:t>Complex error handling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Processing simultaneously/concurrently without deadlocks both in process and distributed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Debugging can be hard as a lot of things might happen at the same time</a:t>
            </a:r>
          </a:p>
          <a:p>
            <a:r>
              <a:rPr lang="pl-PL" baseline="0" dirty="0" smtClean="0"/>
              <a:t>Development – different philosophy – messages and no shared memory</a:t>
            </a:r>
          </a:p>
          <a:p>
            <a:r>
              <a:rPr lang="pl-PL" baseline="0" dirty="0" smtClean="0"/>
              <a:t>Configuration – can be a bit more complex in case of distributed deployment</a:t>
            </a:r>
          </a:p>
          <a:p>
            <a:r>
              <a:rPr lang="pl-PL" baseline="0" dirty="0" smtClean="0"/>
              <a:t>Deployment – compatibility between versions, keeping the state of the cluster, etc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orleans/" TargetMode="External"/><Relationship Id="rId2" Type="http://schemas.openxmlformats.org/officeDocument/2006/relationships/hyperlink" Target="https://getakk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anstorti.com/the-actor-model/" TargetMode="External"/><Relationship Id="rId4" Type="http://schemas.openxmlformats.org/officeDocument/2006/relationships/hyperlink" Target="http://proto.acto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519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Akka.net as an example of actor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sz="3100" dirty="0" smtClean="0"/>
          </a:p>
          <a:p>
            <a:r>
              <a:rPr lang="pl-PL" sz="3100" dirty="0" smtClean="0"/>
              <a:t>Piotr </a:t>
            </a:r>
            <a:r>
              <a:rPr lang="pl-PL" sz="3100" dirty="0" smtClean="0"/>
              <a:t>Litwiński</a:t>
            </a:r>
          </a:p>
          <a:p>
            <a:r>
              <a:rPr lang="pl-PL" sz="3100" dirty="0" smtClean="0"/>
              <a:t>https</a:t>
            </a:r>
            <a:r>
              <a:rPr lang="pl-PL" sz="3100" dirty="0" smtClean="0"/>
              <a:t>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actor model?</a:t>
            </a:r>
          </a:p>
          <a:p>
            <a:r>
              <a:rPr lang="pl-PL" dirty="0" smtClean="0"/>
              <a:t>What problem does it try to solve?</a:t>
            </a:r>
          </a:p>
          <a:p>
            <a:r>
              <a:rPr lang="pl-PL" dirty="0" smtClean="0"/>
              <a:t>What are the real case scenarios for Actor Model?</a:t>
            </a:r>
          </a:p>
          <a:p>
            <a:r>
              <a:rPr lang="pl-PL" dirty="0" smtClean="0"/>
              <a:t>Considerations</a:t>
            </a:r>
          </a:p>
          <a:p>
            <a:r>
              <a:rPr lang="pl-PL" dirty="0" smtClean="0"/>
              <a:t>Other frameworks and useful resources</a:t>
            </a:r>
          </a:p>
          <a:p>
            <a:r>
              <a:rPr lang="pl-PL" dirty="0" smtClean="0"/>
              <a:t>Questions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2"/>
            <a:ext cx="10515600" cy="2886075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Actor?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What is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3"/>
            <a:ext cx="10515600" cy="1068564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 definition of actor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247143"/>
            <a:ext cx="8734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1215319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Concurrent computation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problem does it try to solve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1. Processing streams of data concurrently (e.g. </a:t>
            </a:r>
            <a:r>
              <a:rPr lang="pl-PL" sz="2800" dirty="0"/>
              <a:t>d</a:t>
            </a:r>
            <a:r>
              <a:rPr lang="pl-PL" sz="2800" dirty="0" smtClean="0"/>
              <a:t>ata insertion)</a:t>
            </a:r>
            <a:br>
              <a:rPr lang="pl-PL" sz="2800" dirty="0" smtClean="0"/>
            </a:br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 smtClean="0"/>
              <a:t>2. Listening for changes in multi tenant system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3. Many, many more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85197"/>
          </a:xfrm>
        </p:spPr>
        <p:txBody>
          <a:bodyPr>
            <a:normAutofit/>
          </a:bodyPr>
          <a:lstStyle/>
          <a:p>
            <a:r>
              <a:rPr lang="pl-PL" sz="2800" dirty="0" smtClean="0"/>
              <a:t>Debugging (both in-process and distrubuted)</a:t>
            </a:r>
            <a:br>
              <a:rPr lang="pl-PL" sz="2800" dirty="0" smtClean="0"/>
            </a:br>
            <a:r>
              <a:rPr lang="pl-PL" sz="2800" dirty="0" smtClean="0"/>
              <a:t>Development</a:t>
            </a:r>
            <a:br>
              <a:rPr lang="pl-PL" sz="2800" dirty="0" smtClean="0"/>
            </a:br>
            <a:r>
              <a:rPr lang="pl-PL" sz="2800" dirty="0" smtClean="0"/>
              <a:t>Configuration</a:t>
            </a:r>
            <a:br>
              <a:rPr lang="pl-PL" sz="2800" dirty="0" smtClean="0"/>
            </a:br>
            <a:r>
              <a:rPr lang="pl-PL" sz="2800" dirty="0" smtClean="0"/>
              <a:t>Deployment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frameworks and useful </a:t>
            </a:r>
            <a:r>
              <a:rPr lang="pl-PL" dirty="0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https://getakka.net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https://dotnet.github.io/orleans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http://proto.actor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https://www.brianstorti.com/the-actor-model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90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2472706"/>
            <a:ext cx="10515600" cy="1325563"/>
          </a:xfrm>
        </p:spPr>
        <p:txBody>
          <a:bodyPr/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98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302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Akka.net as an example of actor model</vt:lpstr>
      <vt:lpstr>Agenda</vt:lpstr>
      <vt:lpstr>What is Actor?  What is Model?</vt:lpstr>
      <vt:lpstr>What is a definition of actor model?</vt:lpstr>
      <vt:lpstr>Concurrent computation</vt:lpstr>
      <vt:lpstr>1. Processing streams of data concurrently (e.g. data insertion)  2. Listening for changes in multi tenant system  3. Many, many more </vt:lpstr>
      <vt:lpstr>Debugging (both in-process and distrubuted) Development Configuration Deployment </vt:lpstr>
      <vt:lpstr>Other frameworks and useful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128</cp:revision>
  <dcterms:created xsi:type="dcterms:W3CDTF">2017-12-17T11:48:16Z</dcterms:created>
  <dcterms:modified xsi:type="dcterms:W3CDTF">2019-03-05T22:00:57Z</dcterms:modified>
</cp:coreProperties>
</file>