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82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etc, red-green refactoring, etc.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klopotliwe.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środowisku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monkey, gorilla i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mal_verification" TargetMode="External"/><Relationship Id="rId7" Type="http://schemas.openxmlformats.org/officeDocument/2006/relationships/hyperlink" Target="https://martinfowler.com/articles/microservice-testing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tation_testing" TargetMode="External"/><Relationship Id="rId5" Type="http://schemas.openxmlformats.org/officeDocument/2006/relationships/hyperlink" Target="https://medium.com/netflix-techblog/chaos-engineering-upgraded-878d341f15fa" TargetMode="External"/><Relationship Id="rId4" Type="http://schemas.openxmlformats.org/officeDocument/2006/relationships/hyperlink" Target="https://medium.com/netflix-techblog/the-netflix-simian-army-16e57fbab1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mikro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 – przykłady 1,2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tests</a:t>
            </a:r>
          </a:p>
          <a:p>
            <a:pPr marL="914400" lvl="2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InMemory database and test server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0" y="2427905"/>
            <a:ext cx="7227359" cy="129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530" y="4723931"/>
            <a:ext cx="7227359" cy="1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dla developera – </a:t>
            </a:r>
            <a:r>
              <a:rPr lang="pl-PL" dirty="0" smtClean="0"/>
              <a:t>przykład </a:t>
            </a:r>
            <a:r>
              <a:rPr lang="pl-PL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Selenium WebDriver + Http </a:t>
            </a:r>
            <a:r>
              <a:rPr lang="pl-PL" dirty="0" smtClean="0"/>
              <a:t>Server + Json Server </a:t>
            </a:r>
            <a:r>
              <a:rPr lang="pl-PL" dirty="0"/>
              <a:t>+ headless </a:t>
            </a:r>
            <a:r>
              <a:rPr lang="pl-PL" dirty="0" smtClean="0"/>
              <a:t>Firefox</a:t>
            </a:r>
            <a:endParaRPr lang="pl-PL" dirty="0"/>
          </a:p>
          <a:p>
            <a:pPr lvl="1"/>
            <a:r>
              <a:rPr lang="pl-PL" dirty="0"/>
              <a:t>Kroki:</a:t>
            </a:r>
          </a:p>
          <a:p>
            <a:pPr lvl="2"/>
            <a:r>
              <a:rPr lang="pl-PL" dirty="0"/>
              <a:t>npm run startWebServer (w osobnym procesie)</a:t>
            </a:r>
          </a:p>
          <a:p>
            <a:pPr lvl="2"/>
            <a:r>
              <a:rPr lang="pl-PL" dirty="0"/>
              <a:t>npm run startApi (w osobnym procesie)</a:t>
            </a:r>
          </a:p>
          <a:p>
            <a:pPr lvl="2"/>
            <a:r>
              <a:rPr lang="pl-PL" dirty="0" smtClean="0"/>
              <a:t>npm </a:t>
            </a:r>
            <a:r>
              <a:rPr lang="pl-PL" dirty="0"/>
              <a:t>run selenium-test (w osobnym procesie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8" y="4259087"/>
            <a:ext cx="9191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testowanie scenariuszowe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</a:t>
            </a:r>
            <a:r>
              <a:rPr lang="pl-PL" dirty="0" smtClean="0"/>
              <a:t>– przykład 4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11211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</a:t>
            </a:r>
            <a:r>
              <a:rPr lang="pl-PL" dirty="0" smtClean="0"/>
              <a:t>przykład 5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553"/>
            <a:ext cx="10515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(testy </a:t>
            </a:r>
            <a:r>
              <a:rPr lang="pl-PL" smtClean="0"/>
              <a:t>mutacyjne)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narzędzia, krzywa nauki,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en.wikipedia.org/wiki/Formal_verification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medium.com/netflix-techblog/chaos-engineering-upgraded-878d341f15fa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/ integracyjne 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Eksporacyjne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765</Words>
  <Application>Microsoft Office PowerPoint</Application>
  <PresentationFormat>Widescreen</PresentationFormat>
  <Paragraphs>129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 – przykłady 1,2</vt:lpstr>
      <vt:lpstr>Narzędzie dla developera – przykład 3</vt:lpstr>
      <vt:lpstr>Narzędzia dla ops’a</vt:lpstr>
      <vt:lpstr>Jak pisać testy automatyczne?</vt:lpstr>
      <vt:lpstr>PowerPoint Presentation</vt:lpstr>
      <vt:lpstr>Metodologia – przykład 4</vt:lpstr>
      <vt:lpstr>Modułowość  - przykład 5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114</cp:revision>
  <dcterms:created xsi:type="dcterms:W3CDTF">2017-12-17T11:48:16Z</dcterms:created>
  <dcterms:modified xsi:type="dcterms:W3CDTF">2018-01-07T17:43:08Z</dcterms:modified>
</cp:coreProperties>
</file>