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otr Litwinski" initials="PL" lastIdx="1" clrIdx="0">
    <p:extLst>
      <p:ext uri="{19B8F6BF-5375-455C-9EA6-DF929625EA0E}">
        <p15:presenceInfo xmlns:p15="http://schemas.microsoft.com/office/powerpoint/2012/main" userId="cac5c23d1041ea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606" autoAdjust="0"/>
  </p:normalViewPr>
  <p:slideViewPr>
    <p:cSldViewPr snapToGrid="0">
      <p:cViewPr varScale="1">
        <p:scale>
          <a:sx n="68" d="100"/>
          <a:sy n="68" d="100"/>
        </p:scale>
        <p:origin x="12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0C51E-EFFB-4915-A982-E3AC0495EF2E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3D8C1-E517-46B6-9C32-FED0C0B6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4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Skad</a:t>
            </a:r>
            <a:r>
              <a:rPr lang="pl-PL" baseline="0" dirty="0" smtClean="0"/>
              <a:t> pomysl – w software development’cie malo czasu poswieca sie testom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1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Wybór strategii</a:t>
            </a:r>
            <a:r>
              <a:rPr lang="pl-PL" baseline="0" dirty="0" smtClean="0"/>
              <a:t> = wspomaganie rozwoju (TDD), regresja, testowanie glownego flow/hapy path, testowanie wszystkich przypadkow, wybranych, etc</a:t>
            </a:r>
          </a:p>
          <a:p>
            <a:r>
              <a:rPr lang="pl-PL" baseline="0" dirty="0" smtClean="0"/>
              <a:t>Planowanie = na jakim poziomie chcemy przetestowac rozne czesci tworzonego/rozszerzanego programu, testing pyramid + testing house</a:t>
            </a:r>
          </a:p>
          <a:p>
            <a:r>
              <a:rPr lang="pl-PL" baseline="0" dirty="0" smtClean="0"/>
              <a:t>Metodologia = przyklady, mieszanie metodologii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074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Podsumowanie automatyzacji</a:t>
            </a:r>
            <a:r>
              <a:rPr lang="pl-PL" baseline="0" dirty="0" smtClean="0"/>
              <a:t> testowania!!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45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Regresja = trwa</a:t>
            </a:r>
            <a:r>
              <a:rPr lang="pl-PL" baseline="0" dirty="0" smtClean="0"/>
              <a:t> znacznie krócej i nie angażuje dużej ilości osób</a:t>
            </a:r>
          </a:p>
          <a:p>
            <a:r>
              <a:rPr lang="pl-PL" baseline="0" dirty="0" smtClean="0"/>
              <a:t>Błedy wcześniej = przy planowaniu testów przed implementacją wyłapywane są one wcześniej – im wcześniej znaleziony błąd tym tańsza jest jego naprawa</a:t>
            </a:r>
          </a:p>
          <a:p>
            <a:r>
              <a:rPr lang="pl-PL" baseline="0" dirty="0" smtClean="0"/>
              <a:t>Refactoring = wprowadzenie nowych funkcjonalnosci nie psuje starych</a:t>
            </a:r>
          </a:p>
          <a:p>
            <a:r>
              <a:rPr lang="pl-PL" baseline="0" dirty="0" smtClean="0"/>
              <a:t>Standaryzacja = latwiejsze przejscia pomiedzy zespolami – standaryzacja nie zabija innowacji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</a:t>
            </a:r>
            <a:r>
              <a:rPr lang="pl-PL" baseline="0" dirty="0" smtClean="0"/>
              <a:t> założenia systemy rozproszone są duże (duzo serwisow z wieloma instancjami). </a:t>
            </a:r>
          </a:p>
          <a:p>
            <a:r>
              <a:rPr lang="pl-PL" baseline="0" dirty="0" smtClean="0"/>
              <a:t>Zarzadzanie tym staje sie klopotliwe.</a:t>
            </a:r>
          </a:p>
          <a:p>
            <a:r>
              <a:rPr lang="pl-PL" baseline="0" dirty="0" smtClean="0"/>
              <a:t>Aktualizowanie wszystkich czesci systemu naraz jest klopotliwe</a:t>
            </a:r>
          </a:p>
          <a:p>
            <a:r>
              <a:rPr lang="pl-PL" baseline="0" dirty="0" smtClean="0"/>
              <a:t>Testowanie wszystkich czesci systemu naraz (regresja) jest jeszcze bardziej klopotliwe</a:t>
            </a:r>
          </a:p>
          <a:p>
            <a:r>
              <a:rPr lang="pl-PL" baseline="0" dirty="0" smtClean="0"/>
              <a:t>Wycofanie wszystkich czesci systemu naraz rowniez nie nalezy do najlatwiejszych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3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Wrzucanie</a:t>
            </a:r>
            <a:r>
              <a:rPr lang="pl-PL" baseline="0" dirty="0" smtClean="0"/>
              <a:t> wszystkiego naraz jest klopotliwe -&gt; dostarczajmy tylko to czego naprawde potrzebujemy (male, inkremenacyjne wprowadzanie zmiany) </a:t>
            </a:r>
          </a:p>
          <a:p>
            <a:r>
              <a:rPr lang="pl-PL" baseline="0" dirty="0" smtClean="0"/>
              <a:t>Jesli wrzucamy male kawalki to mozemy skupic sie na znacznie bardziej agresywnym testowaniu tych kawalokow (czas)</a:t>
            </a:r>
          </a:p>
          <a:p>
            <a:r>
              <a:rPr lang="pl-PL" baseline="0" dirty="0" smtClean="0"/>
              <a:t>Po krotce omowic sposob budowy (CI/CD)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94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Weryfikacja</a:t>
            </a:r>
            <a:r>
              <a:rPr lang="pl-PL" baseline="0" dirty="0" smtClean="0"/>
              <a:t> kontraktów = przed odpaleniem testow na CI zweryfikowac kontrakty na podstawie definicji zaleznych serwisow (np.: swagger)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33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Pipeline</a:t>
            </a:r>
            <a:r>
              <a:rPr lang="pl-PL" baseline="0" dirty="0" smtClean="0"/>
              <a:t> = build =&gt; deploy =&gt; tests (promocja automatyczna lub na rządanie)</a:t>
            </a:r>
          </a:p>
          <a:p>
            <a:r>
              <a:rPr lang="pl-PL" baseline="0" dirty="0" smtClean="0"/>
              <a:t>Monitoring = odpalanie części testów/diagnostyki co jakiś czas i wrzucanie wyników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aseline="0" dirty="0" smtClean="0"/>
              <a:t>Dashboards = agregacja i koordynacja ustawień róznych testów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7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Jednostkowe</a:t>
            </a:r>
            <a:r>
              <a:rPr lang="pl-PL" baseline="0" dirty="0" smtClean="0"/>
              <a:t> = wiadomo</a:t>
            </a:r>
          </a:p>
          <a:p>
            <a:r>
              <a:rPr lang="pl-PL" baseline="0" dirty="0" smtClean="0"/>
              <a:t>Kontraktowe = czesciowo jednostkowe ale sa pomiedzy jednostkowymi a komponentowymi</a:t>
            </a:r>
          </a:p>
          <a:p>
            <a:r>
              <a:rPr lang="pl-PL" baseline="0" dirty="0" smtClean="0"/>
              <a:t>„Integracyjne” = sprawdzaja logike naszej aplikacji w oparciu o kontrakty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37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Deployed tests = mogą wywoływać samą aplikację lub uruchamiać</a:t>
            </a:r>
            <a:r>
              <a:rPr lang="pl-PL" baseline="0" dirty="0" smtClean="0"/>
              <a:t> ten sam kod, który jest używany przez dana wersję aplikacji</a:t>
            </a:r>
          </a:p>
          <a:p>
            <a:r>
              <a:rPr lang="pl-PL" baseline="0" dirty="0" smtClean="0"/>
              <a:t>E2E = sprawdzanie wszystkiego na prawdziwych instancjach </a:t>
            </a:r>
          </a:p>
          <a:p>
            <a:r>
              <a:rPr lang="pl-PL" baseline="0" dirty="0" smtClean="0"/>
              <a:t>Explaratory = cześciowo automatyczne (np.: wołanie api z postman’a) lub ręczne (klikanie po UI)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90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Wydajnościowe = dedykowane środowisko</a:t>
            </a:r>
            <a:r>
              <a:rPr lang="pl-PL" baseline="0" dirty="0" smtClean="0"/>
              <a:t> symulujące realny ruch, możliwie jak najbardziej odizolowane od zewnątrz</a:t>
            </a:r>
          </a:p>
          <a:p>
            <a:r>
              <a:rPr lang="pl-PL" baseline="0" dirty="0" smtClean="0"/>
              <a:t>Resilience = celowe wyrzucenie/uszkodzenie czesci systemu i sprawdzenia jak sie zachowa (np.: Netflix chaos monkey czy chaos kong czy ogolniej chaos engineering) – WAZNE fail fast &amp; fail safe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446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68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8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9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3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7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6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8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3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6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1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Automatycznie testowalne aplikacje w środowisku rozproszonym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31029"/>
          </a:xfrm>
        </p:spPr>
        <p:txBody>
          <a:bodyPr>
            <a:normAutofit/>
          </a:bodyPr>
          <a:lstStyle/>
          <a:p>
            <a:r>
              <a:rPr lang="pl-PL" dirty="0" smtClean="0"/>
              <a:t>czyli jak testować micro serwisy (i nie tylko)</a:t>
            </a:r>
          </a:p>
          <a:p>
            <a:endParaRPr lang="pl-PL" dirty="0" smtClean="0"/>
          </a:p>
          <a:p>
            <a:r>
              <a:rPr lang="pl-PL" sz="3100" dirty="0" smtClean="0"/>
              <a:t>Piotr Litwiński</a:t>
            </a:r>
          </a:p>
          <a:p>
            <a:r>
              <a:rPr lang="pl-PL" sz="3100" dirty="0" smtClean="0"/>
              <a:t>Software Engineer, NewVoiceMedia</a:t>
            </a:r>
          </a:p>
          <a:p>
            <a:r>
              <a:rPr lang="pl-PL" sz="3100" dirty="0"/>
              <a:t>g</a:t>
            </a:r>
            <a:r>
              <a:rPr lang="pl-PL" sz="3100" dirty="0" smtClean="0"/>
              <a:t>ithub: https://github.com/plitwinski</a:t>
            </a:r>
          </a:p>
          <a:p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29010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Środowiskowe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914"/>
            <a:ext cx="10515600" cy="4351338"/>
          </a:xfrm>
        </p:spPr>
        <p:txBody>
          <a:bodyPr/>
          <a:lstStyle/>
          <a:p>
            <a:r>
              <a:rPr lang="pl-PL" dirty="0" smtClean="0"/>
              <a:t>Deployed tests</a:t>
            </a:r>
          </a:p>
          <a:p>
            <a:r>
              <a:rPr lang="pl-PL" dirty="0" smtClean="0"/>
              <a:t>E2E</a:t>
            </a:r>
          </a:p>
          <a:p>
            <a:r>
              <a:rPr lang="pl-PL" dirty="0" smtClean="0"/>
              <a:t>Explaratory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97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Wydajnościowe</a:t>
            </a:r>
          </a:p>
          <a:p>
            <a:r>
              <a:rPr lang="pl-PL" dirty="0" smtClean="0"/>
              <a:t>Odpornościowe/Dostęnościowe (resilience/availability)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25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pisać testy automatyczne?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08" y="2232025"/>
            <a:ext cx="6721060" cy="3220508"/>
          </a:xfrm>
        </p:spPr>
      </p:pic>
    </p:spTree>
    <p:extLst>
      <p:ext uri="{BB962C8B-B14F-4D97-AF65-F5344CB8AC3E}">
        <p14:creationId xmlns:p14="http://schemas.microsoft.com/office/powerpoint/2010/main" val="4679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Wybór strategii – co chcemy osiągnąć poprzez napisanie testów autoamtycznych? </a:t>
            </a:r>
          </a:p>
          <a:p>
            <a:r>
              <a:rPr lang="pl-PL" dirty="0" smtClean="0"/>
              <a:t>Wybór metodologi – testowanie funkcji/klas/komponentow vs testwoanie scenariusz</a:t>
            </a:r>
          </a:p>
          <a:p>
            <a:r>
              <a:rPr lang="pl-PL" dirty="0" smtClean="0"/>
              <a:t>Planowanie – zanim zaczniemy pisać kod, zastanówmy się jakiego rodzaju testy będą nam potrzebne </a:t>
            </a:r>
          </a:p>
          <a:p>
            <a:r>
              <a:rPr lang="pl-PL" dirty="0" smtClean="0"/>
              <a:t>Modulowość – budowanie z „klocków”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7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Metodologia - przykłady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5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Modułowość  - przykłady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1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testować testy?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39" y="1773943"/>
            <a:ext cx="6249993" cy="40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Planowanie</a:t>
            </a:r>
          </a:p>
          <a:p>
            <a:r>
              <a:rPr lang="pl-PL" dirty="0" smtClean="0"/>
              <a:t>Code reviews</a:t>
            </a:r>
          </a:p>
          <a:p>
            <a:r>
              <a:rPr lang="pl-PL" dirty="0" smtClean="0"/>
              <a:t>Ilość wprowadzeń nowych wersji na produkcję vs wycofanych wersji</a:t>
            </a:r>
          </a:p>
          <a:p>
            <a:r>
              <a:rPr lang="pl-PL" dirty="0" smtClean="0"/>
              <a:t>Test coverage</a:t>
            </a:r>
          </a:p>
          <a:p>
            <a:r>
              <a:rPr lang="pl-PL" dirty="0" smtClean="0"/>
              <a:t>Mutation tests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5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– trudności i zalety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47" y="1807633"/>
            <a:ext cx="5157963" cy="431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Trudności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Standaryzacja i automatyzacja procesów na poziomie całej firmy</a:t>
            </a:r>
          </a:p>
          <a:p>
            <a:r>
              <a:rPr lang="pl-PL" dirty="0" smtClean="0"/>
              <a:t>Wprowadzanie większych zmian może być bardziej złożone</a:t>
            </a:r>
          </a:p>
          <a:p>
            <a:r>
              <a:rPr lang="pl-PL" dirty="0" smtClean="0"/>
              <a:t>Koszt  - czas, narzędzie, doświadczony zespół, szkolenia, etc. w krótkim okresie czasu</a:t>
            </a:r>
          </a:p>
        </p:txBody>
      </p:sp>
    </p:spTree>
    <p:extLst>
      <p:ext uri="{BB962C8B-B14F-4D97-AF65-F5344CB8AC3E}">
        <p14:creationId xmlns:p14="http://schemas.microsoft.com/office/powerpoint/2010/main" val="13909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czym tkwi problem?</a:t>
            </a:r>
          </a:p>
          <a:p>
            <a:r>
              <a:rPr lang="pl-PL" dirty="0" smtClean="0"/>
              <a:t>Jakich narzędzi użyć?</a:t>
            </a:r>
          </a:p>
          <a:p>
            <a:r>
              <a:rPr lang="pl-PL" dirty="0" smtClean="0"/>
              <a:t>Rodzaje testów</a:t>
            </a:r>
          </a:p>
          <a:p>
            <a:r>
              <a:rPr lang="pl-PL" dirty="0" smtClean="0"/>
              <a:t>Jak pisać testy automatyczne?</a:t>
            </a:r>
          </a:p>
          <a:p>
            <a:r>
              <a:rPr lang="pl-PL" dirty="0" smtClean="0"/>
              <a:t>Jak testować testy?</a:t>
            </a:r>
          </a:p>
          <a:p>
            <a:r>
              <a:rPr lang="pl-PL" dirty="0" smtClean="0"/>
              <a:t>Podsumowanie - wady i zalety</a:t>
            </a:r>
          </a:p>
        </p:txBody>
      </p:sp>
    </p:spTree>
    <p:extLst>
      <p:ext uri="{BB962C8B-B14F-4D97-AF65-F5344CB8AC3E}">
        <p14:creationId xmlns:p14="http://schemas.microsoft.com/office/powerpoint/2010/main" val="40425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Oszczędności przy regresji</a:t>
            </a:r>
          </a:p>
          <a:p>
            <a:r>
              <a:rPr lang="pl-PL" dirty="0" smtClean="0"/>
              <a:t>Wychwytywanie błedów znacznie wcześniej</a:t>
            </a:r>
          </a:p>
          <a:p>
            <a:r>
              <a:rPr lang="pl-PL" dirty="0" smtClean="0"/>
              <a:t>Znacznie większa pewność przy refactoring’u i wprowadzaniu zmian</a:t>
            </a:r>
          </a:p>
          <a:p>
            <a:r>
              <a:rPr lang="pl-PL" dirty="0" smtClean="0"/>
              <a:t>Standaryzacja na poziomie firmy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117" y="2026001"/>
            <a:ext cx="5483766" cy="36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Przydatne linki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github: https</a:t>
            </a:r>
            <a:r>
              <a:rPr lang="pl-PL" dirty="0"/>
              <a:t>://</a:t>
            </a:r>
            <a:r>
              <a:rPr lang="pl-PL" dirty="0" smtClean="0"/>
              <a:t>github.com/plitwinski/automated-tests-presentation</a:t>
            </a:r>
            <a:endParaRPr lang="pl-PL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52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czym tkwi problem?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711" y="2377885"/>
            <a:ext cx="4540330" cy="27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Jakich narzędzi możemy użyć?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1184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Narzędzie dla developera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Narzędzie do wykorzsytania wewnątrz procesu (w pamięci)</a:t>
            </a:r>
          </a:p>
          <a:p>
            <a:pPr lvl="1"/>
            <a:r>
              <a:rPr lang="pl-PL" dirty="0" smtClean="0"/>
              <a:t>Stubs &amp; mocks</a:t>
            </a:r>
          </a:p>
          <a:p>
            <a:pPr lvl="1"/>
            <a:r>
              <a:rPr lang="pl-PL" dirty="0" smtClean="0"/>
              <a:t>Coarse grained „unit” tests </a:t>
            </a:r>
          </a:p>
          <a:p>
            <a:pPr lvl="1"/>
            <a:r>
              <a:rPr lang="pl-PL" dirty="0" smtClean="0"/>
              <a:t>Zdefiniowane kontrakty</a:t>
            </a:r>
          </a:p>
          <a:p>
            <a:pPr lvl="1"/>
            <a:r>
              <a:rPr lang="pl-PL" dirty="0" smtClean="0"/>
              <a:t>Odpowiedniki odpalane w pamięci (np.: in-memory databases, test server)</a:t>
            </a:r>
          </a:p>
          <a:p>
            <a:r>
              <a:rPr lang="pl-PL" dirty="0" smtClean="0"/>
              <a:t>Narzędzia do wykorzysania na agencie do budowania</a:t>
            </a:r>
          </a:p>
          <a:p>
            <a:pPr lvl="1"/>
            <a:r>
              <a:rPr lang="pl-PL" dirty="0" smtClean="0"/>
              <a:t>Weryfikacja konraktów</a:t>
            </a:r>
          </a:p>
          <a:p>
            <a:pPr lvl="1"/>
            <a:r>
              <a:rPr lang="pl-PL" dirty="0" smtClean="0"/>
              <a:t>Web driver + (Headless) browsers </a:t>
            </a:r>
          </a:p>
          <a:p>
            <a:pPr lvl="1"/>
            <a:r>
              <a:rPr lang="pl-PL" dirty="0" smtClean="0"/>
              <a:t>Lokalne odpowiedniki (np.: local sql, json server, etc.)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546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Narzędzie dla developera – przykłady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3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dla ops’a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758"/>
            <a:ext cx="10515600" cy="4351338"/>
          </a:xfrm>
        </p:spPr>
        <p:txBody>
          <a:bodyPr/>
          <a:lstStyle/>
          <a:p>
            <a:r>
              <a:rPr lang="pl-PL" dirty="0" smtClean="0"/>
              <a:t>Pipelines </a:t>
            </a:r>
          </a:p>
          <a:p>
            <a:r>
              <a:rPr lang="pl-PL" dirty="0" smtClean="0"/>
              <a:t>Monitoring </a:t>
            </a:r>
          </a:p>
          <a:p>
            <a:r>
              <a:rPr lang="pl-PL" dirty="0" smtClean="0"/>
              <a:t>Dashboards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3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testów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34" y="2099733"/>
            <a:ext cx="5227121" cy="34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trakcie procesu budowania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Jednostkowe</a:t>
            </a:r>
          </a:p>
          <a:p>
            <a:r>
              <a:rPr lang="pl-PL" dirty="0" smtClean="0"/>
              <a:t>Kontraktowe</a:t>
            </a:r>
          </a:p>
          <a:p>
            <a:r>
              <a:rPr lang="pl-PL" dirty="0" smtClean="0"/>
              <a:t>Serwisowe/Komponentowe/”Integracyjne”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5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688</Words>
  <Application>Microsoft Office PowerPoint</Application>
  <PresentationFormat>Widescreen</PresentationFormat>
  <Paragraphs>110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Automatycznie testowalne aplikacje w środowisku rozproszonym</vt:lpstr>
      <vt:lpstr>Agenda</vt:lpstr>
      <vt:lpstr>W czym tkwi problem?</vt:lpstr>
      <vt:lpstr>Jakich narzędzi możemy użyć?</vt:lpstr>
      <vt:lpstr>Narzędzie dla developera</vt:lpstr>
      <vt:lpstr>Narzędzie dla developera – przykłady</vt:lpstr>
      <vt:lpstr>Narzędzia dla ops’a</vt:lpstr>
      <vt:lpstr>Rodzaje testów</vt:lpstr>
      <vt:lpstr>W trakcie procesu budowania</vt:lpstr>
      <vt:lpstr>Środowiskowe</vt:lpstr>
      <vt:lpstr>Systemowe</vt:lpstr>
      <vt:lpstr>Jak pisać testy automatyczne?</vt:lpstr>
      <vt:lpstr>PowerPoint Presentation</vt:lpstr>
      <vt:lpstr>Metodologia - przykłady</vt:lpstr>
      <vt:lpstr>Modułowość  - przykłady</vt:lpstr>
      <vt:lpstr>Jak testować testy?</vt:lpstr>
      <vt:lpstr>PowerPoint Presentation</vt:lpstr>
      <vt:lpstr>Podsumowanie – trudności i zalety</vt:lpstr>
      <vt:lpstr>Trudności</vt:lpstr>
      <vt:lpstr>Zalety</vt:lpstr>
      <vt:lpstr>Pytania?</vt:lpstr>
      <vt:lpstr>Przydatne linki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Automatycznie testowalne aplikacje w środowisku rozproszonym</dc:title>
  <dc:creator>Piotr Litwinski</dc:creator>
  <cp:lastModifiedBy>Piotr Litwinski</cp:lastModifiedBy>
  <cp:revision>71</cp:revision>
  <dcterms:created xsi:type="dcterms:W3CDTF">2017-12-17T11:48:16Z</dcterms:created>
  <dcterms:modified xsi:type="dcterms:W3CDTF">2017-12-17T21:24:53Z</dcterms:modified>
</cp:coreProperties>
</file>