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</a:t>
            </a:r>
          </a:p>
          <a:p>
            <a:r>
              <a:rPr lang="pl-PL" baseline="0" dirty="0" smtClean="0"/>
              <a:t>Aktualizowanie wszystkich czesci systemu naraz jest klopotliwe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najlatwiejszych.</a:t>
            </a:r>
          </a:p>
          <a:p>
            <a:r>
              <a:rPr lang="pl-PL" baseline="0" dirty="0" smtClean="0"/>
              <a:t>Przedstawienie mocno zautomatyzowanego srodowiska testujacego.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instancjach 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 czy chaos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4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micro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</a:t>
            </a:r>
            <a:r>
              <a:rPr lang="pl-PL" sz="3100" dirty="0" smtClean="0"/>
              <a:t>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tests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Explaratory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testwoanie scenariusz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Modulowość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narzędzie, doświadczony zespół,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Rodzaje testów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</a:t>
            </a:r>
            <a:r>
              <a:rPr lang="pl-PL" smtClean="0"/>
              <a:t>ithub</a:t>
            </a:r>
            <a:r>
              <a:rPr lang="pl-PL" dirty="0" smtClean="0"/>
              <a:t>: https://github.com/plitwinski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Narzędzie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 –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procesu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Serwisowe/Komponentowe/”Integracyjne”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682</Words>
  <Application>Microsoft Office PowerPoint</Application>
  <PresentationFormat>Widescreen</PresentationFormat>
  <Paragraphs>110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Jakich narzędzi możemy użyć?</vt:lpstr>
      <vt:lpstr>Narzędzie dla developera</vt:lpstr>
      <vt:lpstr>Narzędzie dla developera – przykłady</vt:lpstr>
      <vt:lpstr>Narzędzia dla ops’a</vt:lpstr>
      <vt:lpstr>Rodzaje testów</vt:lpstr>
      <vt:lpstr>W trakcie procesu budowania</vt:lpstr>
      <vt:lpstr>Środowiskowe</vt:lpstr>
      <vt:lpstr>Systemowe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68</cp:revision>
  <dcterms:created xsi:type="dcterms:W3CDTF">2017-12-17T11:48:16Z</dcterms:created>
  <dcterms:modified xsi:type="dcterms:W3CDTF">2017-12-17T17:24:12Z</dcterms:modified>
</cp:coreProperties>
</file>