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59" r:id="rId9"/>
    <p:sldId id="260" r:id="rId10"/>
    <p:sldId id="261" r:id="rId11"/>
    <p:sldId id="282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0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flow/hapy path, testowanie wszystkich przypadkow, wybranych, </a:t>
            </a:r>
            <a:r>
              <a:rPr lang="pl-PL" baseline="0" dirty="0" smtClean="0"/>
              <a:t>etc, red-green refactoring, etc.</a:t>
            </a:r>
            <a:endParaRPr lang="pl-PL" baseline="0" dirty="0" smtClean="0"/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duże (duzo serwisow z wieloma instancjami). </a:t>
            </a:r>
          </a:p>
          <a:p>
            <a:r>
              <a:rPr lang="pl-PL" baseline="0" dirty="0" smtClean="0"/>
              <a:t>Zarzadzanie tym staje sie klopotliwe.</a:t>
            </a:r>
          </a:p>
          <a:p>
            <a:r>
              <a:rPr lang="pl-PL" baseline="0" dirty="0" smtClean="0"/>
              <a:t>Aktualizowanie wszystkich czesci systemu naraz jest </a:t>
            </a:r>
            <a:r>
              <a:rPr lang="pl-PL" baseline="0" dirty="0" smtClean="0"/>
              <a:t>klopotliwe.</a:t>
            </a:r>
            <a:endParaRPr lang="pl-PL" baseline="0" dirty="0" smtClean="0"/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najlatwiejszych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4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</a:t>
            </a:r>
            <a:r>
              <a:rPr lang="pl-PL" baseline="0" dirty="0" smtClean="0"/>
              <a:t>środowisku</a:t>
            </a:r>
            <a:endParaRPr lang="pl-PL" baseline="0" dirty="0" smtClean="0"/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7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</a:t>
            </a:r>
            <a:r>
              <a:rPr lang="pl-PL" baseline="0" dirty="0" smtClean="0"/>
              <a:t>monkey, gorilla i kong </a:t>
            </a:r>
            <a:r>
              <a:rPr lang="pl-PL" baseline="0" dirty="0" smtClean="0"/>
              <a:t>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mal_verification" TargetMode="External"/><Relationship Id="rId7" Type="http://schemas.openxmlformats.org/officeDocument/2006/relationships/hyperlink" Target="https://martinfowler.com/articles/microservice-testing" TargetMode="External"/><Relationship Id="rId2" Type="http://schemas.openxmlformats.org/officeDocument/2006/relationships/hyperlink" Target="https://github.com/plitwinski/automated-tests-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tation_testing" TargetMode="External"/><Relationship Id="rId5" Type="http://schemas.openxmlformats.org/officeDocument/2006/relationships/hyperlink" Target="https://medium.com/netflix-techblog/chaos-engineering-upgraded-878d341f15fa" TargetMode="External"/><Relationship Id="rId4" Type="http://schemas.openxmlformats.org/officeDocument/2006/relationships/hyperlink" Target="https://medium.com/netflix-techblog/the-netflix-simian-army-16e57fbab1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</a:t>
            </a:r>
            <a:r>
              <a:rPr lang="pl-PL" dirty="0" smtClean="0"/>
              <a:t>mikro </a:t>
            </a:r>
            <a:r>
              <a:rPr lang="pl-PL" dirty="0" smtClean="0"/>
              <a:t>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Software Engineer, NewVoiceMedia</a:t>
            </a:r>
          </a:p>
          <a:p>
            <a:r>
              <a:rPr lang="pl-PL" sz="3100" dirty="0"/>
              <a:t>g</a:t>
            </a:r>
            <a:r>
              <a:rPr lang="pl-PL" sz="3100" dirty="0" smtClean="0"/>
              <a:t>ithub: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</a:t>
            </a:r>
            <a:r>
              <a:rPr lang="pl-PL" dirty="0" smtClean="0"/>
              <a:t>dla developera – </a:t>
            </a:r>
            <a:r>
              <a:rPr lang="pl-PL" dirty="0" smtClean="0"/>
              <a:t>przykłady 1,2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Coarse grained unit tests</a:t>
            </a:r>
          </a:p>
          <a:p>
            <a:pPr marL="914400" lvl="2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InMemory database and test server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30" y="2427905"/>
            <a:ext cx="7227359" cy="129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30" y="4723931"/>
            <a:ext cx="7227359" cy="1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dla developera – przykłady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Selenium WebDriver + Http </a:t>
            </a:r>
            <a:r>
              <a:rPr lang="pl-PL" dirty="0" smtClean="0"/>
              <a:t>Server + Json Server </a:t>
            </a:r>
            <a:r>
              <a:rPr lang="pl-PL" dirty="0"/>
              <a:t>+ headless </a:t>
            </a:r>
            <a:r>
              <a:rPr lang="pl-PL" dirty="0" smtClean="0"/>
              <a:t>Firefox</a:t>
            </a:r>
            <a:endParaRPr lang="pl-PL" dirty="0"/>
          </a:p>
          <a:p>
            <a:pPr lvl="1"/>
            <a:r>
              <a:rPr lang="pl-PL" dirty="0"/>
              <a:t>Kroki:</a:t>
            </a:r>
          </a:p>
          <a:p>
            <a:pPr lvl="2"/>
            <a:r>
              <a:rPr lang="pl-PL" dirty="0"/>
              <a:t>npm run startWebServer (w osobnym procesie)</a:t>
            </a:r>
          </a:p>
          <a:p>
            <a:pPr lvl="2"/>
            <a:r>
              <a:rPr lang="pl-PL" dirty="0"/>
              <a:t>npm run startApi (w osobnym procesie)</a:t>
            </a:r>
          </a:p>
          <a:p>
            <a:pPr lvl="2"/>
            <a:r>
              <a:rPr lang="pl-PL" dirty="0" smtClean="0"/>
              <a:t>npm </a:t>
            </a:r>
            <a:r>
              <a:rPr lang="pl-PL" dirty="0"/>
              <a:t>run selenium-test (w osobnym procesie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98" y="4259087"/>
            <a:ext cx="9191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</a:t>
            </a:r>
            <a:r>
              <a:rPr lang="pl-PL" dirty="0" smtClean="0"/>
              <a:t>testowanie scenariuszowe</a:t>
            </a:r>
            <a:endParaRPr lang="pl-PL" dirty="0" smtClean="0"/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Modułowość </a:t>
            </a:r>
            <a:r>
              <a:rPr lang="pl-PL" dirty="0" smtClean="0"/>
              <a:t>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- przykłady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211211"/>
            <a:ext cx="10401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Modułowość  - przykłady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553"/>
            <a:ext cx="10515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wersji</a:t>
            </a:r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</a:t>
            </a:r>
            <a:r>
              <a:rPr lang="pl-PL" dirty="0" smtClean="0"/>
              <a:t>(testy mutacyjne)</a:t>
            </a:r>
          </a:p>
          <a:p>
            <a:r>
              <a:rPr lang="pl-PL" dirty="0" smtClean="0"/>
              <a:t>Formal verification (weryfikacja formalna)</a:t>
            </a:r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</a:t>
            </a:r>
            <a:r>
              <a:rPr lang="pl-PL" dirty="0" smtClean="0"/>
              <a:t>?</a:t>
            </a:r>
          </a:p>
          <a:p>
            <a:r>
              <a:rPr lang="pl-PL" dirty="0"/>
              <a:t>Rodzaje </a:t>
            </a:r>
            <a:r>
              <a:rPr lang="pl-PL" dirty="0" smtClean="0"/>
              <a:t>testów</a:t>
            </a:r>
            <a:endParaRPr lang="pl-PL" dirty="0" smtClean="0"/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Jak </a:t>
            </a:r>
            <a:r>
              <a:rPr lang="pl-PL" dirty="0" smtClean="0"/>
              <a:t>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</a:t>
            </a:r>
            <a:r>
              <a:rPr lang="pl-PL" dirty="0" smtClean="0"/>
              <a:t>narzędzia, krzywa nauki, </a:t>
            </a:r>
            <a:r>
              <a:rPr lang="pl-PL" dirty="0" smtClean="0"/>
              <a:t>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github.com/plitwinski/automated-tests-presentation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en.wikipedia.org/wiki/Formal_verification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medium.com/netflix-techblog/the-netflix-simian-army-16e57fbab116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medium.com/netflix-techblog/chaos-engineering-upgraded-878d341f15fa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en.wikipedia.org/wiki/Mutation_testing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martinfowler.com/articles/microservice-testing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</a:t>
            </a:r>
            <a:r>
              <a:rPr lang="pl-PL" dirty="0" smtClean="0"/>
              <a:t>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3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</a:t>
            </a:r>
            <a:r>
              <a:rPr lang="pl-PL" dirty="0" smtClean="0"/>
              <a:t>/ integracyjne </a:t>
            </a:r>
            <a:endParaRPr lang="pl-PL" dirty="0" smtClean="0"/>
          </a:p>
          <a:p>
            <a:r>
              <a:rPr lang="pl-PL" dirty="0" smtClean="0"/>
              <a:t>E2E</a:t>
            </a:r>
            <a:endParaRPr lang="pl-PL" dirty="0" smtClean="0"/>
          </a:p>
          <a:p>
            <a:r>
              <a:rPr lang="pl-PL" dirty="0" smtClean="0"/>
              <a:t>Eksporacyjne</a:t>
            </a:r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4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</a:t>
            </a:r>
            <a:r>
              <a:rPr lang="pl-PL" dirty="0" smtClean="0"/>
              <a:t>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Narzędzia </a:t>
            </a:r>
            <a:r>
              <a:rPr lang="pl-PL" dirty="0" smtClean="0"/>
              <a:t>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sql, json server, etc.)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769</Words>
  <Application>Microsoft Office PowerPoint</Application>
  <PresentationFormat>Widescreen</PresentationFormat>
  <Paragraphs>130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Rodzaje testów</vt:lpstr>
      <vt:lpstr>W trakcie budowania</vt:lpstr>
      <vt:lpstr>Środowiskowe</vt:lpstr>
      <vt:lpstr>Systemowe</vt:lpstr>
      <vt:lpstr>Jakich narzędzi możemy użyć?</vt:lpstr>
      <vt:lpstr>Narzędzia dla developera</vt:lpstr>
      <vt:lpstr>Narzędzia dla developera – przykłady 1,2</vt:lpstr>
      <vt:lpstr>Narzędzie dla developera – przykłady 3</vt:lpstr>
      <vt:lpstr>Narzędzia dla ops’a</vt:lpstr>
      <vt:lpstr>Jak pisać testy automatyczne?</vt:lpstr>
      <vt:lpstr>PowerPoint Presentation</vt:lpstr>
      <vt:lpstr>Metodologia - przykłady</vt:lpstr>
      <vt:lpstr>Modułowość  - przykłady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110</cp:revision>
  <dcterms:created xsi:type="dcterms:W3CDTF">2017-12-17T11:48:16Z</dcterms:created>
  <dcterms:modified xsi:type="dcterms:W3CDTF">2018-01-07T17:03:47Z</dcterms:modified>
</cp:coreProperties>
</file>