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3273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751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861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388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288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Pipeline = build =&gt; deploy =&gt; tests (promoted automatically or on demand)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Monitoring = check if there are no suspicious patterns, compare with past usage, etc.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/>
              <a:t>Dashboards = aggregation and coordination of test results and monitoring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6357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528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Choose strategy - development support (TDD), regression, main flow testing, happy/unhappy path, use case testing, red-green refactor approach,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Planning - what parts are tested on which level, testing pyramid vs testing house vs testing diamond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Methodology - examples (mixed stacks)</a:t>
            </a:r>
            <a:endParaRPr/>
          </a:p>
        </p:txBody>
      </p:sp>
      <p:sp>
        <p:nvSpPr>
          <p:cNvPr id="183" name="Google Shape;18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3192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876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7217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679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Code reviews - good to have it thoroughly reviewed by at least 2 people</a:t>
            </a: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934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Idea - developers very often don’t pay much attention to testing</a:t>
            </a: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7722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Plan before code (what and how to test it)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Try to put as much of testing as possible into build time step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Try to reduce number of integration tests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Make sure contracts are rock solid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Automate as much as you can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Don’t forget about metrics!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1201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44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Regression = massive cost and time reduction or not needed at all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Catching bugs early = faster feedback loop, cheaper bug fixing (e.g. less people involved)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Refactoring = higher confidence level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Standardization = much easier to shift people between teams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721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917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7394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Distributed environment are big (many services and/or instances)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Management is difficult and can be error prone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Updating multiple parts of the system can be challenging.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Regression is hard and takes a lot of time (or is reduced in scope)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Roll back is usually not trivial as well</a:t>
            </a:r>
            <a:endParaRPr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378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80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Unit = well known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Contract = focused on APIs between various components (give examples)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Service/Component tests = check actual logic based on contracts (also known as coarse grain unit tests or in memory integration tests)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Classic integration tests = use real 3rd party tools to test against</a:t>
            </a:r>
            <a:endParaRPr/>
          </a:p>
        </p:txBody>
      </p:sp>
      <p:sp>
        <p:nvSpPr>
          <p:cNvPr id="113" name="Google Shape;11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268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Deployed tests = verify if all’s configured in the given environment (access to data storage, 3rd party services, etc.)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E2E = check real world scenario in the environment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Exploratory = partially automated, look  for uncommon use/edge cases (e.g. postman scripted tests)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38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Wydajnościowe = dedicated perf env and simulate real traffic to see how system behaves in various scenarios (there’s a lot of various perf tests types)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Resilience = chaos / gorilla/ kong aka chaos engineering (Netflix) – IMPORTANT fail fast &amp; fail safe</a:t>
            </a:r>
            <a:endParaRPr/>
          </a:p>
        </p:txBody>
      </p:sp>
      <p:sp>
        <p:nvSpPr>
          <p:cNvPr id="127" name="Google Shape;12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78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Deploying whole system at once can be difficult - it’s easier to deliver smaller chunks but more often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Updating smaller parts allows to focus on a change that’s going to be delivered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Describe how CI/CD is working</a:t>
            </a:r>
            <a:endParaRPr/>
          </a:p>
        </p:txBody>
      </p:sp>
      <p:sp>
        <p:nvSpPr>
          <p:cNvPr id="134" name="Google Shape;13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008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Contract verification = make sure contracts are met based on definitions (e.g. get latest swagger, etc.)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Local counterparts - easily work in parallel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Integration counterparts - try to avoid unless you really need to (hard to run in parallel, tend to be slower)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Contracts are EXTREMELY important!! </a:t>
            </a:r>
            <a:endParaRPr/>
          </a:p>
        </p:txBody>
      </p:sp>
      <p:sp>
        <p:nvSpPr>
          <p:cNvPr id="141" name="Google Shape;14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242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itwinski/automated-tests-presentati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articles/microservice-testing" TargetMode="External"/><Relationship Id="rId5" Type="http://schemas.openxmlformats.org/officeDocument/2006/relationships/hyperlink" Target="https://en.wikipedia.org/wiki/Mutation_testing" TargetMode="External"/><Relationship Id="rId4" Type="http://schemas.openxmlformats.org/officeDocument/2006/relationships/hyperlink" Target="https://medium.com/netflix-techblog/the-netflix-simian-army-16e57fbab11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pl-PL" sz="5400"/>
              <a:t>Automatically testable apps in distributed environment</a:t>
            </a:r>
            <a:endParaRPr sz="540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/>
              <a:t>or how to test micro services (and more)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pl-PL" sz="3100"/>
              <a:t>Piotr Litwinski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pl-PL" sz="3100"/>
              <a:t>Software Engineer, Zartis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pl-PL" sz="3100"/>
              <a:t>github: https://github.com/plitwinski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Devops tools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Tools to use after successful deployment to given environment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Deployed agent runs deployed tests in the environment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App runs it’s own diagnostics at startup (fails to start in case of errors)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Developer tools – examples 1, 2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838200" y="179175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Coarse grained unit tests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InMemory database and test server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530" y="2427905"/>
            <a:ext cx="7227359" cy="129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1530" y="5030081"/>
            <a:ext cx="7227359" cy="1419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Developer tools – example 3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Selenium WebDriver + Http Server + Json Server + headless Firefox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Steps: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npm run startWebServer (in a separate process)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npm run startApi (in a separate process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npm run selenium-test (in a separate process)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626" y="3835400"/>
            <a:ext cx="110585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Ops tools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838200" y="179175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Pipelines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Monitoring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Dashboards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How to write automated tests?</a:t>
            </a:r>
            <a:endParaRPr/>
          </a:p>
        </p:txBody>
      </p:sp>
      <p:pic>
        <p:nvPicPr>
          <p:cNvPr id="179" name="Google Shape;179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39208" y="2232025"/>
            <a:ext cx="6721060" cy="3220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Choose strategy – what is the purpose of the test(s)?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Choose methodology – test function/class/component vs scenario testing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Plan – before writing any code think about what tests are needed upfront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Modularity - use building blocks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Modularity – example 4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2211211"/>
            <a:ext cx="104013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Modularity  - example 5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81553"/>
            <a:ext cx="105156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How to test tests?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7839" y="1773943"/>
            <a:ext cx="6249993" cy="409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Planning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Code reviews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Metrics - keep track of bugs caused by incorrect implementation in production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Test coverage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Mutation tests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Agenda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What’s the problem?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Types of tests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What tools to use?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How to write automated tests?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How to test automated tests?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Summary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Pros and cons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Summary - pros &amp; cons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9947" y="1807633"/>
            <a:ext cx="5157963" cy="4314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Difficulties</a:t>
            </a: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Standardization and automation on a company level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More complex changes can be …. more complex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Cost (in short term) - time, tools, learning curve, training, etc.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Pros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Huge savings on regression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Catching up bugs much earlier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More confidence while refactoring or expanding a system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Standardization across the company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Questions?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4117" y="2026001"/>
            <a:ext cx="5483766" cy="3629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Useful links</a:t>
            </a:r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 u="sng">
                <a:solidFill>
                  <a:schemeClr val="hlink"/>
                </a:solidFill>
                <a:hlinkClick r:id="rId3"/>
              </a:rPr>
              <a:t>https://github.com/plitwinski/automated-tests-presentation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 u="sng">
                <a:solidFill>
                  <a:schemeClr val="hlink"/>
                </a:solidFill>
                <a:hlinkClick r:id="rId4"/>
              </a:rPr>
              <a:t>https://medium.com/netflix-techblog/the-netflix-simian-army-16e57fbab116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 u="sng">
                <a:solidFill>
                  <a:schemeClr val="hlink"/>
                </a:solidFill>
                <a:hlinkClick r:id="rId5"/>
              </a:rPr>
              <a:t>https://en.wikipedia.org/wiki/Mutation_testing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 u="sng">
                <a:solidFill>
                  <a:schemeClr val="hlink"/>
                </a:solidFill>
                <a:hlinkClick r:id="rId6"/>
              </a:rPr>
              <a:t>https://martinfowler.com/articles/microservice-testing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What is the problem?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8711" y="2377885"/>
            <a:ext cx="4540330" cy="276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Types of tests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5034" y="2099733"/>
            <a:ext cx="5227121" cy="340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Build time tests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Unit tests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Contract tests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Service/Component tests (in-memory integration tests)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l-PL"/>
              <a:t>Classic integration tests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Environmental tests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838200" y="183691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Deployed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E2E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Exploratory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System tests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Performance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Resilience / Availability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What tools to use?</a:t>
            </a:r>
            <a:endParaRPr/>
          </a:p>
        </p:txBody>
      </p:sp>
      <p:pic>
        <p:nvPicPr>
          <p:cNvPr id="137" name="Google Shape;137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4464248" y="1825625"/>
            <a:ext cx="326350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Developer tools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In-process tools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Stubs &amp; mocks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Coarse grained „unit” tests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Well defined contracts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In-memory testing frameworks (np.: in-memory databases, test server)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Machine level tools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Contract verification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Webdriver + (Headless) browsers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Local counterparts (np.: local sql, json server, etc.)</a:t>
            </a:r>
            <a:endParaRPr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Easily distributable counterparts (e.g. MySQL hosted on docker)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Widescreen</PresentationFormat>
  <Paragraphs>144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Automatically testable apps in distributed environment</vt:lpstr>
      <vt:lpstr>Agenda</vt:lpstr>
      <vt:lpstr>What is the problem?</vt:lpstr>
      <vt:lpstr>Types of tests</vt:lpstr>
      <vt:lpstr>Build time tests</vt:lpstr>
      <vt:lpstr>Environmental tests</vt:lpstr>
      <vt:lpstr>System tests</vt:lpstr>
      <vt:lpstr>What tools to use?</vt:lpstr>
      <vt:lpstr>Developer tools</vt:lpstr>
      <vt:lpstr>Devops tools</vt:lpstr>
      <vt:lpstr>Developer tools – examples 1, 2</vt:lpstr>
      <vt:lpstr>Developer tools – example 3</vt:lpstr>
      <vt:lpstr>Ops tools</vt:lpstr>
      <vt:lpstr>How to write automated tests?</vt:lpstr>
      <vt:lpstr>PowerPoint Presentation</vt:lpstr>
      <vt:lpstr>Modularity – example 4</vt:lpstr>
      <vt:lpstr>Modularity  - example 5</vt:lpstr>
      <vt:lpstr>How to test tests?</vt:lpstr>
      <vt:lpstr>PowerPoint Presentation</vt:lpstr>
      <vt:lpstr>Summary - pros &amp; cons</vt:lpstr>
      <vt:lpstr>Difficulties</vt:lpstr>
      <vt:lpstr>Pros</vt:lpstr>
      <vt:lpstr>Questions?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testable apps in distributed environment</dc:title>
  <cp:lastModifiedBy>Piotr Litwinski</cp:lastModifiedBy>
  <cp:revision>1</cp:revision>
  <dcterms:modified xsi:type="dcterms:W3CDTF">2019-06-04T07:45:18Z</dcterms:modified>
</cp:coreProperties>
</file>