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94" r:id="rId3"/>
    <p:sldId id="257" r:id="rId4"/>
    <p:sldId id="267" r:id="rId5"/>
    <p:sldId id="285" r:id="rId6"/>
    <p:sldId id="286" r:id="rId7"/>
    <p:sldId id="296" r:id="rId8"/>
    <p:sldId id="297" r:id="rId9"/>
    <p:sldId id="295" r:id="rId10"/>
    <p:sldId id="287" r:id="rId11"/>
    <p:sldId id="290" r:id="rId12"/>
    <p:sldId id="291" r:id="rId13"/>
    <p:sldId id="299" r:id="rId14"/>
    <p:sldId id="300" r:id="rId15"/>
    <p:sldId id="293" r:id="rId16"/>
    <p:sldId id="292" r:id="rId17"/>
    <p:sldId id="302" r:id="rId18"/>
    <p:sldId id="301" r:id="rId19"/>
    <p:sldId id="30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9812"/>
    <p:restoredTop sz="50000"/>
  </p:normalViewPr>
  <p:slideViewPr>
    <p:cSldViewPr snapToGrid="0" snapToObjects="1">
      <p:cViewPr varScale="1">
        <p:scale>
          <a:sx n="52" d="100"/>
          <a:sy n="52" d="100"/>
        </p:scale>
        <p:origin x="19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F83B80-A92F-7845-8BC4-DA9E7876C384}" type="datetimeFigureOut">
              <a:rPr lang="en-US" smtClean="0"/>
              <a:t>1/27/17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E2654D-065C-FB40-B84F-3A1003734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506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E2654D-065C-FB40-B84F-3A1003734F7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444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E2654D-065C-FB40-B84F-3A1003734F7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4671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E2654D-065C-FB40-B84F-3A1003734F7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0251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E2654D-065C-FB40-B84F-3A1003734F7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2881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E2654D-065C-FB40-B84F-3A1003734F7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4789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E2654D-065C-FB40-B84F-3A1003734F7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6209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E2654D-065C-FB40-B84F-3A1003734F7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3436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E2654D-065C-FB40-B84F-3A1003734F7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8737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E2654D-065C-FB40-B84F-3A1003734F7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6994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E2654D-065C-FB40-B84F-3A1003734F7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3575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E2654D-065C-FB40-B84F-3A1003734F7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5705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E2654D-065C-FB40-B84F-3A1003734F7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3080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E2654D-065C-FB40-B84F-3A1003734F7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5672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E2654D-065C-FB40-B84F-3A1003734F7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4017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E2654D-065C-FB40-B84F-3A1003734F7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0543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E2654D-065C-FB40-B84F-3A1003734F7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72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D7B22-0124-3E43-B8A2-C8DF94FFEE7D}" type="datetimeFigureOut">
              <a:rPr lang="en-US" smtClean="0"/>
              <a:t>1/27/17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75E80-30F7-B54B-8F73-6882821D3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020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D7B22-0124-3E43-B8A2-C8DF94FFEE7D}" type="datetimeFigureOut">
              <a:rPr lang="en-US" smtClean="0"/>
              <a:t>1/27/17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75E80-30F7-B54B-8F73-6882821D3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853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D7B22-0124-3E43-B8A2-C8DF94FFEE7D}" type="datetimeFigureOut">
              <a:rPr lang="en-US" smtClean="0"/>
              <a:t>1/27/17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75E80-30F7-B54B-8F73-6882821D3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171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D7B22-0124-3E43-B8A2-C8DF94FFEE7D}" type="datetimeFigureOut">
              <a:rPr lang="en-US" smtClean="0"/>
              <a:t>1/27/17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75E80-30F7-B54B-8F73-6882821D3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490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D7B22-0124-3E43-B8A2-C8DF94FFEE7D}" type="datetimeFigureOut">
              <a:rPr lang="en-US" smtClean="0"/>
              <a:t>1/27/17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75E80-30F7-B54B-8F73-6882821D3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82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D7B22-0124-3E43-B8A2-C8DF94FFEE7D}" type="datetimeFigureOut">
              <a:rPr lang="en-US" smtClean="0"/>
              <a:t>1/27/17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75E80-30F7-B54B-8F73-6882821D3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53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D7B22-0124-3E43-B8A2-C8DF94FFEE7D}" type="datetimeFigureOut">
              <a:rPr lang="en-US" smtClean="0"/>
              <a:t>1/27/17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75E80-30F7-B54B-8F73-6882821D3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28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D7B22-0124-3E43-B8A2-C8DF94FFEE7D}" type="datetimeFigureOut">
              <a:rPr lang="en-US" smtClean="0"/>
              <a:t>1/27/17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75E80-30F7-B54B-8F73-6882821D3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81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D7B22-0124-3E43-B8A2-C8DF94FFEE7D}" type="datetimeFigureOut">
              <a:rPr lang="en-US" smtClean="0"/>
              <a:t>1/27/17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75E80-30F7-B54B-8F73-6882821D3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49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D7B22-0124-3E43-B8A2-C8DF94FFEE7D}" type="datetimeFigureOut">
              <a:rPr lang="en-US" smtClean="0"/>
              <a:t>1/27/17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75E80-30F7-B54B-8F73-6882821D3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284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D7B22-0124-3E43-B8A2-C8DF94FFEE7D}" type="datetimeFigureOut">
              <a:rPr lang="en-US" smtClean="0"/>
              <a:t>1/27/17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75E80-30F7-B54B-8F73-6882821D3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574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6D7B22-0124-3E43-B8A2-C8DF94FFEE7D}" type="datetimeFigureOut">
              <a:rPr lang="en-US" smtClean="0"/>
              <a:t>1/27/17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A75E80-30F7-B54B-8F73-6882821D3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671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ensu-plugins.io/docs/installation_instructions.html" TargetMode="External"/><Relationship Id="rId4" Type="http://schemas.openxmlformats.org/officeDocument/2006/relationships/hyperlink" Target="https://github.com/sensu-plugins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0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pliyosenpai/sensu-plugins-influxdb-metrics-checker" TargetMode="External"/><Relationship Id="rId3" Type="http://schemas.openxmlformats.org/officeDocument/2006/relationships/hyperlink" Target="https://github.com/pliyosenpai/presentations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youtube.com/watch?v=EXk19d09n54&amp;feature=youtu.be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9" Type="http://schemas.openxmlformats.org/officeDocument/2006/relationships/image" Target="../media/image10.png"/><Relationship Id="rId10" Type="http://schemas.openxmlformats.org/officeDocument/2006/relationships/image" Target="../media/image11.png"/><Relationship Id="rId11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1005" y="1155032"/>
            <a:ext cx="9144000" cy="4692315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/>
            </a:r>
            <a:br>
              <a:rPr lang="en-US" dirty="0" smtClean="0">
                <a:solidFill>
                  <a:schemeClr val="accent6"/>
                </a:solidFill>
              </a:rPr>
            </a:br>
            <a:r>
              <a:rPr lang="en-US" dirty="0">
                <a:solidFill>
                  <a:schemeClr val="accent6"/>
                </a:solidFill>
              </a:rPr>
              <a:t/>
            </a:r>
            <a:br>
              <a:rPr lang="en-US" dirty="0">
                <a:solidFill>
                  <a:schemeClr val="accent6"/>
                </a:solidFill>
              </a:rPr>
            </a:br>
            <a:r>
              <a:rPr lang="en-US" dirty="0" smtClean="0">
                <a:solidFill>
                  <a:schemeClr val="accent6"/>
                </a:solidFill>
              </a:rPr>
              <a:t/>
            </a:r>
            <a:br>
              <a:rPr lang="en-US" dirty="0" smtClean="0">
                <a:solidFill>
                  <a:schemeClr val="accent6"/>
                </a:solidFill>
              </a:rPr>
            </a:br>
            <a:r>
              <a:rPr lang="en-US" dirty="0" smtClean="0">
                <a:solidFill>
                  <a:schemeClr val="accent6"/>
                </a:solidFill>
              </a:rPr>
              <a:t/>
            </a:r>
            <a:br>
              <a:rPr lang="en-US" dirty="0" smtClean="0">
                <a:solidFill>
                  <a:schemeClr val="accent6"/>
                </a:solidFill>
              </a:rPr>
            </a:br>
            <a:r>
              <a:rPr lang="en-US" dirty="0">
                <a:solidFill>
                  <a:schemeClr val="accent6"/>
                </a:solidFill>
              </a:rPr>
              <a:t/>
            </a:r>
            <a:br>
              <a:rPr lang="en-US" dirty="0">
                <a:solidFill>
                  <a:schemeClr val="accent6"/>
                </a:solidFill>
              </a:rPr>
            </a:br>
            <a:r>
              <a:rPr lang="en-US" dirty="0" smtClean="0">
                <a:solidFill>
                  <a:schemeClr val="accent6"/>
                </a:solidFill>
              </a:rPr>
              <a:t/>
            </a:r>
            <a:br>
              <a:rPr lang="en-US" dirty="0" smtClean="0">
                <a:solidFill>
                  <a:schemeClr val="accent6"/>
                </a:solidFill>
              </a:rPr>
            </a:br>
            <a:r>
              <a:rPr lang="en-US" dirty="0" err="1" smtClean="0">
                <a:solidFill>
                  <a:schemeClr val="accent6"/>
                </a:solidFill>
              </a:rPr>
              <a:t>Influxdb</a:t>
            </a:r>
            <a:r>
              <a:rPr lang="en-US" dirty="0" smtClean="0">
                <a:solidFill>
                  <a:schemeClr val="accent6"/>
                </a:solidFill>
              </a:rPr>
              <a:t>-metrics-checker</a:t>
            </a:r>
            <a:br>
              <a:rPr lang="en-US" dirty="0" smtClean="0">
                <a:solidFill>
                  <a:schemeClr val="accent6"/>
                </a:solidFill>
              </a:rPr>
            </a:br>
            <a:r>
              <a:rPr lang="en-US" dirty="0" smtClean="0">
                <a:solidFill>
                  <a:schemeClr val="accent6"/>
                </a:solidFill>
              </a:rPr>
              <a:t/>
            </a:r>
            <a:br>
              <a:rPr lang="en-US" dirty="0" smtClean="0">
                <a:solidFill>
                  <a:schemeClr val="accent6"/>
                </a:solidFill>
              </a:rPr>
            </a:br>
            <a:r>
              <a:rPr lang="en-US" sz="4400" dirty="0" smtClean="0">
                <a:solidFill>
                  <a:schemeClr val="accent6"/>
                </a:solidFill>
              </a:rPr>
              <a:t/>
            </a:r>
            <a:br>
              <a:rPr lang="en-US" sz="4400" dirty="0" smtClean="0">
                <a:solidFill>
                  <a:schemeClr val="accent6"/>
                </a:solidFill>
              </a:rPr>
            </a:br>
            <a:r>
              <a:rPr lang="en-US" sz="3600" dirty="0" smtClean="0">
                <a:solidFill>
                  <a:schemeClr val="accent6"/>
                </a:solidFill>
              </a:rPr>
              <a:t>An open source plugin for </a:t>
            </a:r>
            <a:r>
              <a:rPr lang="en-US" sz="3600" dirty="0" err="1" smtClean="0">
                <a:solidFill>
                  <a:schemeClr val="accent6"/>
                </a:solidFill>
              </a:rPr>
              <a:t>Sensu</a:t>
            </a:r>
            <a:r>
              <a:rPr lang="en-US" sz="3600" dirty="0" smtClean="0">
                <a:solidFill>
                  <a:schemeClr val="accent6"/>
                </a:solidFill>
              </a:rPr>
              <a:t/>
            </a:r>
            <a:br>
              <a:rPr lang="en-US" sz="3600" dirty="0" smtClean="0">
                <a:solidFill>
                  <a:schemeClr val="accent6"/>
                </a:solidFill>
              </a:rPr>
            </a:br>
            <a:r>
              <a:rPr lang="en-US" sz="3600" dirty="0" smtClean="0">
                <a:solidFill>
                  <a:schemeClr val="accent6"/>
                </a:solidFill>
              </a:rPr>
              <a:t>by Juan Cerezuela </a:t>
            </a:r>
            <a:br>
              <a:rPr lang="en-US" sz="3600" dirty="0" smtClean="0">
                <a:solidFill>
                  <a:schemeClr val="accent6"/>
                </a:solidFill>
              </a:rPr>
            </a:br>
            <a:r>
              <a:rPr lang="en-US" sz="3600" dirty="0" smtClean="0">
                <a:solidFill>
                  <a:schemeClr val="accent6"/>
                </a:solidFill>
              </a:rPr>
              <a:t>(@</a:t>
            </a:r>
            <a:r>
              <a:rPr lang="en-US" sz="3600" dirty="0" err="1" smtClean="0">
                <a:solidFill>
                  <a:schemeClr val="accent6"/>
                </a:solidFill>
              </a:rPr>
              <a:t>PliyoSan</a:t>
            </a:r>
            <a:r>
              <a:rPr lang="en-US" sz="3600" dirty="0" smtClean="0">
                <a:solidFill>
                  <a:schemeClr val="accent6"/>
                </a:solidFill>
              </a:rPr>
              <a:t>)</a:t>
            </a:r>
            <a:endParaRPr lang="en-US" sz="3600" dirty="0">
              <a:solidFill>
                <a:schemeClr val="accent6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065" y="5549558"/>
            <a:ext cx="1059935" cy="1059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799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accent6"/>
                </a:solidFill>
              </a:rPr>
              <a:t>Sensu</a:t>
            </a:r>
            <a:r>
              <a:rPr lang="en-US" dirty="0" smtClean="0">
                <a:solidFill>
                  <a:schemeClr val="accent6"/>
                </a:solidFill>
              </a:rPr>
              <a:t> Plugins Specification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4289" y="1913860"/>
            <a:ext cx="10829511" cy="460885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3500" b="1" dirty="0" smtClean="0"/>
              <a:t>But, what do I need to do them?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Simply follow this spec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For handlers and </a:t>
            </a:r>
            <a:r>
              <a:rPr lang="en-US" b="1" dirty="0" err="1" smtClean="0"/>
              <a:t>mutators</a:t>
            </a:r>
            <a:r>
              <a:rPr lang="en-US" b="1" dirty="0"/>
              <a:t>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Accept input/data via STDIN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For checks: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Output data to STDOUT or STDERR.</a:t>
            </a:r>
            <a:br>
              <a:rPr lang="en-US" dirty="0" smtClean="0"/>
            </a:br>
            <a:r>
              <a:rPr lang="en-US" dirty="0" smtClean="0"/>
              <a:t>Produce an exit status code to indicate state:</a:t>
            </a:r>
          </a:p>
          <a:p>
            <a:pPr marL="0" indent="0">
              <a:buNone/>
            </a:pPr>
            <a:r>
              <a:rPr lang="en-US" dirty="0" smtClean="0"/>
              <a:t>0 indicates Ok</a:t>
            </a:r>
          </a:p>
          <a:p>
            <a:pPr marL="0" indent="0">
              <a:buNone/>
            </a:pPr>
            <a:r>
              <a:rPr lang="en-US" dirty="0" smtClean="0"/>
              <a:t>1 indicates WARNING</a:t>
            </a:r>
          </a:p>
          <a:p>
            <a:pPr marL="0" indent="0">
              <a:buNone/>
            </a:pPr>
            <a:r>
              <a:rPr lang="en-US" dirty="0" smtClean="0"/>
              <a:t>2 indicates CRITICAL</a:t>
            </a:r>
          </a:p>
          <a:p>
            <a:pPr marL="0" indent="0">
              <a:buNone/>
            </a:pPr>
            <a:r>
              <a:rPr lang="en-US" dirty="0" smtClean="0"/>
              <a:t>Optionally able to parse command line arguments to modify plugin behavior.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244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6"/>
                </a:solidFill>
              </a:rPr>
              <a:t>What programming languages are supported?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4289" y="1950720"/>
            <a:ext cx="10829511" cy="4145280"/>
          </a:xfrm>
        </p:spPr>
        <p:txBody>
          <a:bodyPr>
            <a:normAutofit/>
          </a:bodyPr>
          <a:lstStyle/>
          <a:p>
            <a:r>
              <a:rPr lang="en-US" dirty="0" smtClean="0"/>
              <a:t>Any that can satisfy the </a:t>
            </a:r>
            <a:r>
              <a:rPr lang="en-US" dirty="0" err="1" smtClean="0"/>
              <a:t>Sensu</a:t>
            </a:r>
            <a:r>
              <a:rPr lang="en-US" dirty="0" smtClean="0"/>
              <a:t> Plugin Specification. (So almost any language in the world).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i="1" dirty="0"/>
              <a:t>plugins written in programming languages other than Ruby will require the corresponding runtime to be installed in order for the plugin to run</a:t>
            </a:r>
            <a:r>
              <a:rPr lang="en-US" i="1" dirty="0" smtClean="0"/>
              <a:t>.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944565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6"/>
                </a:solidFill>
              </a:rPr>
              <a:t>Installing plugins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4289" y="1950720"/>
            <a:ext cx="10829511" cy="41452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Use </a:t>
            </a:r>
            <a:r>
              <a:rPr lang="en-US" dirty="0" err="1" smtClean="0">
                <a:solidFill>
                  <a:srgbClr val="FF0000"/>
                </a:solidFill>
              </a:rPr>
              <a:t>sensu</a:t>
            </a:r>
            <a:r>
              <a:rPr lang="en-US" dirty="0" smtClean="0">
                <a:solidFill>
                  <a:srgbClr val="FF0000"/>
                </a:solidFill>
              </a:rPr>
              <a:t>-install </a:t>
            </a:r>
            <a:r>
              <a:rPr lang="en-US" dirty="0" smtClean="0"/>
              <a:t>to install </a:t>
            </a:r>
            <a:r>
              <a:rPr lang="en-US" dirty="0" err="1" smtClean="0"/>
              <a:t>Sensu</a:t>
            </a:r>
            <a:r>
              <a:rPr lang="en-US" dirty="0" smtClean="0"/>
              <a:t> Plugins.</a:t>
            </a:r>
            <a:endParaRPr lang="en-US" dirty="0"/>
          </a:p>
          <a:p>
            <a:pPr marL="0" indent="0">
              <a:buNone/>
            </a:pP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sensu-plugins.io/docs/installation_instructions.html</a:t>
            </a:r>
            <a:endParaRPr lang="en-US" dirty="0"/>
          </a:p>
          <a:p>
            <a:pPr marL="0" indent="0">
              <a:buNone/>
            </a:pP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github.com/sensu-plugins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When using puppet, go to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>
                <a:solidFill>
                  <a:srgbClr val="FF0000"/>
                </a:solidFill>
              </a:rPr>
              <a:t>/</a:t>
            </a:r>
            <a:r>
              <a:rPr lang="en-US" dirty="0" err="1">
                <a:solidFill>
                  <a:srgbClr val="FF0000"/>
                </a:solidFill>
              </a:rPr>
              <a:t>etc</a:t>
            </a:r>
            <a:r>
              <a:rPr lang="en-US" dirty="0">
                <a:solidFill>
                  <a:srgbClr val="FF0000"/>
                </a:solidFill>
              </a:rPr>
              <a:t>/</a:t>
            </a:r>
            <a:r>
              <a:rPr lang="en-US" dirty="0" err="1">
                <a:solidFill>
                  <a:srgbClr val="FF0000"/>
                </a:solidFill>
              </a:rPr>
              <a:t>sensu</a:t>
            </a:r>
            <a:r>
              <a:rPr lang="en-US" dirty="0">
                <a:solidFill>
                  <a:srgbClr val="FF0000"/>
                </a:solidFill>
              </a:rPr>
              <a:t>/</a:t>
            </a:r>
            <a:r>
              <a:rPr lang="en-US" dirty="0" err="1">
                <a:solidFill>
                  <a:srgbClr val="FF0000"/>
                </a:solidFill>
              </a:rPr>
              <a:t>conf.d</a:t>
            </a:r>
            <a:r>
              <a:rPr lang="en-US" dirty="0">
                <a:solidFill>
                  <a:srgbClr val="FF0000"/>
                </a:solidFill>
              </a:rPr>
              <a:t>/checks</a:t>
            </a:r>
            <a:r>
              <a:rPr lang="en-US" dirty="0" smtClean="0">
                <a:solidFill>
                  <a:srgbClr val="FF0000"/>
                </a:solidFill>
              </a:rPr>
              <a:t>/[name] </a:t>
            </a:r>
            <a:r>
              <a:rPr lang="en-US" dirty="0" smtClean="0"/>
              <a:t>to verify that your installation was successful </a:t>
            </a:r>
          </a:p>
        </p:txBody>
      </p:sp>
    </p:spTree>
    <p:extLst>
      <p:ext uri="{BB962C8B-B14F-4D97-AF65-F5344CB8AC3E}">
        <p14:creationId xmlns:p14="http://schemas.microsoft.com/office/powerpoint/2010/main" val="138216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70911"/>
            <a:ext cx="10515600" cy="3335005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Deep dive inside </a:t>
            </a:r>
            <a:r>
              <a:rPr lang="en-US" dirty="0" err="1" smtClean="0">
                <a:solidFill>
                  <a:schemeClr val="accent6"/>
                </a:solidFill>
              </a:rPr>
              <a:t>Influxdb</a:t>
            </a:r>
            <a:r>
              <a:rPr lang="en-US" dirty="0" smtClean="0">
                <a:solidFill>
                  <a:schemeClr val="accent6"/>
                </a:solidFill>
              </a:rPr>
              <a:t>-metrics-checker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4289" y="1950720"/>
            <a:ext cx="10829511" cy="249368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62683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4289" y="1950720"/>
            <a:ext cx="10829511" cy="249368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6"/>
                </a:solidFill>
              </a:rPr>
              <a:t>We query </a:t>
            </a:r>
            <a:r>
              <a:rPr lang="en-US" dirty="0" err="1" smtClean="0">
                <a:solidFill>
                  <a:schemeClr val="accent6"/>
                </a:solidFill>
              </a:rPr>
              <a:t>influxdb</a:t>
            </a:r>
            <a:endParaRPr lang="en-US" dirty="0">
              <a:solidFill>
                <a:schemeClr val="accent6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850" y="1852191"/>
            <a:ext cx="8496300" cy="398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955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08974"/>
            <a:ext cx="10515600" cy="1325563"/>
          </a:xfrm>
        </p:spPr>
        <p:txBody>
          <a:bodyPr/>
          <a:lstStyle/>
          <a:p>
            <a:r>
              <a:rPr lang="en-US" dirty="0" smtClean="0">
                <a:solidFill>
                  <a:schemeClr val="accent6"/>
                </a:solidFill>
              </a:rPr>
              <a:t>Algorithm applied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7516" y="2083981"/>
            <a:ext cx="2812035" cy="47560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Now</a:t>
            </a:r>
            <a:endParaRPr lang="en-US" sz="2400" dirty="0" smtClean="0"/>
          </a:p>
          <a:p>
            <a:pPr marL="0" indent="0">
              <a:buNone/>
            </a:pPr>
            <a:r>
              <a:rPr lang="en-US" dirty="0" smtClean="0"/>
              <a:t>“Percentage of Change”</a:t>
            </a:r>
          </a:p>
          <a:p>
            <a:pPr marL="0" indent="0">
              <a:buNone/>
            </a:pPr>
            <a:r>
              <a:rPr lang="en-US" sz="2400" dirty="0" smtClean="0"/>
              <a:t>Before</a:t>
            </a:r>
          </a:p>
          <a:p>
            <a:pPr marL="0" indent="0">
              <a:buNone/>
            </a:pPr>
            <a:r>
              <a:rPr lang="en-US" sz="2400" dirty="0" smtClean="0"/>
              <a:t>“Percentage of Difference”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7981" y="365125"/>
            <a:ext cx="4134020" cy="631212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6819" y="365125"/>
            <a:ext cx="3741161" cy="6474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52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6"/>
                </a:solidFill>
              </a:rPr>
              <a:t>What can we do with Influx DB?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2782" y="1950720"/>
            <a:ext cx="10829511" cy="4145280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2332435"/>
            <a:ext cx="10915650" cy="105584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5505450"/>
            <a:ext cx="10915650" cy="84963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4046220"/>
            <a:ext cx="10915650" cy="652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610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r>
              <a:rPr lang="en-US" dirty="0" smtClean="0"/>
              <a:t>Show me the code!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834639"/>
            <a:ext cx="10515600" cy="173736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github.com/pliyosenpai/sensu-plugins-influxdb-metrics-checker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github.com/pliyosenpai/presentations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534577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6"/>
                </a:solidFill>
              </a:rPr>
              <a:t>What’s next?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Incident Management:</a:t>
            </a:r>
          </a:p>
          <a:p>
            <a:pPr marL="514350" indent="-514350">
              <a:buAutoNum type="arabicPeriod"/>
            </a:pPr>
            <a:r>
              <a:rPr lang="en-US" dirty="0" smtClean="0">
                <a:hlinkClick r:id="rId2"/>
              </a:rPr>
              <a:t>Pragmatic Alert Correlation in Modern Production Environments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err="1" smtClean="0"/>
              <a:t>Elik</a:t>
            </a:r>
            <a:r>
              <a:rPr lang="en-US" dirty="0" smtClean="0"/>
              <a:t> </a:t>
            </a:r>
            <a:r>
              <a:rPr lang="en-US" dirty="0" err="1" smtClean="0"/>
              <a:t>Eizenberg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09995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10576" y="901822"/>
            <a:ext cx="10515600" cy="1325563"/>
          </a:xfrm>
        </p:spPr>
        <p:txBody>
          <a:bodyPr/>
          <a:lstStyle/>
          <a:p>
            <a:r>
              <a:rPr lang="en-US" dirty="0" smtClean="0">
                <a:solidFill>
                  <a:schemeClr val="accent6"/>
                </a:solidFill>
              </a:rPr>
              <a:t>THANKS!</a:t>
            </a:r>
            <a:endParaRPr lang="en-US" dirty="0">
              <a:solidFill>
                <a:schemeClr val="accent6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8545" y="1899140"/>
            <a:ext cx="2487858" cy="2487858"/>
          </a:xfrm>
        </p:spPr>
      </p:pic>
    </p:spTree>
    <p:extLst>
      <p:ext uri="{BB962C8B-B14F-4D97-AF65-F5344CB8AC3E}">
        <p14:creationId xmlns:p14="http://schemas.microsoft.com/office/powerpoint/2010/main" val="1138628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6"/>
                </a:solidFill>
              </a:rPr>
              <a:t>Timeline of the market 	</a:t>
            </a:r>
            <a:endParaRPr lang="en-US" dirty="0">
              <a:solidFill>
                <a:schemeClr val="accent6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626" y="1946787"/>
            <a:ext cx="12139886" cy="4767652"/>
          </a:xfrm>
        </p:spPr>
      </p:pic>
    </p:spTree>
    <p:extLst>
      <p:ext uri="{BB962C8B-B14F-4D97-AF65-F5344CB8AC3E}">
        <p14:creationId xmlns:p14="http://schemas.microsoft.com/office/powerpoint/2010/main" val="344964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558" y="480191"/>
            <a:ext cx="10515600" cy="1325563"/>
          </a:xfrm>
        </p:spPr>
        <p:txBody>
          <a:bodyPr/>
          <a:lstStyle/>
          <a:p>
            <a:r>
              <a:rPr lang="en-US" dirty="0" smtClean="0">
                <a:solidFill>
                  <a:schemeClr val="accent6"/>
                </a:solidFill>
              </a:rPr>
              <a:t>Background Story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646" y="1825625"/>
            <a:ext cx="4407568" cy="486393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How everything started?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We started using Metrics and </a:t>
            </a:r>
            <a:r>
              <a:rPr lang="en-US" i="1" dirty="0" smtClean="0"/>
              <a:t>the way we develop changed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We had post mortems and in all of them we raised the same issues:</a:t>
            </a:r>
          </a:p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“It would be amazing to get alerted when a metric just drops”.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So we needed </a:t>
            </a:r>
            <a:r>
              <a:rPr lang="en-US" dirty="0" err="1" smtClean="0"/>
              <a:t>Sensu</a:t>
            </a:r>
            <a:r>
              <a:rPr lang="en-US" dirty="0" smtClean="0"/>
              <a:t> they said, and when it arrived all the fun started.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2214" y="0"/>
            <a:ext cx="7239786" cy="6858000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5799221" y="4355432"/>
            <a:ext cx="3267007" cy="4090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799221" y="4375303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mtClean="0">
                <a:solidFill>
                  <a:srgbClr val="000000"/>
                </a:solidFill>
                <a:latin typeface="Menlo-Regular" charset="0"/>
              </a:rPr>
              <a:t>We are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3991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accent6"/>
                </a:solidFill>
              </a:rPr>
              <a:t>Sensu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52370" y="1450761"/>
            <a:ext cx="8735821" cy="596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/>
              <a:t>A new generation single monitoring platform for your entire business.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96" y="4551804"/>
            <a:ext cx="4800473" cy="692199"/>
          </a:xfrm>
          <a:prstGeom prst="rect">
            <a:avLst/>
          </a:prstGeom>
        </p:spPr>
      </p:pic>
      <p:pic>
        <p:nvPicPr>
          <p:cNvPr id="7" name="Content Placeholder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3405" y="1916032"/>
            <a:ext cx="3698670" cy="56288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596" y="2647358"/>
            <a:ext cx="3471842" cy="57393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77255" y="2533193"/>
            <a:ext cx="2977486" cy="6139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9097" y="3204225"/>
            <a:ext cx="4425864" cy="65922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9097" y="3941567"/>
            <a:ext cx="2857036" cy="66010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-10121" y="1916032"/>
            <a:ext cx="4080915" cy="62783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030336" y="5436489"/>
            <a:ext cx="4425864" cy="83550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2074" y="733126"/>
            <a:ext cx="4282852" cy="5549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819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accent6"/>
                </a:solidFill>
              </a:rPr>
              <a:t>Sensu</a:t>
            </a:r>
            <a:r>
              <a:rPr lang="en-US" dirty="0" smtClean="0">
                <a:solidFill>
                  <a:schemeClr val="accent6"/>
                </a:solidFill>
              </a:rPr>
              <a:t> Plugins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4289" y="1690688"/>
            <a:ext cx="10829511" cy="48320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What is a </a:t>
            </a:r>
            <a:r>
              <a:rPr lang="en-US" b="1" dirty="0" err="1" smtClean="0"/>
              <a:t>Sensu</a:t>
            </a:r>
            <a:r>
              <a:rPr lang="en-US" b="1" dirty="0" smtClean="0"/>
              <a:t> Plugin?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Sensu</a:t>
            </a:r>
            <a:r>
              <a:rPr lang="en-US" dirty="0" smtClean="0"/>
              <a:t> plugins provide executable scripts </a:t>
            </a:r>
            <a:r>
              <a:rPr lang="en-US" sz="2000" dirty="0" smtClean="0"/>
              <a:t>or other programs that can be used </a:t>
            </a:r>
            <a:r>
              <a:rPr lang="en-US" dirty="0" smtClean="0"/>
              <a:t>as:</a:t>
            </a:r>
          </a:p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1. </a:t>
            </a:r>
            <a:r>
              <a:rPr lang="en-US" b="1" dirty="0" err="1" smtClean="0"/>
              <a:t>Sensu</a:t>
            </a:r>
            <a:r>
              <a:rPr lang="en-US" b="1" dirty="0" smtClean="0"/>
              <a:t> Checks </a:t>
            </a:r>
            <a:r>
              <a:rPr lang="en-US" sz="2400" dirty="0" smtClean="0"/>
              <a:t>(</a:t>
            </a:r>
            <a:r>
              <a:rPr lang="en-US" sz="2400" dirty="0" err="1" smtClean="0"/>
              <a:t>ie</a:t>
            </a:r>
            <a:r>
              <a:rPr lang="en-US" sz="2400" dirty="0" smtClean="0"/>
              <a:t>: to monitor server resources, services, and application health).</a:t>
            </a:r>
          </a:p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2. </a:t>
            </a:r>
            <a:r>
              <a:rPr lang="en-US" b="1" dirty="0" err="1" smtClean="0"/>
              <a:t>Sensu</a:t>
            </a:r>
            <a:r>
              <a:rPr lang="en-US" b="1" dirty="0" smtClean="0"/>
              <a:t> Handlers </a:t>
            </a:r>
            <a:r>
              <a:rPr lang="en-US" sz="2400" dirty="0" smtClean="0"/>
              <a:t>(to send notifications or perform other actions based on </a:t>
            </a:r>
            <a:r>
              <a:rPr lang="en-US" sz="2400" dirty="0" err="1" smtClean="0"/>
              <a:t>Sensu</a:t>
            </a:r>
            <a:r>
              <a:rPr lang="en-US" sz="2400" dirty="0" smtClean="0"/>
              <a:t> events).</a:t>
            </a:r>
          </a:p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3</a:t>
            </a:r>
            <a:r>
              <a:rPr lang="en-US" b="1" dirty="0" smtClean="0"/>
              <a:t>. </a:t>
            </a:r>
            <a:r>
              <a:rPr lang="en-US" b="1" dirty="0" err="1" smtClean="0"/>
              <a:t>Sensu</a:t>
            </a:r>
            <a:r>
              <a:rPr lang="en-US" b="1" dirty="0" smtClean="0"/>
              <a:t> </a:t>
            </a:r>
            <a:r>
              <a:rPr lang="en-US" b="1" dirty="0" err="1" smtClean="0"/>
              <a:t>mutators</a:t>
            </a:r>
            <a:r>
              <a:rPr lang="en-US" dirty="0" smtClean="0"/>
              <a:t> </a:t>
            </a:r>
            <a:r>
              <a:rPr lang="en-US" sz="2400" dirty="0" smtClean="0"/>
              <a:t>(to modify event data prior to handling).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154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accent6"/>
                </a:solidFill>
              </a:rPr>
              <a:t>Sensu</a:t>
            </a:r>
            <a:r>
              <a:rPr lang="en-US" dirty="0" smtClean="0">
                <a:solidFill>
                  <a:schemeClr val="accent6"/>
                </a:solidFill>
              </a:rPr>
              <a:t> Plugins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4289" y="1950720"/>
            <a:ext cx="10829511" cy="224199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 smtClean="0"/>
              <a:t>How much is going to cost me?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 err="1" smtClean="0"/>
              <a:t>Sensu</a:t>
            </a:r>
            <a:r>
              <a:rPr lang="en-US" dirty="0" smtClean="0"/>
              <a:t> Plugin project is a community-powered open source software project that is organized by members of the </a:t>
            </a:r>
            <a:r>
              <a:rPr lang="en-US" dirty="0" err="1" smtClean="0"/>
              <a:t>Sensu</a:t>
            </a:r>
            <a:r>
              <a:rPr lang="en-US" dirty="0" smtClean="0"/>
              <a:t> community, in collaboration with the </a:t>
            </a:r>
            <a:r>
              <a:rPr lang="en-US" dirty="0" err="1" smtClean="0"/>
              <a:t>Sensu</a:t>
            </a:r>
            <a:r>
              <a:rPr lang="en-US" dirty="0" smtClean="0"/>
              <a:t> development team. So it’s free.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1300" y="4192711"/>
            <a:ext cx="4089400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53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accent6"/>
                </a:solidFill>
              </a:rPr>
              <a:t>Sensu</a:t>
            </a:r>
            <a:r>
              <a:rPr lang="en-US" dirty="0" smtClean="0">
                <a:solidFill>
                  <a:schemeClr val="accent6"/>
                </a:solidFill>
              </a:rPr>
              <a:t> Plugins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4289" y="1690688"/>
            <a:ext cx="10829511" cy="48320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How can I plug them to </a:t>
            </a:r>
            <a:r>
              <a:rPr lang="en-US" b="1" dirty="0" err="1" smtClean="0"/>
              <a:t>Sensu</a:t>
            </a:r>
            <a:r>
              <a:rPr lang="en-US" b="1" dirty="0" smtClean="0"/>
              <a:t>?</a:t>
            </a:r>
          </a:p>
          <a:p>
            <a:pPr marL="514350" indent="-514350">
              <a:buAutoNum type="arabicPeriod"/>
            </a:pPr>
            <a:r>
              <a:rPr lang="en-US" sz="2000" dirty="0" smtClean="0"/>
              <a:t>Install the plugin that you are looking for, ex: </a:t>
            </a:r>
            <a:r>
              <a:rPr lang="en-US" sz="2000" b="1" dirty="0" err="1" smtClean="0"/>
              <a:t>sensu</a:t>
            </a:r>
            <a:r>
              <a:rPr lang="en-US" sz="2000" b="1" dirty="0" smtClean="0"/>
              <a:t>-</a:t>
            </a:r>
            <a:r>
              <a:rPr lang="en-US" sz="2000" b="1" dirty="0" err="1" smtClean="0"/>
              <a:t>lugins</a:t>
            </a:r>
            <a:r>
              <a:rPr lang="en-US" sz="2000" b="1" dirty="0" smtClean="0"/>
              <a:t>-</a:t>
            </a:r>
            <a:r>
              <a:rPr lang="en-US" sz="2000" b="1" dirty="0" err="1" smtClean="0"/>
              <a:t>influxdb</a:t>
            </a:r>
            <a:r>
              <a:rPr lang="en-US" sz="2000" b="1" dirty="0" smtClean="0"/>
              <a:t>-metrics-checker</a:t>
            </a:r>
            <a:endParaRPr lang="en-US" sz="20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289" y="2806995"/>
            <a:ext cx="6839359" cy="4051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590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accent6"/>
                </a:solidFill>
              </a:rPr>
              <a:t>Sensu</a:t>
            </a:r>
            <a:r>
              <a:rPr lang="en-US" dirty="0" smtClean="0">
                <a:solidFill>
                  <a:schemeClr val="accent6"/>
                </a:solidFill>
              </a:rPr>
              <a:t> Plugins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4289" y="1690688"/>
            <a:ext cx="10829511" cy="48320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How can I plug them to </a:t>
            </a:r>
            <a:r>
              <a:rPr lang="en-US" b="1" dirty="0" err="1" smtClean="0"/>
              <a:t>Sensu</a:t>
            </a:r>
            <a:r>
              <a:rPr lang="en-US" b="1" dirty="0" smtClean="0"/>
              <a:t>?</a:t>
            </a:r>
          </a:p>
          <a:p>
            <a:pPr marL="514350" indent="-514350">
              <a:buAutoNum type="arabicPeriod"/>
            </a:pPr>
            <a:r>
              <a:rPr lang="en-US" dirty="0" smtClean="0"/>
              <a:t>Create a profile for them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dirty="0" smtClean="0"/>
              <a:t>Include that profile in the role where you want to execute them</a:t>
            </a:r>
          </a:p>
          <a:p>
            <a:pPr marL="514350" indent="-514350">
              <a:buAutoNum type="arabicPeriod"/>
            </a:pPr>
            <a:endParaRPr lang="en-US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855573"/>
            <a:ext cx="6413205" cy="40082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" y="4461669"/>
            <a:ext cx="7524527" cy="130117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199" y="2797990"/>
            <a:ext cx="8122058" cy="315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465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accent6"/>
                </a:solidFill>
              </a:rPr>
              <a:t>Sensu</a:t>
            </a:r>
            <a:r>
              <a:rPr lang="en-US" dirty="0" smtClean="0">
                <a:solidFill>
                  <a:schemeClr val="accent6"/>
                </a:solidFill>
              </a:rPr>
              <a:t> Plugins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4289" y="1690688"/>
            <a:ext cx="10829511" cy="48320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How do they look like?</a:t>
            </a:r>
          </a:p>
          <a:p>
            <a:pPr marL="0" indent="0">
              <a:buNone/>
            </a:pPr>
            <a:r>
              <a:rPr lang="en-US" dirty="0" smtClean="0"/>
              <a:t>3. Set them up in your profile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09633"/>
            <a:ext cx="12192000" cy="19431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263252"/>
            <a:ext cx="12192000" cy="57639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2700670"/>
            <a:ext cx="8122058" cy="315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0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2490</TotalTime>
  <Words>297</Words>
  <Application>Microsoft Macintosh PowerPoint</Application>
  <PresentationFormat>Widescreen</PresentationFormat>
  <Paragraphs>86</Paragraphs>
  <Slides>19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Calibri</vt:lpstr>
      <vt:lpstr>Calibri Light</vt:lpstr>
      <vt:lpstr>Menlo-Regular</vt:lpstr>
      <vt:lpstr>Arial</vt:lpstr>
      <vt:lpstr>Office Theme</vt:lpstr>
      <vt:lpstr>      Influxdb-metrics-checker   An open source plugin for Sensu by Juan Cerezuela  (@PliyoSan)</vt:lpstr>
      <vt:lpstr>Timeline of the market  </vt:lpstr>
      <vt:lpstr>Background Story</vt:lpstr>
      <vt:lpstr>Sensu</vt:lpstr>
      <vt:lpstr>Sensu Plugins</vt:lpstr>
      <vt:lpstr>Sensu Plugins</vt:lpstr>
      <vt:lpstr>Sensu Plugins</vt:lpstr>
      <vt:lpstr>Sensu Plugins</vt:lpstr>
      <vt:lpstr>Sensu Plugins</vt:lpstr>
      <vt:lpstr>Sensu Plugins Specification</vt:lpstr>
      <vt:lpstr>What programming languages are supported?</vt:lpstr>
      <vt:lpstr>Installing plugins</vt:lpstr>
      <vt:lpstr>Deep dive inside Influxdb-metrics-checker</vt:lpstr>
      <vt:lpstr>We query influxdb</vt:lpstr>
      <vt:lpstr>Algorithm applied</vt:lpstr>
      <vt:lpstr>What can we do with Influx DB?</vt:lpstr>
      <vt:lpstr>Show me the code!</vt:lpstr>
      <vt:lpstr>What’s next?</vt:lpstr>
      <vt:lpstr>THANKS!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Agile from the Trenches</dc:title>
  <dc:creator>Microsoft Office User</dc:creator>
  <cp:lastModifiedBy>Microsoft Office User</cp:lastModifiedBy>
  <cp:revision>58</cp:revision>
  <dcterms:created xsi:type="dcterms:W3CDTF">2016-08-31T17:43:26Z</dcterms:created>
  <dcterms:modified xsi:type="dcterms:W3CDTF">2017-01-27T11:12:58Z</dcterms:modified>
</cp:coreProperties>
</file>