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4" r:id="rId3"/>
    <p:sldId id="257" r:id="rId4"/>
    <p:sldId id="267" r:id="rId5"/>
    <p:sldId id="285" r:id="rId6"/>
    <p:sldId id="286" r:id="rId7"/>
    <p:sldId id="296" r:id="rId8"/>
    <p:sldId id="297" r:id="rId9"/>
    <p:sldId id="295" r:id="rId10"/>
    <p:sldId id="287" r:id="rId11"/>
    <p:sldId id="290" r:id="rId12"/>
    <p:sldId id="291" r:id="rId13"/>
    <p:sldId id="298" r:id="rId14"/>
    <p:sldId id="299" r:id="rId15"/>
    <p:sldId id="300" r:id="rId16"/>
    <p:sldId id="293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54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3B80-A92F-7845-8BC4-DA9E7876C384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54D-065C-FB40-B84F-3A1003734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78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20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2654D-065C-FB40-B84F-3A1003734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7B22-0124-3E43-B8A2-C8DF94FFEE7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5E80-30F7-B54B-8F73-6882821D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ensu-plugins.io/docs/installation_instructions.html" TargetMode="External"/><Relationship Id="rId4" Type="http://schemas.openxmlformats.org/officeDocument/2006/relationships/hyperlink" Target="https://github.com/sensu-plugi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005" y="1155032"/>
            <a:ext cx="9144000" cy="46923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err="1" smtClean="0">
                <a:solidFill>
                  <a:schemeClr val="accent6"/>
                </a:solidFill>
              </a:rPr>
              <a:t>Influxdb</a:t>
            </a:r>
            <a:r>
              <a:rPr lang="en-US" dirty="0" smtClean="0">
                <a:solidFill>
                  <a:schemeClr val="accent6"/>
                </a:solidFill>
              </a:rPr>
              <a:t>-metrics-checker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4400" dirty="0" smtClean="0">
                <a:solidFill>
                  <a:schemeClr val="accent6"/>
                </a:solidFill>
              </a:rPr>
              <a:t/>
            </a:r>
            <a:br>
              <a:rPr lang="en-US" sz="4400" dirty="0" smtClean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chemeClr val="accent6"/>
                </a:solidFill>
              </a:rPr>
              <a:t>An open source plugin for </a:t>
            </a:r>
            <a:r>
              <a:rPr lang="en-US" sz="3600" dirty="0" err="1" smtClean="0">
                <a:solidFill>
                  <a:schemeClr val="accent6"/>
                </a:solidFill>
              </a:rPr>
              <a:t>Sensu</a:t>
            </a:r>
            <a:r>
              <a:rPr lang="en-US" sz="3600" dirty="0" smtClean="0">
                <a:solidFill>
                  <a:schemeClr val="accent6"/>
                </a:solidFill>
              </a:rPr>
              <a:t/>
            </a:r>
            <a:br>
              <a:rPr lang="en-US" sz="3600" dirty="0" smtClean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chemeClr val="accent6"/>
                </a:solidFill>
              </a:rPr>
              <a:t>by Juan Cerezuela </a:t>
            </a:r>
            <a:br>
              <a:rPr lang="en-US" sz="3600" dirty="0" smtClean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chemeClr val="accent6"/>
                </a:solidFill>
              </a:rPr>
              <a:t>(@</a:t>
            </a:r>
            <a:r>
              <a:rPr lang="en-US" sz="3600" dirty="0" err="1" smtClean="0">
                <a:solidFill>
                  <a:schemeClr val="accent6"/>
                </a:solidFill>
              </a:rPr>
              <a:t>PliyoSan</a:t>
            </a:r>
            <a:r>
              <a:rPr lang="en-US" sz="3600" dirty="0" smtClean="0">
                <a:solidFill>
                  <a:schemeClr val="accent6"/>
                </a:solidFill>
              </a:rPr>
              <a:t>)</a:t>
            </a:r>
            <a:endParaRPr lang="en-US" sz="36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5" y="5549558"/>
            <a:ext cx="1059935" cy="10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 Specification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13860"/>
            <a:ext cx="10829511" cy="46088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b="1" dirty="0" smtClean="0"/>
              <a:t>But, what do I need to do them?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Simply follow this spec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 handlers </a:t>
            </a:r>
            <a:r>
              <a:rPr lang="en-US" b="1" dirty="0" smtClean="0"/>
              <a:t>and </a:t>
            </a:r>
            <a:r>
              <a:rPr lang="en-US" b="1" dirty="0" err="1" smtClean="0"/>
              <a:t>mutators</a:t>
            </a:r>
            <a:r>
              <a:rPr lang="en-US" b="1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Accept input/data via STDIN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checks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 data to STDOUT or STDERR.</a:t>
            </a:r>
            <a:br>
              <a:rPr lang="en-US" dirty="0" smtClean="0"/>
            </a:br>
            <a:r>
              <a:rPr lang="en-US" dirty="0" smtClean="0"/>
              <a:t>Produce an exit status code to indicate state:</a:t>
            </a:r>
          </a:p>
          <a:p>
            <a:pPr marL="0" indent="0">
              <a:buNone/>
            </a:pPr>
            <a:r>
              <a:rPr lang="en-US" dirty="0" smtClean="0"/>
              <a:t>0 indicates Ok</a:t>
            </a:r>
          </a:p>
          <a:p>
            <a:pPr marL="0" indent="0">
              <a:buNone/>
            </a:pPr>
            <a:r>
              <a:rPr lang="en-US" dirty="0" smtClean="0"/>
              <a:t>1 indicates WARNING</a:t>
            </a:r>
          </a:p>
          <a:p>
            <a:pPr marL="0" indent="0">
              <a:buNone/>
            </a:pPr>
            <a:r>
              <a:rPr lang="en-US" dirty="0" smtClean="0"/>
              <a:t>2 indicates CRITICAL</a:t>
            </a:r>
          </a:p>
          <a:p>
            <a:pPr marL="0" indent="0">
              <a:buNone/>
            </a:pPr>
            <a:r>
              <a:rPr lang="en-US" dirty="0" smtClean="0"/>
              <a:t>Optionally able to parse command line arguments to modify plugin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programming languages are supported?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4145280"/>
          </a:xfrm>
        </p:spPr>
        <p:txBody>
          <a:bodyPr>
            <a:normAutofit/>
          </a:bodyPr>
          <a:lstStyle/>
          <a:p>
            <a:r>
              <a:rPr lang="en-US" dirty="0" smtClean="0"/>
              <a:t>Any that can satisfy the </a:t>
            </a:r>
            <a:r>
              <a:rPr lang="en-US" dirty="0" err="1" smtClean="0"/>
              <a:t>Sensu</a:t>
            </a:r>
            <a:r>
              <a:rPr lang="en-US" dirty="0" smtClean="0"/>
              <a:t> Plugin Specification. (So almost any language in the world).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plugins written in programming languages other than Ruby will require the corresponding runtime to be installed in order for the plugin to run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45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Installing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4145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sensu</a:t>
            </a:r>
            <a:r>
              <a:rPr lang="en-US" dirty="0" smtClean="0">
                <a:solidFill>
                  <a:srgbClr val="FF0000"/>
                </a:solidFill>
              </a:rPr>
              <a:t>-install </a:t>
            </a:r>
            <a:r>
              <a:rPr lang="en-US" dirty="0" smtClean="0"/>
              <a:t>to install </a:t>
            </a:r>
            <a:r>
              <a:rPr lang="en-US" dirty="0" err="1" smtClean="0"/>
              <a:t>Sensu</a:t>
            </a:r>
            <a:r>
              <a:rPr lang="en-US" dirty="0" smtClean="0"/>
              <a:t> Plugins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sensu-plugins.io/docs/installation_instructions.html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github.com/sensu-plugins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using puppet, go to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sensu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conf.d</a:t>
            </a:r>
            <a:r>
              <a:rPr lang="en-US" dirty="0">
                <a:solidFill>
                  <a:srgbClr val="FF0000"/>
                </a:solidFill>
              </a:rPr>
              <a:t>/checks</a:t>
            </a:r>
            <a:r>
              <a:rPr lang="en-US" dirty="0" smtClean="0">
                <a:solidFill>
                  <a:srgbClr val="FF0000"/>
                </a:solidFill>
              </a:rPr>
              <a:t>/[name] </a:t>
            </a:r>
            <a:r>
              <a:rPr lang="en-US" dirty="0" smtClean="0"/>
              <a:t>to verify that your installation was successful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0911"/>
            <a:ext cx="10515600" cy="33350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 knew all of this already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When are you going to start speaking about the shit that you did?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2493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6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0911"/>
            <a:ext cx="10515600" cy="33350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Deep dive inside </a:t>
            </a:r>
            <a:r>
              <a:rPr lang="en-US" dirty="0" err="1" smtClean="0">
                <a:solidFill>
                  <a:schemeClr val="accent6"/>
                </a:solidFill>
              </a:rPr>
              <a:t>Influxdb</a:t>
            </a:r>
            <a:r>
              <a:rPr lang="en-US" dirty="0" smtClean="0">
                <a:solidFill>
                  <a:schemeClr val="accent6"/>
                </a:solidFill>
              </a:rPr>
              <a:t>-metrics-checker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2493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6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2493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We query </a:t>
            </a:r>
            <a:r>
              <a:rPr lang="en-US" dirty="0" err="1" smtClean="0">
                <a:solidFill>
                  <a:schemeClr val="accent6"/>
                </a:solidFill>
              </a:rPr>
              <a:t>influxdb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852191"/>
            <a:ext cx="8496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897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Algorithm applied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6" y="2083981"/>
            <a:ext cx="2812035" cy="475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0.5.0 </a:t>
            </a:r>
            <a:r>
              <a:rPr lang="en-US" sz="2400" dirty="0" smtClean="0"/>
              <a:t>everything will be evaluated as </a:t>
            </a:r>
          </a:p>
          <a:p>
            <a:pPr marL="0" indent="0">
              <a:buNone/>
            </a:pPr>
            <a:r>
              <a:rPr lang="en-US" dirty="0" smtClean="0"/>
              <a:t>“Percentage of Change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Before</a:t>
            </a:r>
          </a:p>
          <a:p>
            <a:pPr marL="0" indent="0">
              <a:buNone/>
            </a:pPr>
            <a:r>
              <a:rPr lang="en-US" sz="2400" dirty="0" smtClean="0"/>
              <a:t>“Percentage of Difference”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97" y="365125"/>
            <a:ext cx="3738603" cy="6091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079" y="365125"/>
            <a:ext cx="3227901" cy="6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can we do with Influx DB?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82" y="1950720"/>
            <a:ext cx="10829511" cy="41452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1703"/>
            <a:ext cx="109156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5505450"/>
            <a:ext cx="109156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910489"/>
            <a:ext cx="10915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Timeline of the market 	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26" y="1946787"/>
            <a:ext cx="12139886" cy="4767652"/>
          </a:xfrm>
        </p:spPr>
      </p:pic>
    </p:spTree>
    <p:extLst>
      <p:ext uri="{BB962C8B-B14F-4D97-AF65-F5344CB8AC3E}">
        <p14:creationId xmlns:p14="http://schemas.microsoft.com/office/powerpoint/2010/main" val="34496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58" y="48019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Background Story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6" y="1825625"/>
            <a:ext cx="4407568" cy="4863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How everything started?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started using Metrics and </a:t>
            </a:r>
            <a:r>
              <a:rPr lang="en-US" i="1" dirty="0" smtClean="0"/>
              <a:t>the way </a:t>
            </a:r>
            <a:r>
              <a:rPr lang="en-US" i="1" dirty="0" smtClean="0"/>
              <a:t>we </a:t>
            </a:r>
            <a:r>
              <a:rPr lang="en-US" i="1" dirty="0" smtClean="0"/>
              <a:t>develop changed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had post mortems and in all of them we raised the same issues: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“It would be amazing to get alerted when a metric just drops”.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 we needed </a:t>
            </a:r>
            <a:r>
              <a:rPr lang="en-US" dirty="0" err="1" smtClean="0"/>
              <a:t>Sensu</a:t>
            </a:r>
            <a:r>
              <a:rPr lang="en-US" dirty="0" smtClean="0"/>
              <a:t> they said, and when it arrived all the fun started.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14" y="0"/>
            <a:ext cx="7239786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99221" y="4355432"/>
            <a:ext cx="3267007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9221" y="43753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We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370" y="1450761"/>
            <a:ext cx="8735821" cy="59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new generation single </a:t>
            </a:r>
            <a:r>
              <a:rPr lang="en-US" sz="1800" dirty="0" smtClean="0"/>
              <a:t>monitoring platform for your entire business.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" y="4551804"/>
            <a:ext cx="4800473" cy="69219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405" y="1916032"/>
            <a:ext cx="3698670" cy="562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6" y="2647358"/>
            <a:ext cx="3471842" cy="573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255" y="2533193"/>
            <a:ext cx="2977486" cy="613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7" y="3204225"/>
            <a:ext cx="4425864" cy="659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97" y="3941567"/>
            <a:ext cx="2857036" cy="6601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121" y="1916032"/>
            <a:ext cx="4080915" cy="6278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0336" y="5436489"/>
            <a:ext cx="4425864" cy="835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74" y="733126"/>
            <a:ext cx="4282852" cy="55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is a </a:t>
            </a:r>
            <a:r>
              <a:rPr lang="en-US" b="1" dirty="0" err="1" smtClean="0"/>
              <a:t>Sensu</a:t>
            </a:r>
            <a:r>
              <a:rPr lang="en-US" b="1" dirty="0" smtClean="0"/>
              <a:t> Plugin?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Sensu</a:t>
            </a:r>
            <a:r>
              <a:rPr lang="en-US" dirty="0" smtClean="0"/>
              <a:t> plugins provide executable scripts </a:t>
            </a:r>
            <a:r>
              <a:rPr lang="en-US" sz="2000" dirty="0" smtClean="0"/>
              <a:t>or other programs that can be used </a:t>
            </a:r>
            <a:r>
              <a:rPr lang="en-US" dirty="0" smtClean="0"/>
              <a:t>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 err="1" smtClean="0"/>
              <a:t>Sensu</a:t>
            </a:r>
            <a:r>
              <a:rPr lang="en-US" b="1" dirty="0" smtClean="0"/>
              <a:t> Checks </a:t>
            </a:r>
            <a:r>
              <a:rPr lang="en-US" sz="2400" dirty="0" smtClean="0"/>
              <a:t>(</a:t>
            </a:r>
            <a:r>
              <a:rPr lang="en-US" sz="2400" dirty="0" err="1" smtClean="0"/>
              <a:t>ie</a:t>
            </a:r>
            <a:r>
              <a:rPr lang="en-US" sz="2400" dirty="0" smtClean="0"/>
              <a:t>: to monitor server resources, services, and application health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b="1" dirty="0" err="1" smtClean="0"/>
              <a:t>Sensu</a:t>
            </a:r>
            <a:r>
              <a:rPr lang="en-US" b="1" dirty="0" smtClean="0"/>
              <a:t> Handlers </a:t>
            </a:r>
            <a:r>
              <a:rPr lang="en-US" sz="2400" dirty="0" smtClean="0"/>
              <a:t>(to send notifications or perform other actions based on </a:t>
            </a:r>
            <a:r>
              <a:rPr lang="en-US" sz="2400" dirty="0" err="1" smtClean="0"/>
              <a:t>Sensu</a:t>
            </a:r>
            <a:r>
              <a:rPr lang="en-US" sz="2400" dirty="0" smtClean="0"/>
              <a:t> events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Sensu</a:t>
            </a:r>
            <a:r>
              <a:rPr lang="en-US" b="1" dirty="0" smtClean="0"/>
              <a:t> </a:t>
            </a:r>
            <a:r>
              <a:rPr lang="en-US" b="1" dirty="0" err="1" smtClean="0"/>
              <a:t>mutators</a:t>
            </a:r>
            <a:r>
              <a:rPr lang="en-US" dirty="0" smtClean="0"/>
              <a:t> </a:t>
            </a:r>
            <a:r>
              <a:rPr lang="en-US" sz="2400" dirty="0" smtClean="0"/>
              <a:t>(to modify event data prior to handling).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950720"/>
            <a:ext cx="10829511" cy="2241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How much is going to cost me?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Sensu</a:t>
            </a:r>
            <a:r>
              <a:rPr lang="en-US" dirty="0" smtClean="0"/>
              <a:t> Plugin project is a community-powered open source software project that is organized by members of the </a:t>
            </a:r>
            <a:r>
              <a:rPr lang="en-US" dirty="0" err="1" smtClean="0"/>
              <a:t>Sensu</a:t>
            </a:r>
            <a:r>
              <a:rPr lang="en-US" dirty="0" smtClean="0"/>
              <a:t> community, in collaboration with the </a:t>
            </a:r>
            <a:r>
              <a:rPr lang="en-US" dirty="0" err="1" smtClean="0"/>
              <a:t>Sensu</a:t>
            </a:r>
            <a:r>
              <a:rPr lang="en-US" dirty="0" smtClean="0"/>
              <a:t> development team</a:t>
            </a:r>
            <a:r>
              <a:rPr lang="en-US" dirty="0" smtClean="0"/>
              <a:t>. So it’s free.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4192711"/>
            <a:ext cx="4089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can I plug them to </a:t>
            </a:r>
            <a:r>
              <a:rPr lang="en-US" b="1" dirty="0" err="1" smtClean="0"/>
              <a:t>Sensu</a:t>
            </a:r>
            <a:r>
              <a:rPr lang="en-US" b="1" dirty="0" smtClean="0"/>
              <a:t>?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Install the plugin that you are looking for, ex: </a:t>
            </a:r>
            <a:r>
              <a:rPr lang="en-US" sz="2000" b="1" dirty="0" err="1" smtClean="0"/>
              <a:t>sensu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lugins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influxdb</a:t>
            </a:r>
            <a:r>
              <a:rPr lang="en-US" sz="2000" b="1" dirty="0" smtClean="0"/>
              <a:t>-metrics-checker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9" y="2806995"/>
            <a:ext cx="6839359" cy="40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can I plug them to </a:t>
            </a:r>
            <a:r>
              <a:rPr lang="en-US" b="1" dirty="0" err="1" smtClean="0"/>
              <a:t>Sensu</a:t>
            </a:r>
            <a:r>
              <a:rPr lang="en-US" b="1" dirty="0" smtClean="0"/>
              <a:t>?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a profile for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Include that profile in the role where you want to execute them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5573"/>
            <a:ext cx="6413205" cy="400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61669"/>
            <a:ext cx="7524527" cy="130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797990"/>
            <a:ext cx="8122058" cy="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Sensu</a:t>
            </a:r>
            <a:r>
              <a:rPr lang="en-US" dirty="0" smtClean="0">
                <a:solidFill>
                  <a:schemeClr val="accent6"/>
                </a:solidFill>
              </a:rPr>
              <a:t> Plugins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89" y="1690688"/>
            <a:ext cx="10829511" cy="4832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do they look like?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3. Set them up in your profile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9633"/>
            <a:ext cx="121920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3252"/>
            <a:ext cx="12192000" cy="576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00670"/>
            <a:ext cx="8122058" cy="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284</Words>
  <Application>Microsoft Macintosh PowerPoint</Application>
  <PresentationFormat>Widescreen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Menlo-Regular</vt:lpstr>
      <vt:lpstr>Arial</vt:lpstr>
      <vt:lpstr>Office Theme</vt:lpstr>
      <vt:lpstr>      Influxdb-metrics-checker   An open source plugin for Sensu by Juan Cerezuela  (@PliyoSan)</vt:lpstr>
      <vt:lpstr>Timeline of the market  </vt:lpstr>
      <vt:lpstr>Background Story</vt:lpstr>
      <vt:lpstr>Sensu</vt:lpstr>
      <vt:lpstr>Sensu Plugins</vt:lpstr>
      <vt:lpstr>Sensu Plugins</vt:lpstr>
      <vt:lpstr>Sensu Plugins</vt:lpstr>
      <vt:lpstr>Sensu Plugins</vt:lpstr>
      <vt:lpstr>Sensu Plugins</vt:lpstr>
      <vt:lpstr>Sensu Plugins Specification</vt:lpstr>
      <vt:lpstr>What programming languages are supported?</vt:lpstr>
      <vt:lpstr>Installing plugins</vt:lpstr>
      <vt:lpstr>I knew all of this already When are you going to start speaking about the shit that you did?</vt:lpstr>
      <vt:lpstr>Deep dive inside Influxdb-metrics-checker</vt:lpstr>
      <vt:lpstr>We query influxdb</vt:lpstr>
      <vt:lpstr>Algorithm applied</vt:lpstr>
      <vt:lpstr>What can we do with Influx DB?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from the Trenches</dc:title>
  <dc:creator>Microsoft Office User</dc:creator>
  <cp:lastModifiedBy>Microsoft Office User</cp:lastModifiedBy>
  <cp:revision>50</cp:revision>
  <dcterms:created xsi:type="dcterms:W3CDTF">2016-08-31T17:43:26Z</dcterms:created>
  <dcterms:modified xsi:type="dcterms:W3CDTF">2017-01-26T18:25:20Z</dcterms:modified>
</cp:coreProperties>
</file>