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D00A-BED0-5662-3681-EEA238BE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B564-208F-7353-F845-2A264849A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55AEC-466E-8D23-C70E-A0946428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DD02B-5C42-654A-0509-C14681CB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604FC-EBD1-75DC-8291-D250DCE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634D-75B0-904A-83B3-F7FA2E9A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F6C2D-6CB5-C96B-0E0B-3778F09B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3725-CCAD-8C72-2D5C-6BBA968A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143D-7233-CBD5-B82B-82C19325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FDF6-8DF3-9B64-148C-0BE95913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9BFF6-AEB8-57A5-AC03-9D2AE19C3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4B43C-F80A-E7A9-4A99-537D8E13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6F22-1CF8-8955-6A30-961D38C3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A6705-CF05-E52E-71FF-88732E6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3EF40-2FC1-19BE-4CA1-134E84AF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ACA4-91AB-0D03-C86A-00D092A1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FF8A-BFD2-FA2A-6AC6-9A1C99F0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0ACF6-CB4B-12CB-C22F-08F75AE4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BF76-5D3D-5EFC-5CE2-8A8C7081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8AAD-CCD1-F9EE-5B76-E490266C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9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E9E-ADBE-DD90-869C-ECB574D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51DF1-025A-166A-C7DD-4123E0C8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A3DD-C60C-FB33-3465-672C8533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483D0-0378-7656-62B4-3688E4C8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972E-ED9E-3AF0-32C0-691E4681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9CAD-735B-27C8-664F-DA54DC80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4119-071F-FFC1-0A77-4ED12E4F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76C15-CD72-4E57-66C4-37C7020EA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0A33-6DBB-D946-C779-E242F5DB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7E050-CE48-E5F4-C30F-DB817215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21449-B7FD-7051-3944-9FFC3FC5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9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8C8C-016B-5A2C-BDA4-DE6B9EC9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EA10-3F56-454A-0C48-218C462E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C8DDF-B452-83AC-1CCA-93E4E6B41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69A077-D969-C023-3FD4-B93861E07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FC7FD-9508-42BA-17D9-214358031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77E86-1E4F-3876-003B-ABAE1400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F6BA4-BCFD-B776-E80B-85EA1286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CD793F-41AF-C193-F752-FA5F2004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F6E4-A71C-8500-C20B-B9E9D472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285FE-DEED-8D54-D3D3-0FC6231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85B7-CACD-37EC-0766-0C6EB28C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1441C-2A22-7BC3-83D1-6A7D2C6D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7D40D-D099-D4BC-24A8-3437C678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FC6D1-0ED4-0A27-EFE9-77BE9D18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15982-F01B-CAE8-986F-D6173B4A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3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9592-CB46-3F2B-5FD6-FCC72353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B463-5DA3-DD3E-5972-FB872A1C9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47F38-9088-D3EE-80E1-DA8C785B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0AC7-20C0-C23E-AE07-4E487AF2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CD9CE-5426-5617-E27D-E75D6F4A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603A6-83DE-8917-B784-D75BA070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1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5812-C1FC-B88A-2D83-5EACF805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D8D4-744A-7334-C1C0-85C613B9A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0867D-1C80-485F-276B-030EB16DC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BE748-0BBE-6D52-6861-5FC2C933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65198-BBB2-E612-E87C-CBBB77B7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78134-2096-59CC-8580-EC55AEB6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26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37568-27C0-BC16-75C9-290FCA13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9CCEF-26F0-89E4-0345-904FA5CC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31991-6698-FDE5-B11D-CAED888ED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7D75-B0A3-42A3-9F72-F71EA2814C02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5CB4-1A8A-1737-58C7-323AA88C4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A354-CB29-1F6B-1DD1-27F3D641D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ADA5F-7DA4-42A6-B3CE-4C1CADAEA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8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6BE6-1A4D-0388-6EED-065C72AE9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728" y="1122362"/>
            <a:ext cx="9049732" cy="1432302"/>
          </a:xfrm>
        </p:spPr>
        <p:txBody>
          <a:bodyPr>
            <a:normAutofit/>
          </a:bodyPr>
          <a:lstStyle/>
          <a:p>
            <a:r>
              <a:rPr lang="en-IN" sz="3600" b="1" dirty="0"/>
              <a:t>Data </a:t>
            </a:r>
            <a:r>
              <a:rPr lang="en-IN" sz="3600" b="1" dirty="0" err="1"/>
              <a:t>Hackthon</a:t>
            </a:r>
            <a:r>
              <a:rPr lang="en-IN" sz="3600" b="1" dirty="0"/>
              <a:t> Problem on Shopping Trends –</a:t>
            </a:r>
            <a:br>
              <a:rPr lang="en-IN" sz="3600" b="1" dirty="0"/>
            </a:br>
            <a:r>
              <a:rPr lang="en-US" sz="3200" b="1" dirty="0"/>
              <a:t>Analysis of Consumer Purchasing Behaviors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9853C-AC07-FC7C-F8E8-43FE4B442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729" y="3157978"/>
            <a:ext cx="9049731" cy="190421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6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Objective: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- Analyze consumer purchasing behaviors to uncover actionable insights.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/>
              <a:t>- Enhance marketing strategies, boost customer retention, optimize inventory, and improve channel performance.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algn="l"/>
            <a:r>
              <a:rPr lang="en-US" sz="2000" dirty="0"/>
              <a:t>Submitted by – Palak Agrawal</a:t>
            </a:r>
          </a:p>
          <a:p>
            <a:pPr algn="l"/>
            <a:r>
              <a:rPr lang="en-US" sz="2000" dirty="0"/>
              <a:t>Date – 24-Jan-2025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2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18A1-40D6-F786-BDE3-A6745F0D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Enhancing 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6237-19DC-630E-3611-9695FE8A57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&gt;&gt;Metrics to Analyze: 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a.Total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Spending: Customers spending the most. 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b.Frequency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of Purchases: Customers making frequent purchases. 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c.Preferred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 Categories: Popular product categories among high spenders. </a:t>
            </a:r>
          </a:p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Helvetica Neue"/>
              </a:rPr>
              <a:t>d.Demographics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: Age, gender, or location of high-value customers</a:t>
            </a:r>
          </a:p>
          <a:p>
            <a:endParaRPr lang="en-US" sz="1400" dirty="0">
              <a:solidFill>
                <a:srgbClr val="000000"/>
              </a:solidFill>
              <a:latin typeface="Helvetica Neue"/>
            </a:endParaRPr>
          </a:p>
          <a:p>
            <a:pPr marL="0" indent="0" algn="l" rtl="0">
              <a:buNone/>
            </a:pPr>
            <a:r>
              <a:rPr lang="en-US" sz="1400" dirty="0">
                <a:solidFill>
                  <a:srgbClr val="000000"/>
                </a:solidFill>
                <a:latin typeface="Helvetica Neue"/>
              </a:rPr>
              <a:t>&gt;&gt;Insights to Derive: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Helvetica Neue"/>
              </a:rPr>
              <a:t>1.Create exclusive promotions for top categories like "Clothing" .</a:t>
            </a:r>
          </a:p>
          <a:p>
            <a:pPr algn="l" rtl="0"/>
            <a:r>
              <a:rPr lang="en-US" sz="1400" dirty="0">
                <a:solidFill>
                  <a:srgbClr val="000000"/>
                </a:solidFill>
                <a:latin typeface="Helvetica Neue"/>
              </a:rPr>
              <a:t>2.Incentivize high-value customers with loyalty rewards to boost retention.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90B113-7AC7-E270-1B88-3722CFEBCC3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3" y="1690688"/>
            <a:ext cx="5093218" cy="414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9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D87C-E95F-CA2C-67A0-9419FDAF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Boosting Customer Retention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FE42-6C71-8441-76C5-2EE0C777F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&gt;&gt;Key Insights-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Subscribers contribute significantly to revenue and purchase more frequently.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Non-subscribers are price-sensitive but offer conversion potential.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800" b="1" dirty="0"/>
              <a:t>&gt;&gt;Recommendations-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Develop loyalty programs for subscribers.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Deploy targeted campaigns to convert non-subscribers into subscribers by emphasizing the value of subscription benefits (e.g., discounts, priority services).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Develop targeted promotions for non-subscribers to encourage repeat purchases and increase their lifetime value.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D4A8090-55CA-62D7-F7F7-030602630F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0565942"/>
              </p:ext>
            </p:extLst>
          </p:nvPr>
        </p:nvGraphicFramePr>
        <p:xfrm>
          <a:off x="6172200" y="1825625"/>
          <a:ext cx="5181600" cy="425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487665239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371888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79292658"/>
                    </a:ext>
                  </a:extLst>
                </a:gridCol>
              </a:tblGrid>
              <a:tr h="686906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Subscribers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Non-Subscribers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70248"/>
                  </a:ext>
                </a:extLst>
              </a:tr>
              <a:tr h="686906">
                <a:tc>
                  <a:txBody>
                    <a:bodyPr/>
                    <a:lstStyle/>
                    <a:p>
                      <a:r>
                        <a:rPr lang="en-IN" dirty="0"/>
                        <a:t>Revenue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Promote premium subscription benefits.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value and upsell subscriptions.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02356"/>
                  </a:ext>
                </a:extLst>
              </a:tr>
              <a:tr h="686906">
                <a:tc>
                  <a:txBody>
                    <a:bodyPr/>
                    <a:lstStyle/>
                    <a:p>
                      <a:r>
                        <a:rPr lang="en-IN" dirty="0"/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loyalty with exclusive perks.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personalized offers to drive conversions.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36662"/>
                  </a:ext>
                </a:extLst>
              </a:tr>
              <a:tr h="686906">
                <a:tc>
                  <a:txBody>
                    <a:bodyPr/>
                    <a:lstStyle/>
                    <a:p>
                      <a:r>
                        <a:rPr lang="en-IN" dirty="0"/>
                        <a:t>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 tiered loyalty and referral incentives.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Re-engage via promotional and seasonal campaigns.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36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7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FD24-589A-827C-880A-FDC65748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Optimizing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2611-2E69-F125-B1E2-B7ABB5C59E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&gt;&gt;Key Insights: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Seasonal demand trends highlight peak times for different categories.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Forecasting supports efficient inventory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&gt;&gt;Recommendations: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900" dirty="0"/>
              <a:t>Seasonal Peaks: Allocate higher inventory for categories like "Clothing" during Winter and spring because sales spike during that season.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900" dirty="0"/>
              <a:t>Category Trends: Maintain consistent stock for top-performing categories like Clothing across all seasons.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900" dirty="0"/>
              <a:t>Actionable Inventory Planning: Replenish stocks just before seasonal peaks.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F5A8FC5-F44B-57B4-A820-357212C4A7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5625"/>
            <a:ext cx="5181600" cy="407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90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Verdana</vt:lpstr>
      <vt:lpstr>Office Theme</vt:lpstr>
      <vt:lpstr>Data Hackthon Problem on Shopping Trends – Analysis of Consumer Purchasing Behaviors</vt:lpstr>
      <vt:lpstr>Enhancing Marketing Strategies</vt:lpstr>
      <vt:lpstr>Boosting Customer Retention</vt:lpstr>
      <vt:lpstr>Optimizing Inventory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Agrawal</dc:creator>
  <cp:lastModifiedBy>Pallavi Agrawal</cp:lastModifiedBy>
  <cp:revision>2</cp:revision>
  <dcterms:created xsi:type="dcterms:W3CDTF">2025-01-23T18:42:35Z</dcterms:created>
  <dcterms:modified xsi:type="dcterms:W3CDTF">2025-01-23T18:45:20Z</dcterms:modified>
</cp:coreProperties>
</file>