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770C26-7AF0-433D-B50C-4DB68E564FF8}" type="doc">
      <dgm:prSet loTypeId="urn:microsoft.com/office/officeart/2005/8/layout/cycle4" loCatId="matrix" qsTypeId="urn:microsoft.com/office/officeart/2005/8/quickstyle/3d9" qsCatId="3D" csTypeId="urn:microsoft.com/office/officeart/2005/8/colors/colorful3" csCatId="colorful" phldr="1"/>
      <dgm:spPr/>
      <dgm:t>
        <a:bodyPr/>
        <a:lstStyle/>
        <a:p>
          <a:endParaRPr lang="en-IN"/>
        </a:p>
      </dgm:t>
    </dgm:pt>
    <dgm:pt modelId="{7B722BB5-3C30-4EA2-8E72-BF2A1CB34E65}">
      <dgm:prSet phldrT="[Text]" custT="1"/>
      <dgm:spPr/>
      <dgm:t>
        <a:bodyPr/>
        <a:lstStyle/>
        <a:p>
          <a:r>
            <a:rPr lang="en-US" sz="2000" dirty="0" smtClean="0">
              <a:latin typeface="Calibri" panose="020F0502020204030204" pitchFamily="34" charset="0"/>
              <a:cs typeface="Calibri" panose="020F0502020204030204" pitchFamily="34" charset="0"/>
            </a:rPr>
            <a:t>Obtain DSC for all partner</a:t>
          </a:r>
          <a:endParaRPr lang="en-IN" sz="2000" dirty="0">
            <a:latin typeface="Calibri" panose="020F0502020204030204" pitchFamily="34" charset="0"/>
            <a:cs typeface="Calibri" panose="020F0502020204030204" pitchFamily="34" charset="0"/>
          </a:endParaRPr>
        </a:p>
      </dgm:t>
    </dgm:pt>
    <dgm:pt modelId="{293D80AA-CC06-4765-AE07-48539116A53C}" type="parTrans" cxnId="{809255A7-D6D8-4518-A461-144FA5583A3B}">
      <dgm:prSet/>
      <dgm:spPr/>
      <dgm:t>
        <a:bodyPr/>
        <a:lstStyle/>
        <a:p>
          <a:endParaRPr lang="en-IN"/>
        </a:p>
      </dgm:t>
    </dgm:pt>
    <dgm:pt modelId="{D8C1D5F0-DCE7-44E3-95CA-CC783D3CD95C}" type="sibTrans" cxnId="{809255A7-D6D8-4518-A461-144FA5583A3B}">
      <dgm:prSet/>
      <dgm:spPr/>
      <dgm:t>
        <a:bodyPr/>
        <a:lstStyle/>
        <a:p>
          <a:endParaRPr lang="en-IN"/>
        </a:p>
      </dgm:t>
    </dgm:pt>
    <dgm:pt modelId="{53B53252-4068-4D3E-8E62-644D334204D2}">
      <dgm:prSet phldrT="[Text]"/>
      <dgm:spPr/>
      <dgm:t>
        <a:bodyPr/>
        <a:lstStyle/>
        <a:p>
          <a:r>
            <a:rPr lang="en-US" b="1" dirty="0" smtClean="0">
              <a:latin typeface="Algerian" panose="04020705040A02060702" pitchFamily="82" charset="0"/>
            </a:rPr>
            <a:t>A</a:t>
          </a:r>
          <a:endParaRPr lang="en-IN" b="1" dirty="0">
            <a:latin typeface="Algerian" panose="04020705040A02060702" pitchFamily="82" charset="0"/>
          </a:endParaRPr>
        </a:p>
      </dgm:t>
    </dgm:pt>
    <dgm:pt modelId="{FE3C20AC-D0CA-483E-95AF-079F7702CA1C}" type="parTrans" cxnId="{8A1870E5-6CD0-490F-8577-1B2AEF8331CF}">
      <dgm:prSet/>
      <dgm:spPr/>
      <dgm:t>
        <a:bodyPr/>
        <a:lstStyle/>
        <a:p>
          <a:endParaRPr lang="en-IN"/>
        </a:p>
      </dgm:t>
    </dgm:pt>
    <dgm:pt modelId="{C9F99401-54D5-4147-8878-0EA4DE8F41B0}" type="sibTrans" cxnId="{8A1870E5-6CD0-490F-8577-1B2AEF8331CF}">
      <dgm:prSet/>
      <dgm:spPr/>
      <dgm:t>
        <a:bodyPr/>
        <a:lstStyle/>
        <a:p>
          <a:endParaRPr lang="en-IN"/>
        </a:p>
      </dgm:t>
    </dgm:pt>
    <dgm:pt modelId="{113DD549-DFF9-4462-8259-14054179C7A4}">
      <dgm:prSet phldrT="[Text]"/>
      <dgm:spPr/>
      <dgm:t>
        <a:bodyPr/>
        <a:lstStyle/>
        <a:p>
          <a:r>
            <a:rPr lang="en-US" dirty="0" smtClean="0"/>
            <a:t>Obtain DIN for all partners</a:t>
          </a:r>
          <a:endParaRPr lang="en-IN" dirty="0"/>
        </a:p>
      </dgm:t>
    </dgm:pt>
    <dgm:pt modelId="{07F3A11B-AF09-4C66-8370-EAC4060BA1BC}" type="parTrans" cxnId="{51006D91-0F22-4630-96B4-EABDD60A9589}">
      <dgm:prSet/>
      <dgm:spPr/>
      <dgm:t>
        <a:bodyPr/>
        <a:lstStyle/>
        <a:p>
          <a:endParaRPr lang="en-IN"/>
        </a:p>
      </dgm:t>
    </dgm:pt>
    <dgm:pt modelId="{F2CCE64E-295F-41BC-B9C3-787D2EB10D06}" type="sibTrans" cxnId="{51006D91-0F22-4630-96B4-EABDD60A9589}">
      <dgm:prSet/>
      <dgm:spPr/>
      <dgm:t>
        <a:bodyPr/>
        <a:lstStyle/>
        <a:p>
          <a:endParaRPr lang="en-IN"/>
        </a:p>
      </dgm:t>
    </dgm:pt>
    <dgm:pt modelId="{BF263D31-B6F7-4CE1-8241-32D2823C2461}">
      <dgm:prSet phldrT="[Text]"/>
      <dgm:spPr/>
      <dgm:t>
        <a:bodyPr/>
        <a:lstStyle/>
        <a:p>
          <a:r>
            <a:rPr lang="en-US" b="1" dirty="0" smtClean="0">
              <a:latin typeface="Algerian" panose="04020705040A02060702" pitchFamily="82" charset="0"/>
            </a:rPr>
            <a:t>B</a:t>
          </a:r>
          <a:endParaRPr lang="en-IN" b="1" dirty="0">
            <a:latin typeface="Algerian" panose="04020705040A02060702" pitchFamily="82" charset="0"/>
          </a:endParaRPr>
        </a:p>
      </dgm:t>
    </dgm:pt>
    <dgm:pt modelId="{011113A2-A9BA-4AAD-831C-3B072F3E8C03}" type="parTrans" cxnId="{D4102BE4-337F-489D-BE3F-7E78B7E72EA6}">
      <dgm:prSet/>
      <dgm:spPr/>
      <dgm:t>
        <a:bodyPr/>
        <a:lstStyle/>
        <a:p>
          <a:endParaRPr lang="en-IN"/>
        </a:p>
      </dgm:t>
    </dgm:pt>
    <dgm:pt modelId="{88A8B4EF-8E64-4B3D-893D-802E6B0E2196}" type="sibTrans" cxnId="{D4102BE4-337F-489D-BE3F-7E78B7E72EA6}">
      <dgm:prSet/>
      <dgm:spPr/>
      <dgm:t>
        <a:bodyPr/>
        <a:lstStyle/>
        <a:p>
          <a:endParaRPr lang="en-IN"/>
        </a:p>
      </dgm:t>
    </dgm:pt>
    <dgm:pt modelId="{20275481-C097-4AD3-9185-DB02F1F26A1C}">
      <dgm:prSet phldrT="[Text]"/>
      <dgm:spPr/>
      <dgm:t>
        <a:bodyPr/>
        <a:lstStyle/>
        <a:p>
          <a:r>
            <a:rPr lang="en-US" dirty="0" smtClean="0"/>
            <a:t>Obtain Name Approval</a:t>
          </a:r>
          <a:endParaRPr lang="en-IN" dirty="0"/>
        </a:p>
      </dgm:t>
    </dgm:pt>
    <dgm:pt modelId="{8DAC0327-E0B1-4A8E-B2C9-79A4C09883C1}" type="parTrans" cxnId="{D203F22B-9200-4DE6-A8FB-52227505DF95}">
      <dgm:prSet/>
      <dgm:spPr/>
      <dgm:t>
        <a:bodyPr/>
        <a:lstStyle/>
        <a:p>
          <a:endParaRPr lang="en-IN"/>
        </a:p>
      </dgm:t>
    </dgm:pt>
    <dgm:pt modelId="{B9B1FB09-4C67-4546-932A-4D9BE944D710}" type="sibTrans" cxnId="{D203F22B-9200-4DE6-A8FB-52227505DF95}">
      <dgm:prSet/>
      <dgm:spPr/>
      <dgm:t>
        <a:bodyPr/>
        <a:lstStyle/>
        <a:p>
          <a:endParaRPr lang="en-IN"/>
        </a:p>
      </dgm:t>
    </dgm:pt>
    <dgm:pt modelId="{B04D105A-F2A6-4B36-9E1C-8CC82E7DB501}">
      <dgm:prSet phldrT="[Text]"/>
      <dgm:spPr/>
      <dgm:t>
        <a:bodyPr/>
        <a:lstStyle/>
        <a:p>
          <a:r>
            <a:rPr lang="en-US" b="1" dirty="0" smtClean="0">
              <a:latin typeface="Algerian" panose="04020705040A02060702" pitchFamily="82" charset="0"/>
            </a:rPr>
            <a:t>D</a:t>
          </a:r>
          <a:endParaRPr lang="en-IN" b="1" dirty="0">
            <a:latin typeface="Algerian" panose="04020705040A02060702" pitchFamily="82" charset="0"/>
          </a:endParaRPr>
        </a:p>
      </dgm:t>
    </dgm:pt>
    <dgm:pt modelId="{7672D929-B403-4EFD-A80E-F17D181BA0CE}" type="parTrans" cxnId="{30664E39-68CF-4AA2-8CBB-E51A545BA21F}">
      <dgm:prSet/>
      <dgm:spPr/>
      <dgm:t>
        <a:bodyPr/>
        <a:lstStyle/>
        <a:p>
          <a:endParaRPr lang="en-IN"/>
        </a:p>
      </dgm:t>
    </dgm:pt>
    <dgm:pt modelId="{80740D4D-1AD9-4320-A1EB-B0D33CB5CEAF}" type="sibTrans" cxnId="{30664E39-68CF-4AA2-8CBB-E51A545BA21F}">
      <dgm:prSet/>
      <dgm:spPr/>
      <dgm:t>
        <a:bodyPr/>
        <a:lstStyle/>
        <a:p>
          <a:endParaRPr lang="en-IN"/>
        </a:p>
      </dgm:t>
    </dgm:pt>
    <dgm:pt modelId="{D059A557-E012-42AA-9768-D54A1250AAEE}">
      <dgm:prSet phldrT="[Text]" custT="1"/>
      <dgm:spPr/>
      <dgm:t>
        <a:bodyPr/>
        <a:lstStyle/>
        <a:p>
          <a:r>
            <a:rPr lang="en-US" sz="1800" dirty="0" smtClean="0"/>
            <a:t>File Incorporation with </a:t>
          </a:r>
          <a:r>
            <a:rPr lang="en-US" sz="1800" dirty="0" err="1" smtClean="0"/>
            <a:t>RoC</a:t>
          </a:r>
          <a:endParaRPr lang="en-IN" sz="1800" dirty="0"/>
        </a:p>
      </dgm:t>
    </dgm:pt>
    <dgm:pt modelId="{81988E7A-693E-4952-984C-124F2073B324}" type="parTrans" cxnId="{1EDF7C23-AFA5-45FB-8366-96C56C9620C5}">
      <dgm:prSet/>
      <dgm:spPr/>
      <dgm:t>
        <a:bodyPr/>
        <a:lstStyle/>
        <a:p>
          <a:endParaRPr lang="en-IN"/>
        </a:p>
      </dgm:t>
    </dgm:pt>
    <dgm:pt modelId="{1D0B318F-E39D-4EC8-B731-4C0309AF255E}" type="sibTrans" cxnId="{1EDF7C23-AFA5-45FB-8366-96C56C9620C5}">
      <dgm:prSet/>
      <dgm:spPr/>
      <dgm:t>
        <a:bodyPr/>
        <a:lstStyle/>
        <a:p>
          <a:endParaRPr lang="en-IN"/>
        </a:p>
      </dgm:t>
    </dgm:pt>
    <dgm:pt modelId="{008F1DCD-011C-4982-B256-519E6916ACBD}">
      <dgm:prSet phldrT="[Text]"/>
      <dgm:spPr/>
      <dgm:t>
        <a:bodyPr/>
        <a:lstStyle/>
        <a:p>
          <a:r>
            <a:rPr lang="en-US" b="1" dirty="0" smtClean="0">
              <a:latin typeface="Algerian" panose="04020705040A02060702" pitchFamily="82" charset="0"/>
            </a:rPr>
            <a:t>D</a:t>
          </a:r>
          <a:endParaRPr lang="en-IN" b="1" dirty="0">
            <a:latin typeface="Algerian" panose="04020705040A02060702" pitchFamily="82" charset="0"/>
          </a:endParaRPr>
        </a:p>
      </dgm:t>
    </dgm:pt>
    <dgm:pt modelId="{00764CB2-169D-4D62-A91C-5BD73C2F7F86}" type="parTrans" cxnId="{37E3556E-D2C5-48A9-A9F3-148FFB8FE83A}">
      <dgm:prSet/>
      <dgm:spPr/>
      <dgm:t>
        <a:bodyPr/>
        <a:lstStyle/>
        <a:p>
          <a:endParaRPr lang="en-IN"/>
        </a:p>
      </dgm:t>
    </dgm:pt>
    <dgm:pt modelId="{2A5EBFD4-B4CA-483B-93FD-C7FF9B075061}" type="sibTrans" cxnId="{37E3556E-D2C5-48A9-A9F3-148FFB8FE83A}">
      <dgm:prSet/>
      <dgm:spPr/>
      <dgm:t>
        <a:bodyPr/>
        <a:lstStyle/>
        <a:p>
          <a:endParaRPr lang="en-IN"/>
        </a:p>
      </dgm:t>
    </dgm:pt>
    <dgm:pt modelId="{89C750E4-1D9C-4157-B0E1-8FB6F83C3B4F}" type="pres">
      <dgm:prSet presAssocID="{98770C26-7AF0-433D-B50C-4DB68E564FF8}" presName="cycleMatrixDiagram" presStyleCnt="0">
        <dgm:presLayoutVars>
          <dgm:chMax val="1"/>
          <dgm:dir/>
          <dgm:animLvl val="lvl"/>
          <dgm:resizeHandles val="exact"/>
        </dgm:presLayoutVars>
      </dgm:prSet>
      <dgm:spPr/>
    </dgm:pt>
    <dgm:pt modelId="{EFCFEFCC-A570-4C9D-9619-AA8A81183AB0}" type="pres">
      <dgm:prSet presAssocID="{98770C26-7AF0-433D-B50C-4DB68E564FF8}" presName="children" presStyleCnt="0"/>
      <dgm:spPr/>
    </dgm:pt>
    <dgm:pt modelId="{FB1CBAFF-F9B3-4522-8DF6-96C12EE91A4A}" type="pres">
      <dgm:prSet presAssocID="{98770C26-7AF0-433D-B50C-4DB68E564FF8}" presName="child1group" presStyleCnt="0"/>
      <dgm:spPr/>
    </dgm:pt>
    <dgm:pt modelId="{1A7CB971-F13A-42F6-BA8D-AA658526D60B}" type="pres">
      <dgm:prSet presAssocID="{98770C26-7AF0-433D-B50C-4DB68E564FF8}" presName="child1" presStyleLbl="bgAcc1" presStyleIdx="0" presStyleCnt="4"/>
      <dgm:spPr/>
      <dgm:t>
        <a:bodyPr/>
        <a:lstStyle/>
        <a:p>
          <a:endParaRPr lang="en-IN"/>
        </a:p>
      </dgm:t>
    </dgm:pt>
    <dgm:pt modelId="{F64AFC36-4D22-413F-AF4B-DDFA1DEB7412}" type="pres">
      <dgm:prSet presAssocID="{98770C26-7AF0-433D-B50C-4DB68E564FF8}" presName="child1Text" presStyleLbl="bgAcc1" presStyleIdx="0" presStyleCnt="4">
        <dgm:presLayoutVars>
          <dgm:bulletEnabled val="1"/>
        </dgm:presLayoutVars>
      </dgm:prSet>
      <dgm:spPr/>
      <dgm:t>
        <a:bodyPr/>
        <a:lstStyle/>
        <a:p>
          <a:endParaRPr lang="en-IN"/>
        </a:p>
      </dgm:t>
    </dgm:pt>
    <dgm:pt modelId="{F7C57CFD-EB91-4866-BBB1-A06541226698}" type="pres">
      <dgm:prSet presAssocID="{98770C26-7AF0-433D-B50C-4DB68E564FF8}" presName="child2group" presStyleCnt="0"/>
      <dgm:spPr/>
    </dgm:pt>
    <dgm:pt modelId="{9DDB968C-1D4F-40E0-AA1C-B54F9E2DF84C}" type="pres">
      <dgm:prSet presAssocID="{98770C26-7AF0-433D-B50C-4DB68E564FF8}" presName="child2" presStyleLbl="bgAcc1" presStyleIdx="1" presStyleCnt="4"/>
      <dgm:spPr/>
    </dgm:pt>
    <dgm:pt modelId="{231352BE-8AA7-4CF7-BCBB-DAA526D672E6}" type="pres">
      <dgm:prSet presAssocID="{98770C26-7AF0-433D-B50C-4DB68E564FF8}" presName="child2Text" presStyleLbl="bgAcc1" presStyleIdx="1" presStyleCnt="4">
        <dgm:presLayoutVars>
          <dgm:bulletEnabled val="1"/>
        </dgm:presLayoutVars>
      </dgm:prSet>
      <dgm:spPr/>
    </dgm:pt>
    <dgm:pt modelId="{1252BD67-FAAC-450E-841B-D3AD3719F13A}" type="pres">
      <dgm:prSet presAssocID="{98770C26-7AF0-433D-B50C-4DB68E564FF8}" presName="child3group" presStyleCnt="0"/>
      <dgm:spPr/>
    </dgm:pt>
    <dgm:pt modelId="{79468D6A-DACC-4D1B-9E36-663BA6E0A978}" type="pres">
      <dgm:prSet presAssocID="{98770C26-7AF0-433D-B50C-4DB68E564FF8}" presName="child3" presStyleLbl="bgAcc1" presStyleIdx="2" presStyleCnt="4"/>
      <dgm:spPr/>
      <dgm:t>
        <a:bodyPr/>
        <a:lstStyle/>
        <a:p>
          <a:endParaRPr lang="en-IN"/>
        </a:p>
      </dgm:t>
    </dgm:pt>
    <dgm:pt modelId="{32D44238-DD1A-4FC0-820C-046462032AAF}" type="pres">
      <dgm:prSet presAssocID="{98770C26-7AF0-433D-B50C-4DB68E564FF8}" presName="child3Text" presStyleLbl="bgAcc1" presStyleIdx="2" presStyleCnt="4">
        <dgm:presLayoutVars>
          <dgm:bulletEnabled val="1"/>
        </dgm:presLayoutVars>
      </dgm:prSet>
      <dgm:spPr/>
      <dgm:t>
        <a:bodyPr/>
        <a:lstStyle/>
        <a:p>
          <a:endParaRPr lang="en-IN"/>
        </a:p>
      </dgm:t>
    </dgm:pt>
    <dgm:pt modelId="{88A2D323-7931-4C63-A36A-52A6F7666F09}" type="pres">
      <dgm:prSet presAssocID="{98770C26-7AF0-433D-B50C-4DB68E564FF8}" presName="child4group" presStyleCnt="0"/>
      <dgm:spPr/>
    </dgm:pt>
    <dgm:pt modelId="{858D5C5B-A492-4C20-8C97-750E5CC73DE3}" type="pres">
      <dgm:prSet presAssocID="{98770C26-7AF0-433D-B50C-4DB68E564FF8}" presName="child4" presStyleLbl="bgAcc1" presStyleIdx="3" presStyleCnt="4"/>
      <dgm:spPr/>
    </dgm:pt>
    <dgm:pt modelId="{159DE5D6-0204-4316-9547-2EDF09CBCFA6}" type="pres">
      <dgm:prSet presAssocID="{98770C26-7AF0-433D-B50C-4DB68E564FF8}" presName="child4Text" presStyleLbl="bgAcc1" presStyleIdx="3" presStyleCnt="4">
        <dgm:presLayoutVars>
          <dgm:bulletEnabled val="1"/>
        </dgm:presLayoutVars>
      </dgm:prSet>
      <dgm:spPr/>
    </dgm:pt>
    <dgm:pt modelId="{56441AC2-E225-4ABC-9B4C-477186DDD995}" type="pres">
      <dgm:prSet presAssocID="{98770C26-7AF0-433D-B50C-4DB68E564FF8}" presName="childPlaceholder" presStyleCnt="0"/>
      <dgm:spPr/>
    </dgm:pt>
    <dgm:pt modelId="{68BC20CF-942A-4887-8E7B-0D7A30CEA605}" type="pres">
      <dgm:prSet presAssocID="{98770C26-7AF0-433D-B50C-4DB68E564FF8}" presName="circle" presStyleCnt="0"/>
      <dgm:spPr/>
    </dgm:pt>
    <dgm:pt modelId="{1EE723BC-28F8-4FA9-A72B-E149364118F9}" type="pres">
      <dgm:prSet presAssocID="{98770C26-7AF0-433D-B50C-4DB68E564FF8}" presName="quadrant1" presStyleLbl="node1" presStyleIdx="0" presStyleCnt="4">
        <dgm:presLayoutVars>
          <dgm:chMax val="1"/>
          <dgm:bulletEnabled val="1"/>
        </dgm:presLayoutVars>
      </dgm:prSet>
      <dgm:spPr/>
      <dgm:t>
        <a:bodyPr/>
        <a:lstStyle/>
        <a:p>
          <a:endParaRPr lang="en-IN"/>
        </a:p>
      </dgm:t>
    </dgm:pt>
    <dgm:pt modelId="{0FE4E27C-0D8A-4C6D-971F-3C4CEDC980C1}" type="pres">
      <dgm:prSet presAssocID="{98770C26-7AF0-433D-B50C-4DB68E564FF8}" presName="quadrant2" presStyleLbl="node1" presStyleIdx="1" presStyleCnt="4">
        <dgm:presLayoutVars>
          <dgm:chMax val="1"/>
          <dgm:bulletEnabled val="1"/>
        </dgm:presLayoutVars>
      </dgm:prSet>
      <dgm:spPr/>
    </dgm:pt>
    <dgm:pt modelId="{05A2EA02-2A90-42B7-9135-3C220456B536}" type="pres">
      <dgm:prSet presAssocID="{98770C26-7AF0-433D-B50C-4DB68E564FF8}" presName="quadrant3" presStyleLbl="node1" presStyleIdx="2" presStyleCnt="4">
        <dgm:presLayoutVars>
          <dgm:chMax val="1"/>
          <dgm:bulletEnabled val="1"/>
        </dgm:presLayoutVars>
      </dgm:prSet>
      <dgm:spPr/>
      <dgm:t>
        <a:bodyPr/>
        <a:lstStyle/>
        <a:p>
          <a:endParaRPr lang="en-IN"/>
        </a:p>
      </dgm:t>
    </dgm:pt>
    <dgm:pt modelId="{B644F3FD-78CB-4922-AB31-3147B61D26F5}" type="pres">
      <dgm:prSet presAssocID="{98770C26-7AF0-433D-B50C-4DB68E564FF8}" presName="quadrant4" presStyleLbl="node1" presStyleIdx="3" presStyleCnt="4">
        <dgm:presLayoutVars>
          <dgm:chMax val="1"/>
          <dgm:bulletEnabled val="1"/>
        </dgm:presLayoutVars>
      </dgm:prSet>
      <dgm:spPr/>
    </dgm:pt>
    <dgm:pt modelId="{C2ACE633-23F1-4C03-924A-D7E9680908DF}" type="pres">
      <dgm:prSet presAssocID="{98770C26-7AF0-433D-B50C-4DB68E564FF8}" presName="quadrantPlaceholder" presStyleCnt="0"/>
      <dgm:spPr/>
    </dgm:pt>
    <dgm:pt modelId="{0C2161B2-426C-4AD5-9B31-2B1241546E52}" type="pres">
      <dgm:prSet presAssocID="{98770C26-7AF0-433D-B50C-4DB68E564FF8}" presName="center1" presStyleLbl="fgShp" presStyleIdx="0" presStyleCnt="2"/>
      <dgm:spPr/>
    </dgm:pt>
    <dgm:pt modelId="{0ABC2C06-34E3-4834-AEA3-A099092D9D8F}" type="pres">
      <dgm:prSet presAssocID="{98770C26-7AF0-433D-B50C-4DB68E564FF8}" presName="center2" presStyleLbl="fgShp" presStyleIdx="1" presStyleCnt="2"/>
      <dgm:spPr/>
    </dgm:pt>
  </dgm:ptLst>
  <dgm:cxnLst>
    <dgm:cxn modelId="{A80169B6-EDBC-48D9-BE67-8C60C9D6CD0A}" type="presOf" srcId="{BF263D31-B6F7-4CE1-8241-32D2823C2461}" destId="{231352BE-8AA7-4CF7-BCBB-DAA526D672E6}" srcOrd="1" destOrd="0" presId="urn:microsoft.com/office/officeart/2005/8/layout/cycle4"/>
    <dgm:cxn modelId="{1EDF7C23-AFA5-45FB-8366-96C56C9620C5}" srcId="{98770C26-7AF0-433D-B50C-4DB68E564FF8}" destId="{D059A557-E012-42AA-9768-D54A1250AAEE}" srcOrd="3" destOrd="0" parTransId="{81988E7A-693E-4952-984C-124F2073B324}" sibTransId="{1D0B318F-E39D-4EC8-B731-4C0309AF255E}"/>
    <dgm:cxn modelId="{51006D91-0F22-4630-96B4-EABDD60A9589}" srcId="{98770C26-7AF0-433D-B50C-4DB68E564FF8}" destId="{113DD549-DFF9-4462-8259-14054179C7A4}" srcOrd="1" destOrd="0" parTransId="{07F3A11B-AF09-4C66-8370-EAC4060BA1BC}" sibTransId="{F2CCE64E-295F-41BC-B9C3-787D2EB10D06}"/>
    <dgm:cxn modelId="{30664E39-68CF-4AA2-8CBB-E51A545BA21F}" srcId="{20275481-C097-4AD3-9185-DB02F1F26A1C}" destId="{B04D105A-F2A6-4B36-9E1C-8CC82E7DB501}" srcOrd="0" destOrd="0" parTransId="{7672D929-B403-4EFD-A80E-F17D181BA0CE}" sibTransId="{80740D4D-1AD9-4320-A1EB-B0D33CB5CEAF}"/>
    <dgm:cxn modelId="{D4102BE4-337F-489D-BE3F-7E78B7E72EA6}" srcId="{113DD549-DFF9-4462-8259-14054179C7A4}" destId="{BF263D31-B6F7-4CE1-8241-32D2823C2461}" srcOrd="0" destOrd="0" parTransId="{011113A2-A9BA-4AAD-831C-3B072F3E8C03}" sibTransId="{88A8B4EF-8E64-4B3D-893D-802E6B0E2196}"/>
    <dgm:cxn modelId="{C4338892-60B4-458F-B974-9211E9352FC4}" type="presOf" srcId="{53B53252-4068-4D3E-8E62-644D334204D2}" destId="{F64AFC36-4D22-413F-AF4B-DDFA1DEB7412}" srcOrd="1" destOrd="0" presId="urn:microsoft.com/office/officeart/2005/8/layout/cycle4"/>
    <dgm:cxn modelId="{B1C61A85-FED1-44A9-A5B0-92FA7A919394}" type="presOf" srcId="{53B53252-4068-4D3E-8E62-644D334204D2}" destId="{1A7CB971-F13A-42F6-BA8D-AA658526D60B}" srcOrd="0" destOrd="0" presId="urn:microsoft.com/office/officeart/2005/8/layout/cycle4"/>
    <dgm:cxn modelId="{BE6BDAA9-464E-4B43-8537-91C83BB178B2}" type="presOf" srcId="{B04D105A-F2A6-4B36-9E1C-8CC82E7DB501}" destId="{79468D6A-DACC-4D1B-9E36-663BA6E0A978}" srcOrd="0" destOrd="0" presId="urn:microsoft.com/office/officeart/2005/8/layout/cycle4"/>
    <dgm:cxn modelId="{37E3556E-D2C5-48A9-A9F3-148FFB8FE83A}" srcId="{D059A557-E012-42AA-9768-D54A1250AAEE}" destId="{008F1DCD-011C-4982-B256-519E6916ACBD}" srcOrd="0" destOrd="0" parTransId="{00764CB2-169D-4D62-A91C-5BD73C2F7F86}" sibTransId="{2A5EBFD4-B4CA-483B-93FD-C7FF9B075061}"/>
    <dgm:cxn modelId="{64FB531B-3857-4062-AAD0-D40CA6479122}" type="presOf" srcId="{008F1DCD-011C-4982-B256-519E6916ACBD}" destId="{858D5C5B-A492-4C20-8C97-750E5CC73DE3}" srcOrd="0" destOrd="0" presId="urn:microsoft.com/office/officeart/2005/8/layout/cycle4"/>
    <dgm:cxn modelId="{66B5BAE4-E7CD-4CA2-AD54-A06A8A621BEF}" type="presOf" srcId="{D059A557-E012-42AA-9768-D54A1250AAEE}" destId="{B644F3FD-78CB-4922-AB31-3147B61D26F5}" srcOrd="0" destOrd="0" presId="urn:microsoft.com/office/officeart/2005/8/layout/cycle4"/>
    <dgm:cxn modelId="{3554994A-2ABC-4F45-9E73-1733B551A120}" type="presOf" srcId="{008F1DCD-011C-4982-B256-519E6916ACBD}" destId="{159DE5D6-0204-4316-9547-2EDF09CBCFA6}" srcOrd="1" destOrd="0" presId="urn:microsoft.com/office/officeart/2005/8/layout/cycle4"/>
    <dgm:cxn modelId="{53016013-5161-4D65-AD95-248EBF43707E}" type="presOf" srcId="{7B722BB5-3C30-4EA2-8E72-BF2A1CB34E65}" destId="{1EE723BC-28F8-4FA9-A72B-E149364118F9}" srcOrd="0" destOrd="0" presId="urn:microsoft.com/office/officeart/2005/8/layout/cycle4"/>
    <dgm:cxn modelId="{F4A9A682-E8BF-427E-B262-501222FA6790}" type="presOf" srcId="{20275481-C097-4AD3-9185-DB02F1F26A1C}" destId="{05A2EA02-2A90-42B7-9135-3C220456B536}" srcOrd="0" destOrd="0" presId="urn:microsoft.com/office/officeart/2005/8/layout/cycle4"/>
    <dgm:cxn modelId="{5A30A499-1049-4C5B-AA20-B42C1BBC34F9}" type="presOf" srcId="{B04D105A-F2A6-4B36-9E1C-8CC82E7DB501}" destId="{32D44238-DD1A-4FC0-820C-046462032AAF}" srcOrd="1" destOrd="0" presId="urn:microsoft.com/office/officeart/2005/8/layout/cycle4"/>
    <dgm:cxn modelId="{8A1870E5-6CD0-490F-8577-1B2AEF8331CF}" srcId="{7B722BB5-3C30-4EA2-8E72-BF2A1CB34E65}" destId="{53B53252-4068-4D3E-8E62-644D334204D2}" srcOrd="0" destOrd="0" parTransId="{FE3C20AC-D0CA-483E-95AF-079F7702CA1C}" sibTransId="{C9F99401-54D5-4147-8878-0EA4DE8F41B0}"/>
    <dgm:cxn modelId="{77AAD450-8409-4259-9209-88754885F2C4}" type="presOf" srcId="{BF263D31-B6F7-4CE1-8241-32D2823C2461}" destId="{9DDB968C-1D4F-40E0-AA1C-B54F9E2DF84C}" srcOrd="0" destOrd="0" presId="urn:microsoft.com/office/officeart/2005/8/layout/cycle4"/>
    <dgm:cxn modelId="{809255A7-D6D8-4518-A461-144FA5583A3B}" srcId="{98770C26-7AF0-433D-B50C-4DB68E564FF8}" destId="{7B722BB5-3C30-4EA2-8E72-BF2A1CB34E65}" srcOrd="0" destOrd="0" parTransId="{293D80AA-CC06-4765-AE07-48539116A53C}" sibTransId="{D8C1D5F0-DCE7-44E3-95CA-CC783D3CD95C}"/>
    <dgm:cxn modelId="{17674B02-AC49-4060-A8D5-22A97CA25593}" type="presOf" srcId="{113DD549-DFF9-4462-8259-14054179C7A4}" destId="{0FE4E27C-0D8A-4C6D-971F-3C4CEDC980C1}" srcOrd="0" destOrd="0" presId="urn:microsoft.com/office/officeart/2005/8/layout/cycle4"/>
    <dgm:cxn modelId="{0EDCBCA4-D148-4D76-9169-52009B8E3FF6}" type="presOf" srcId="{98770C26-7AF0-433D-B50C-4DB68E564FF8}" destId="{89C750E4-1D9C-4157-B0E1-8FB6F83C3B4F}" srcOrd="0" destOrd="0" presId="urn:microsoft.com/office/officeart/2005/8/layout/cycle4"/>
    <dgm:cxn modelId="{D203F22B-9200-4DE6-A8FB-52227505DF95}" srcId="{98770C26-7AF0-433D-B50C-4DB68E564FF8}" destId="{20275481-C097-4AD3-9185-DB02F1F26A1C}" srcOrd="2" destOrd="0" parTransId="{8DAC0327-E0B1-4A8E-B2C9-79A4C09883C1}" sibTransId="{B9B1FB09-4C67-4546-932A-4D9BE944D710}"/>
    <dgm:cxn modelId="{0D9A1035-DFC6-4092-AF4B-C8CB8D079BBE}" type="presParOf" srcId="{89C750E4-1D9C-4157-B0E1-8FB6F83C3B4F}" destId="{EFCFEFCC-A570-4C9D-9619-AA8A81183AB0}" srcOrd="0" destOrd="0" presId="urn:microsoft.com/office/officeart/2005/8/layout/cycle4"/>
    <dgm:cxn modelId="{A47C7820-D530-42D5-834C-920D50115B39}" type="presParOf" srcId="{EFCFEFCC-A570-4C9D-9619-AA8A81183AB0}" destId="{FB1CBAFF-F9B3-4522-8DF6-96C12EE91A4A}" srcOrd="0" destOrd="0" presId="urn:microsoft.com/office/officeart/2005/8/layout/cycle4"/>
    <dgm:cxn modelId="{44812EC6-CE14-41F0-B49B-39693879A289}" type="presParOf" srcId="{FB1CBAFF-F9B3-4522-8DF6-96C12EE91A4A}" destId="{1A7CB971-F13A-42F6-BA8D-AA658526D60B}" srcOrd="0" destOrd="0" presId="urn:microsoft.com/office/officeart/2005/8/layout/cycle4"/>
    <dgm:cxn modelId="{20682BC8-73CC-44D5-B29B-038955DEA212}" type="presParOf" srcId="{FB1CBAFF-F9B3-4522-8DF6-96C12EE91A4A}" destId="{F64AFC36-4D22-413F-AF4B-DDFA1DEB7412}" srcOrd="1" destOrd="0" presId="urn:microsoft.com/office/officeart/2005/8/layout/cycle4"/>
    <dgm:cxn modelId="{40DA4D8C-E9CF-4134-AF2C-36ABD6E81927}" type="presParOf" srcId="{EFCFEFCC-A570-4C9D-9619-AA8A81183AB0}" destId="{F7C57CFD-EB91-4866-BBB1-A06541226698}" srcOrd="1" destOrd="0" presId="urn:microsoft.com/office/officeart/2005/8/layout/cycle4"/>
    <dgm:cxn modelId="{CA9422A2-E23E-4A30-8000-BF30FCA4BA72}" type="presParOf" srcId="{F7C57CFD-EB91-4866-BBB1-A06541226698}" destId="{9DDB968C-1D4F-40E0-AA1C-B54F9E2DF84C}" srcOrd="0" destOrd="0" presId="urn:microsoft.com/office/officeart/2005/8/layout/cycle4"/>
    <dgm:cxn modelId="{F2901C59-EE0A-4242-A1A7-31C03AB2DE3F}" type="presParOf" srcId="{F7C57CFD-EB91-4866-BBB1-A06541226698}" destId="{231352BE-8AA7-4CF7-BCBB-DAA526D672E6}" srcOrd="1" destOrd="0" presId="urn:microsoft.com/office/officeart/2005/8/layout/cycle4"/>
    <dgm:cxn modelId="{CB79CFBF-648F-400F-8972-43E6EC7B159B}" type="presParOf" srcId="{EFCFEFCC-A570-4C9D-9619-AA8A81183AB0}" destId="{1252BD67-FAAC-450E-841B-D3AD3719F13A}" srcOrd="2" destOrd="0" presId="urn:microsoft.com/office/officeart/2005/8/layout/cycle4"/>
    <dgm:cxn modelId="{FF21B41D-7AED-4D71-BE29-D76CA964E06D}" type="presParOf" srcId="{1252BD67-FAAC-450E-841B-D3AD3719F13A}" destId="{79468D6A-DACC-4D1B-9E36-663BA6E0A978}" srcOrd="0" destOrd="0" presId="urn:microsoft.com/office/officeart/2005/8/layout/cycle4"/>
    <dgm:cxn modelId="{530DF05E-2C63-4A55-85FC-ABD8E8DB202F}" type="presParOf" srcId="{1252BD67-FAAC-450E-841B-D3AD3719F13A}" destId="{32D44238-DD1A-4FC0-820C-046462032AAF}" srcOrd="1" destOrd="0" presId="urn:microsoft.com/office/officeart/2005/8/layout/cycle4"/>
    <dgm:cxn modelId="{836F023E-2B62-4C20-8C39-72D0AFE34CE9}" type="presParOf" srcId="{EFCFEFCC-A570-4C9D-9619-AA8A81183AB0}" destId="{88A2D323-7931-4C63-A36A-52A6F7666F09}" srcOrd="3" destOrd="0" presId="urn:microsoft.com/office/officeart/2005/8/layout/cycle4"/>
    <dgm:cxn modelId="{6317ECDC-C880-4D47-9ECD-2C0C2D494C61}" type="presParOf" srcId="{88A2D323-7931-4C63-A36A-52A6F7666F09}" destId="{858D5C5B-A492-4C20-8C97-750E5CC73DE3}" srcOrd="0" destOrd="0" presId="urn:microsoft.com/office/officeart/2005/8/layout/cycle4"/>
    <dgm:cxn modelId="{D0A90389-6E4F-4D60-8956-E494CE257D74}" type="presParOf" srcId="{88A2D323-7931-4C63-A36A-52A6F7666F09}" destId="{159DE5D6-0204-4316-9547-2EDF09CBCFA6}" srcOrd="1" destOrd="0" presId="urn:microsoft.com/office/officeart/2005/8/layout/cycle4"/>
    <dgm:cxn modelId="{D103EBCB-9DE6-41A9-B787-37FE427F11F6}" type="presParOf" srcId="{EFCFEFCC-A570-4C9D-9619-AA8A81183AB0}" destId="{56441AC2-E225-4ABC-9B4C-477186DDD995}" srcOrd="4" destOrd="0" presId="urn:microsoft.com/office/officeart/2005/8/layout/cycle4"/>
    <dgm:cxn modelId="{6663FEF7-46E2-4A1C-9BDF-82CC35DC5C48}" type="presParOf" srcId="{89C750E4-1D9C-4157-B0E1-8FB6F83C3B4F}" destId="{68BC20CF-942A-4887-8E7B-0D7A30CEA605}" srcOrd="1" destOrd="0" presId="urn:microsoft.com/office/officeart/2005/8/layout/cycle4"/>
    <dgm:cxn modelId="{FACD5196-C674-4145-B298-1AE6A0B2415E}" type="presParOf" srcId="{68BC20CF-942A-4887-8E7B-0D7A30CEA605}" destId="{1EE723BC-28F8-4FA9-A72B-E149364118F9}" srcOrd="0" destOrd="0" presId="urn:microsoft.com/office/officeart/2005/8/layout/cycle4"/>
    <dgm:cxn modelId="{C2F1EC5B-D723-46D3-B57B-D114F6C5A5B1}" type="presParOf" srcId="{68BC20CF-942A-4887-8E7B-0D7A30CEA605}" destId="{0FE4E27C-0D8A-4C6D-971F-3C4CEDC980C1}" srcOrd="1" destOrd="0" presId="urn:microsoft.com/office/officeart/2005/8/layout/cycle4"/>
    <dgm:cxn modelId="{CC81D543-0EF8-4FAB-B0E3-FD5B33D79668}" type="presParOf" srcId="{68BC20CF-942A-4887-8E7B-0D7A30CEA605}" destId="{05A2EA02-2A90-42B7-9135-3C220456B536}" srcOrd="2" destOrd="0" presId="urn:microsoft.com/office/officeart/2005/8/layout/cycle4"/>
    <dgm:cxn modelId="{4D1FC47A-0F08-4828-8DEE-648E34CD6808}" type="presParOf" srcId="{68BC20CF-942A-4887-8E7B-0D7A30CEA605}" destId="{B644F3FD-78CB-4922-AB31-3147B61D26F5}" srcOrd="3" destOrd="0" presId="urn:microsoft.com/office/officeart/2005/8/layout/cycle4"/>
    <dgm:cxn modelId="{8FDA7FFA-437B-4763-895E-A475F6A19860}" type="presParOf" srcId="{68BC20CF-942A-4887-8E7B-0D7A30CEA605}" destId="{C2ACE633-23F1-4C03-924A-D7E9680908DF}" srcOrd="4" destOrd="0" presId="urn:microsoft.com/office/officeart/2005/8/layout/cycle4"/>
    <dgm:cxn modelId="{0F57B4B3-C7FB-42C7-9ED8-528EF0F6C14D}" type="presParOf" srcId="{89C750E4-1D9C-4157-B0E1-8FB6F83C3B4F}" destId="{0C2161B2-426C-4AD5-9B31-2B1241546E52}" srcOrd="2" destOrd="0" presId="urn:microsoft.com/office/officeart/2005/8/layout/cycle4"/>
    <dgm:cxn modelId="{0FFC703D-218E-4A76-9DC5-F8575388167E}" type="presParOf" srcId="{89C750E4-1D9C-4157-B0E1-8FB6F83C3B4F}" destId="{0ABC2C06-34E3-4834-AEA3-A099092D9D8F}"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68D6A-DACC-4D1B-9E36-663BA6E0A978}">
      <dsp:nvSpPr>
        <dsp:cNvPr id="0" name=""/>
        <dsp:cNvSpPr/>
      </dsp:nvSpPr>
      <dsp:spPr>
        <a:xfrm>
          <a:off x="5054646" y="3139290"/>
          <a:ext cx="2280602" cy="147731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10947913"/>
              <a:satOff val="-2840"/>
              <a:lumOff val="3137"/>
              <a:alphaOff val="0"/>
            </a:schemeClr>
          </a:solidFill>
          <a:prstDash val="solid"/>
        </a:ln>
        <a:effectLst/>
        <a:sp3d z="-227350" prstMaterial="matte"/>
      </dsp:spPr>
      <dsp:style>
        <a:lnRef idx="1">
          <a:scrgbClr r="0" g="0" b="0"/>
        </a:lnRef>
        <a:fillRef idx="1">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285750" lvl="1" indent="-285750" algn="l" defTabSz="1822450">
            <a:lnSpc>
              <a:spcPct val="90000"/>
            </a:lnSpc>
            <a:spcBef>
              <a:spcPct val="0"/>
            </a:spcBef>
            <a:spcAft>
              <a:spcPct val="15000"/>
            </a:spcAft>
            <a:buChar char="••"/>
          </a:pPr>
          <a:r>
            <a:rPr lang="en-US" sz="4100" b="1" kern="1200" dirty="0" smtClean="0">
              <a:latin typeface="Algerian" panose="04020705040A02060702" pitchFamily="82" charset="0"/>
            </a:rPr>
            <a:t>D</a:t>
          </a:r>
          <a:endParaRPr lang="en-IN" sz="4100" b="1" kern="1200" dirty="0">
            <a:latin typeface="Algerian" panose="04020705040A02060702" pitchFamily="82" charset="0"/>
          </a:endParaRPr>
        </a:p>
      </dsp:txBody>
      <dsp:txXfrm>
        <a:off x="5771279" y="3541071"/>
        <a:ext cx="1531517" cy="1043080"/>
      </dsp:txXfrm>
    </dsp:sp>
    <dsp:sp modelId="{858D5C5B-A492-4C20-8C97-750E5CC73DE3}">
      <dsp:nvSpPr>
        <dsp:cNvPr id="0" name=""/>
        <dsp:cNvSpPr/>
      </dsp:nvSpPr>
      <dsp:spPr>
        <a:xfrm>
          <a:off x="1333663" y="3139290"/>
          <a:ext cx="2280602" cy="147731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16421869"/>
              <a:satOff val="-4260"/>
              <a:lumOff val="4706"/>
              <a:alphaOff val="0"/>
            </a:schemeClr>
          </a:solidFill>
          <a:prstDash val="solid"/>
        </a:ln>
        <a:effectLst/>
        <a:sp3d z="-227350" prstMaterial="matte"/>
      </dsp:spPr>
      <dsp:style>
        <a:lnRef idx="1">
          <a:scrgbClr r="0" g="0" b="0"/>
        </a:lnRef>
        <a:fillRef idx="1">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285750" lvl="1" indent="-285750" algn="l" defTabSz="1822450">
            <a:lnSpc>
              <a:spcPct val="90000"/>
            </a:lnSpc>
            <a:spcBef>
              <a:spcPct val="0"/>
            </a:spcBef>
            <a:spcAft>
              <a:spcPct val="15000"/>
            </a:spcAft>
            <a:buChar char="••"/>
          </a:pPr>
          <a:r>
            <a:rPr lang="en-US" sz="4100" b="1" kern="1200" dirty="0" smtClean="0">
              <a:latin typeface="Algerian" panose="04020705040A02060702" pitchFamily="82" charset="0"/>
            </a:rPr>
            <a:t>D</a:t>
          </a:r>
          <a:endParaRPr lang="en-IN" sz="4100" b="1" kern="1200" dirty="0">
            <a:latin typeface="Algerian" panose="04020705040A02060702" pitchFamily="82" charset="0"/>
          </a:endParaRPr>
        </a:p>
      </dsp:txBody>
      <dsp:txXfrm>
        <a:off x="1366115" y="3541071"/>
        <a:ext cx="1531517" cy="1043080"/>
      </dsp:txXfrm>
    </dsp:sp>
    <dsp:sp modelId="{9DDB968C-1D4F-40E0-AA1C-B54F9E2DF84C}">
      <dsp:nvSpPr>
        <dsp:cNvPr id="0" name=""/>
        <dsp:cNvSpPr/>
      </dsp:nvSpPr>
      <dsp:spPr>
        <a:xfrm>
          <a:off x="5054646" y="0"/>
          <a:ext cx="2280602" cy="147731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5473956"/>
              <a:satOff val="-1420"/>
              <a:lumOff val="1569"/>
              <a:alphaOff val="0"/>
            </a:schemeClr>
          </a:solidFill>
          <a:prstDash val="solid"/>
        </a:ln>
        <a:effectLst/>
        <a:sp3d z="-227350" prstMaterial="matte"/>
      </dsp:spPr>
      <dsp:style>
        <a:lnRef idx="1">
          <a:scrgbClr r="0" g="0" b="0"/>
        </a:lnRef>
        <a:fillRef idx="1">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285750" lvl="1" indent="-285750" algn="l" defTabSz="1822450">
            <a:lnSpc>
              <a:spcPct val="90000"/>
            </a:lnSpc>
            <a:spcBef>
              <a:spcPct val="0"/>
            </a:spcBef>
            <a:spcAft>
              <a:spcPct val="15000"/>
            </a:spcAft>
            <a:buChar char="••"/>
          </a:pPr>
          <a:r>
            <a:rPr lang="en-US" sz="4100" b="1" kern="1200" dirty="0" smtClean="0">
              <a:latin typeface="Algerian" panose="04020705040A02060702" pitchFamily="82" charset="0"/>
            </a:rPr>
            <a:t>B</a:t>
          </a:r>
          <a:endParaRPr lang="en-IN" sz="4100" b="1" kern="1200" dirty="0">
            <a:latin typeface="Algerian" panose="04020705040A02060702" pitchFamily="82" charset="0"/>
          </a:endParaRPr>
        </a:p>
      </dsp:txBody>
      <dsp:txXfrm>
        <a:off x="5771279" y="32452"/>
        <a:ext cx="1531517" cy="1043080"/>
      </dsp:txXfrm>
    </dsp:sp>
    <dsp:sp modelId="{1A7CB971-F13A-42F6-BA8D-AA658526D60B}">
      <dsp:nvSpPr>
        <dsp:cNvPr id="0" name=""/>
        <dsp:cNvSpPr/>
      </dsp:nvSpPr>
      <dsp:spPr>
        <a:xfrm>
          <a:off x="1333663" y="0"/>
          <a:ext cx="2280602" cy="147731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p3d z="-227350" prstMaterial="matte"/>
      </dsp:spPr>
      <dsp:style>
        <a:lnRef idx="1">
          <a:scrgbClr r="0" g="0" b="0"/>
        </a:lnRef>
        <a:fillRef idx="1">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285750" lvl="1" indent="-285750" algn="l" defTabSz="1822450">
            <a:lnSpc>
              <a:spcPct val="90000"/>
            </a:lnSpc>
            <a:spcBef>
              <a:spcPct val="0"/>
            </a:spcBef>
            <a:spcAft>
              <a:spcPct val="15000"/>
            </a:spcAft>
            <a:buChar char="••"/>
          </a:pPr>
          <a:r>
            <a:rPr lang="en-US" sz="4100" b="1" kern="1200" dirty="0" smtClean="0">
              <a:latin typeface="Algerian" panose="04020705040A02060702" pitchFamily="82" charset="0"/>
            </a:rPr>
            <a:t>A</a:t>
          </a:r>
          <a:endParaRPr lang="en-IN" sz="4100" b="1" kern="1200" dirty="0">
            <a:latin typeface="Algerian" panose="04020705040A02060702" pitchFamily="82" charset="0"/>
          </a:endParaRPr>
        </a:p>
      </dsp:txBody>
      <dsp:txXfrm>
        <a:off x="1366115" y="32452"/>
        <a:ext cx="1531517" cy="1043080"/>
      </dsp:txXfrm>
    </dsp:sp>
    <dsp:sp modelId="{1EE723BC-28F8-4FA9-A72B-E149364118F9}">
      <dsp:nvSpPr>
        <dsp:cNvPr id="0" name=""/>
        <dsp:cNvSpPr/>
      </dsp:nvSpPr>
      <dsp:spPr>
        <a:xfrm>
          <a:off x="2289300" y="263146"/>
          <a:ext cx="1998989" cy="1998989"/>
        </a:xfrm>
        <a:prstGeom prst="pieWedge">
          <a:avLst/>
        </a:prstGeom>
        <a:solidFill>
          <a:schemeClr val="accent3">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sp3d extrusionH="28000" prstMaterial="matte"/>
        </a:bodyPr>
        <a:lstStyle/>
        <a:p>
          <a:pPr lvl="0" algn="ctr" defTabSz="889000">
            <a:lnSpc>
              <a:spcPct val="90000"/>
            </a:lnSpc>
            <a:spcBef>
              <a:spcPct val="0"/>
            </a:spcBef>
            <a:spcAft>
              <a:spcPct val="35000"/>
            </a:spcAft>
          </a:pPr>
          <a:r>
            <a:rPr lang="en-US" sz="2000" kern="1200" dirty="0" smtClean="0">
              <a:latin typeface="Calibri" panose="020F0502020204030204" pitchFamily="34" charset="0"/>
              <a:cs typeface="Calibri" panose="020F0502020204030204" pitchFamily="34" charset="0"/>
            </a:rPr>
            <a:t>Obtain DSC for all partner</a:t>
          </a:r>
          <a:endParaRPr lang="en-IN" sz="2000" kern="1200" dirty="0">
            <a:latin typeface="Calibri" panose="020F0502020204030204" pitchFamily="34" charset="0"/>
            <a:cs typeface="Calibri" panose="020F0502020204030204" pitchFamily="34" charset="0"/>
          </a:endParaRPr>
        </a:p>
      </dsp:txBody>
      <dsp:txXfrm>
        <a:off x="2874790" y="848636"/>
        <a:ext cx="1413499" cy="1413499"/>
      </dsp:txXfrm>
    </dsp:sp>
    <dsp:sp modelId="{0FE4E27C-0D8A-4C6D-971F-3C4CEDC980C1}">
      <dsp:nvSpPr>
        <dsp:cNvPr id="0" name=""/>
        <dsp:cNvSpPr/>
      </dsp:nvSpPr>
      <dsp:spPr>
        <a:xfrm rot="5400000">
          <a:off x="4380622" y="263146"/>
          <a:ext cx="1998989" cy="1998989"/>
        </a:xfrm>
        <a:prstGeom prst="pieWedge">
          <a:avLst/>
        </a:prstGeom>
        <a:solidFill>
          <a:schemeClr val="accent3">
            <a:hueOff val="5473956"/>
            <a:satOff val="-1420"/>
            <a:lumOff val="1569"/>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sp3d extrusionH="28000" prstMaterial="matte"/>
        </a:bodyPr>
        <a:lstStyle/>
        <a:p>
          <a:pPr lvl="0" algn="ctr" defTabSz="977900">
            <a:lnSpc>
              <a:spcPct val="90000"/>
            </a:lnSpc>
            <a:spcBef>
              <a:spcPct val="0"/>
            </a:spcBef>
            <a:spcAft>
              <a:spcPct val="35000"/>
            </a:spcAft>
          </a:pPr>
          <a:r>
            <a:rPr lang="en-US" sz="2200" kern="1200" dirty="0" smtClean="0"/>
            <a:t>Obtain DIN for all partners</a:t>
          </a:r>
          <a:endParaRPr lang="en-IN" sz="2200" kern="1200" dirty="0"/>
        </a:p>
      </dsp:txBody>
      <dsp:txXfrm rot="-5400000">
        <a:off x="4380622" y="848636"/>
        <a:ext cx="1413499" cy="1413499"/>
      </dsp:txXfrm>
    </dsp:sp>
    <dsp:sp modelId="{05A2EA02-2A90-42B7-9135-3C220456B536}">
      <dsp:nvSpPr>
        <dsp:cNvPr id="0" name=""/>
        <dsp:cNvSpPr/>
      </dsp:nvSpPr>
      <dsp:spPr>
        <a:xfrm rot="10800000">
          <a:off x="4380622" y="2354468"/>
          <a:ext cx="1998989" cy="1998989"/>
        </a:xfrm>
        <a:prstGeom prst="pieWedge">
          <a:avLst/>
        </a:prstGeom>
        <a:solidFill>
          <a:schemeClr val="accent3">
            <a:hueOff val="10947913"/>
            <a:satOff val="-2840"/>
            <a:lumOff val="3137"/>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sp3d extrusionH="28000" prstMaterial="matte"/>
        </a:bodyPr>
        <a:lstStyle/>
        <a:p>
          <a:pPr lvl="0" algn="ctr" defTabSz="977900">
            <a:lnSpc>
              <a:spcPct val="90000"/>
            </a:lnSpc>
            <a:spcBef>
              <a:spcPct val="0"/>
            </a:spcBef>
            <a:spcAft>
              <a:spcPct val="35000"/>
            </a:spcAft>
          </a:pPr>
          <a:r>
            <a:rPr lang="en-US" sz="2200" kern="1200" dirty="0" smtClean="0"/>
            <a:t>Obtain Name Approval</a:t>
          </a:r>
          <a:endParaRPr lang="en-IN" sz="2200" kern="1200" dirty="0"/>
        </a:p>
      </dsp:txBody>
      <dsp:txXfrm rot="10800000">
        <a:off x="4380622" y="2354468"/>
        <a:ext cx="1413499" cy="1413499"/>
      </dsp:txXfrm>
    </dsp:sp>
    <dsp:sp modelId="{B644F3FD-78CB-4922-AB31-3147B61D26F5}">
      <dsp:nvSpPr>
        <dsp:cNvPr id="0" name=""/>
        <dsp:cNvSpPr/>
      </dsp:nvSpPr>
      <dsp:spPr>
        <a:xfrm rot="16200000">
          <a:off x="2289300" y="2354468"/>
          <a:ext cx="1998989" cy="1998989"/>
        </a:xfrm>
        <a:prstGeom prst="pieWedge">
          <a:avLst/>
        </a:prstGeom>
        <a:solidFill>
          <a:schemeClr val="accent3">
            <a:hueOff val="16421869"/>
            <a:satOff val="-4260"/>
            <a:lumOff val="4706"/>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sp3d extrusionH="28000" prstMaterial="matte"/>
        </a:bodyPr>
        <a:lstStyle/>
        <a:p>
          <a:pPr lvl="0" algn="ctr" defTabSz="800100">
            <a:lnSpc>
              <a:spcPct val="90000"/>
            </a:lnSpc>
            <a:spcBef>
              <a:spcPct val="0"/>
            </a:spcBef>
            <a:spcAft>
              <a:spcPct val="35000"/>
            </a:spcAft>
          </a:pPr>
          <a:r>
            <a:rPr lang="en-US" sz="1800" kern="1200" dirty="0" smtClean="0"/>
            <a:t>File Incorporation with </a:t>
          </a:r>
          <a:r>
            <a:rPr lang="en-US" sz="1800" kern="1200" dirty="0" err="1" smtClean="0"/>
            <a:t>RoC</a:t>
          </a:r>
          <a:endParaRPr lang="en-IN" sz="1800" kern="1200" dirty="0"/>
        </a:p>
      </dsp:txBody>
      <dsp:txXfrm rot="5400000">
        <a:off x="2874790" y="2354468"/>
        <a:ext cx="1413499" cy="1413499"/>
      </dsp:txXfrm>
    </dsp:sp>
    <dsp:sp modelId="{0C2161B2-426C-4AD5-9B31-2B1241546E52}">
      <dsp:nvSpPr>
        <dsp:cNvPr id="0" name=""/>
        <dsp:cNvSpPr/>
      </dsp:nvSpPr>
      <dsp:spPr>
        <a:xfrm>
          <a:off x="3989365" y="1892807"/>
          <a:ext cx="690182" cy="600158"/>
        </a:xfrm>
        <a:prstGeom prst="circularArrow">
          <a:avLst/>
        </a:prstGeom>
        <a:solidFill>
          <a:schemeClr val="accent3">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a:schemeClr val="lt1"/>
        </a:fontRef>
      </dsp:style>
    </dsp:sp>
    <dsp:sp modelId="{0ABC2C06-34E3-4834-AEA3-A099092D9D8F}">
      <dsp:nvSpPr>
        <dsp:cNvPr id="0" name=""/>
        <dsp:cNvSpPr/>
      </dsp:nvSpPr>
      <dsp:spPr>
        <a:xfrm rot="10800000">
          <a:off x="3989365" y="2123637"/>
          <a:ext cx="690182" cy="600158"/>
        </a:xfrm>
        <a:prstGeom prst="circularArrow">
          <a:avLst/>
        </a:prstGeom>
        <a:solidFill>
          <a:schemeClr val="accent3">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10/28/2023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909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936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6344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4520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5152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0385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1460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7202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204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834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800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24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64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485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790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910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213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10/28/2023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446898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certicom.in/business-consulting-experts-bangalore/" TargetMode="External"/><Relationship Id="rId2" Type="http://schemas.openxmlformats.org/officeDocument/2006/relationships/hyperlink" Target="http://certicom.in/company-registration-services-bangalore/" TargetMode="External"/><Relationship Id="rId1" Type="http://schemas.openxmlformats.org/officeDocument/2006/relationships/slideLayout" Target="../slideLayouts/slideLayout3.xml"/><Relationship Id="rId4" Type="http://schemas.openxmlformats.org/officeDocument/2006/relationships/hyperlink" Target="http://certicom.in/llp-registration-bangalo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certicom.in/private-limited-company-registration-bangalore/"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244142" y="130690"/>
            <a:ext cx="1457070" cy="706209"/>
          </a:xfrm>
          <a:prstGeom prst="rect">
            <a:avLst/>
          </a:prstGeom>
        </p:spPr>
        <p:style>
          <a:lnRef idx="1">
            <a:schemeClr val="dk1"/>
          </a:lnRef>
          <a:fillRef idx="3">
            <a:schemeClr val="dk1"/>
          </a:fillRef>
          <a:effectRef idx="2">
            <a:schemeClr val="dk1"/>
          </a:effectRef>
          <a:fontRef idx="minor">
            <a:schemeClr val="lt1"/>
          </a:fontRef>
        </p:style>
      </p:pic>
      <p:sp>
        <p:nvSpPr>
          <p:cNvPr id="2" name="Title 1"/>
          <p:cNvSpPr>
            <a:spLocks noGrp="1"/>
          </p:cNvSpPr>
          <p:nvPr>
            <p:ph type="ctrTitle"/>
          </p:nvPr>
        </p:nvSpPr>
        <p:spPr>
          <a:xfrm>
            <a:off x="2198397" y="130691"/>
            <a:ext cx="8791575" cy="2387600"/>
          </a:xfrm>
        </p:spPr>
        <p:txBody>
          <a:bodyPr/>
          <a:lstStyle/>
          <a:p>
            <a:r>
              <a:rPr lang="en-US" b="1" dirty="0" smtClean="0">
                <a:latin typeface="Algerian" panose="04020705040A02060702" pitchFamily="82" charset="0"/>
              </a:rPr>
              <a:t>Steps  for  company registration in </a:t>
            </a:r>
            <a:r>
              <a:rPr lang="en-US" b="1" dirty="0" err="1" smtClean="0">
                <a:latin typeface="Algerian" panose="04020705040A02060702" pitchFamily="82" charset="0"/>
              </a:rPr>
              <a:t>india</a:t>
            </a:r>
            <a:endParaRPr lang="en-IN" b="1" dirty="0">
              <a:latin typeface="Algerian" panose="04020705040A02060702" pitchFamily="82" charset="0"/>
            </a:endParaRPr>
          </a:p>
        </p:txBody>
      </p:sp>
      <p:sp>
        <p:nvSpPr>
          <p:cNvPr id="3" name="Subtitle 2"/>
          <p:cNvSpPr>
            <a:spLocks noGrp="1"/>
          </p:cNvSpPr>
          <p:nvPr>
            <p:ph type="subTitle" idx="1"/>
          </p:nvPr>
        </p:nvSpPr>
        <p:spPr>
          <a:xfrm>
            <a:off x="1331220" y="2687638"/>
            <a:ext cx="9658752" cy="4170362"/>
          </a:xfrm>
        </p:spPr>
        <p:txBody>
          <a:bodyPr>
            <a:normAutofit/>
          </a:bodyPr>
          <a:lstStyle/>
          <a:p>
            <a:r>
              <a:rPr lang="en-US" sz="4000" u="sng" dirty="0" smtClean="0">
                <a:latin typeface="Arial Black" panose="020B0A04020102020204" pitchFamily="34" charset="0"/>
              </a:rPr>
              <a:t>Phase 4</a:t>
            </a:r>
            <a:endParaRPr lang="en-IN" sz="4000" u="sng" dirty="0">
              <a:latin typeface="Arial Black" panose="020B0A04020102020204" pitchFamily="34" charset="0"/>
            </a:endParaRPr>
          </a:p>
        </p:txBody>
      </p:sp>
      <p:graphicFrame>
        <p:nvGraphicFramePr>
          <p:cNvPr id="6" name="Diagram 5"/>
          <p:cNvGraphicFramePr/>
          <p:nvPr>
            <p:extLst>
              <p:ext uri="{D42A27DB-BD31-4B8C-83A1-F6EECF244321}">
                <p14:modId xmlns:p14="http://schemas.microsoft.com/office/powerpoint/2010/main" val="1497342270"/>
              </p:ext>
            </p:extLst>
          </p:nvPr>
        </p:nvGraphicFramePr>
        <p:xfrm>
          <a:off x="3900867" y="1878867"/>
          <a:ext cx="8668913" cy="4616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a:off x="4701212" y="130690"/>
            <a:ext cx="3785944" cy="706208"/>
          </a:xfrm>
          <a:prstGeom prst="rect">
            <a:avLst/>
          </a:prstGeom>
        </p:spPr>
        <p:style>
          <a:lnRef idx="2">
            <a:schemeClr val="dk1">
              <a:shade val="50000"/>
            </a:schemeClr>
          </a:lnRef>
          <a:fillRef idx="1">
            <a:schemeClr val="dk1"/>
          </a:fillRef>
          <a:effectRef idx="0">
            <a:schemeClr val="dk1"/>
          </a:effectRef>
          <a:fontRef idx="minor">
            <a:schemeClr val="lt1"/>
          </a:fontRef>
        </p:style>
      </p:pic>
      <p:pic>
        <p:nvPicPr>
          <p:cNvPr id="8" name="Picture 7"/>
          <p:cNvPicPr>
            <a:picLocks noChangeAspect="1"/>
          </p:cNvPicPr>
          <p:nvPr/>
        </p:nvPicPr>
        <p:blipFill>
          <a:blip r:embed="rId9"/>
          <a:stretch>
            <a:fillRect/>
          </a:stretch>
        </p:blipFill>
        <p:spPr>
          <a:xfrm>
            <a:off x="8443614" y="130689"/>
            <a:ext cx="833446" cy="706209"/>
          </a:xfrm>
          <a:prstGeom prst="rect">
            <a:avLst/>
          </a:prstGeo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35878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881" y="1963807"/>
            <a:ext cx="8791575" cy="2491457"/>
          </a:xfrm>
        </p:spPr>
        <p:txBody>
          <a:bodyPr>
            <a:noAutofit/>
          </a:bodyPr>
          <a:lstStyle/>
          <a:p>
            <a:pPr fontAlgn="base"/>
            <a:r>
              <a:rPr lang="en-US" sz="2000" b="1" dirty="0">
                <a:solidFill>
                  <a:schemeClr val="tx2"/>
                </a:solidFill>
              </a:rPr>
              <a:t>The Registrar of Commissioner (ROC) is an office under the Ministry of Social Affairs (MCA), the agency dealing with corporate governance and limited liability companies in India. At present, 22 company registrars (ROCs) operate in all major countries. However, states like Tamil Nadu and Maharashtra have more than one ROC. As provided for in Section 609 of the Public Limited Companies Act, 1956, the organizational unit is assigned a principal employee to list both the companies and the LLP countries across the state and the territories</a:t>
            </a:r>
            <a:r>
              <a:rPr lang="en-US" sz="2000" b="1" dirty="0" smtClean="0">
                <a:solidFill>
                  <a:schemeClr val="tx2"/>
                </a:solidFill>
              </a:rPr>
              <a:t>.</a:t>
            </a:r>
            <a:br>
              <a:rPr lang="en-US" sz="2000" b="1" dirty="0" smtClean="0">
                <a:solidFill>
                  <a:schemeClr val="tx2"/>
                </a:solidFill>
              </a:rPr>
            </a:br>
            <a:r>
              <a:rPr lang="en-US" sz="2000" b="1" dirty="0">
                <a:solidFill>
                  <a:schemeClr val="tx2"/>
                </a:solidFill>
              </a:rPr>
              <a:t/>
            </a:r>
            <a:br>
              <a:rPr lang="en-US" sz="2000" b="1" dirty="0">
                <a:solidFill>
                  <a:schemeClr val="tx2"/>
                </a:solidFill>
              </a:rPr>
            </a:br>
            <a:r>
              <a:rPr lang="en-US" sz="2000" b="1" dirty="0">
                <a:solidFill>
                  <a:schemeClr val="tx2"/>
                </a:solidFill>
              </a:rPr>
              <a:t>The Registrar also confirms that the LLPs (Public Limited Companies Act) complies with the legal requirements of the Public Limited Companies Act, 2013</a:t>
            </a:r>
            <a:r>
              <a:rPr lang="en-US" sz="2000" b="1" dirty="0" smtClean="0">
                <a:solidFill>
                  <a:schemeClr val="tx2"/>
                </a:solidFill>
              </a:rPr>
              <a:t>.</a:t>
            </a:r>
            <a:br>
              <a:rPr lang="en-US" sz="2000" b="1" dirty="0" smtClean="0">
                <a:solidFill>
                  <a:schemeClr val="tx2"/>
                </a:solidFill>
              </a:rPr>
            </a:br>
            <a:r>
              <a:rPr lang="en-US" sz="2000" b="1" dirty="0"/>
              <a:t/>
            </a:r>
            <a:br>
              <a:rPr lang="en-US" sz="2000" b="1" dirty="0"/>
            </a:br>
            <a:endParaRPr lang="en-IN" sz="2000" b="1" dirty="0"/>
          </a:p>
        </p:txBody>
      </p:sp>
      <p:sp>
        <p:nvSpPr>
          <p:cNvPr id="3" name="Subtitle 2"/>
          <p:cNvSpPr>
            <a:spLocks noGrp="1"/>
          </p:cNvSpPr>
          <p:nvPr>
            <p:ph type="subTitle" idx="1"/>
          </p:nvPr>
        </p:nvSpPr>
        <p:spPr>
          <a:xfrm>
            <a:off x="2571881" y="4455264"/>
            <a:ext cx="8791575" cy="2215991"/>
          </a:xfrm>
        </p:spPr>
        <p:txBody>
          <a:bodyPr>
            <a:normAutofit fontScale="92500" lnSpcReduction="20000"/>
          </a:bodyPr>
          <a:lstStyle/>
          <a:p>
            <a:r>
              <a:rPr lang="en-US" b="1" dirty="0"/>
              <a:t>The Registrar of Companies keeps records of companies registered with them and allows the public to access this information for the payment of a particular fee. The government preserves the administration of the Registrar of Companies with the assistance of the Regional Director. As of today, there are seven regional managers who manage the operations of air operators within the areas concerned.</a:t>
            </a:r>
            <a:br>
              <a:rPr lang="en-US" b="1" dirty="0"/>
            </a:br>
            <a:endParaRPr lang="en-IN" b="1" dirty="0"/>
          </a:p>
        </p:txBody>
      </p:sp>
    </p:spTree>
    <p:extLst>
      <p:ext uri="{BB962C8B-B14F-4D97-AF65-F5344CB8AC3E}">
        <p14:creationId xmlns:p14="http://schemas.microsoft.com/office/powerpoint/2010/main" val="320530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142" y="144218"/>
            <a:ext cx="9906000" cy="1568673"/>
          </a:xfrm>
        </p:spPr>
        <p:txBody>
          <a:bodyPr/>
          <a:lstStyle/>
          <a:p>
            <a:pPr algn="ctr"/>
            <a:r>
              <a:rPr lang="en-IN" b="1" dirty="0">
                <a:solidFill>
                  <a:schemeClr val="bg1"/>
                </a:solidFill>
                <a:latin typeface="Bell MT" panose="02020503060305020303" pitchFamily="18" charset="0"/>
              </a:rPr>
              <a:t>The role of ROC</a:t>
            </a:r>
            <a:r>
              <a:rPr lang="en-IN" dirty="0">
                <a:latin typeface="Bell MT" panose="02020503060305020303" pitchFamily="18" charset="0"/>
              </a:rPr>
              <a:t/>
            </a:r>
            <a:br>
              <a:rPr lang="en-IN" dirty="0">
                <a:latin typeface="Bell MT" panose="02020503060305020303" pitchFamily="18" charset="0"/>
              </a:rPr>
            </a:br>
            <a:endParaRPr lang="en-IN" dirty="0">
              <a:latin typeface="Bell MT" panose="02020503060305020303" pitchFamily="18" charset="0"/>
            </a:endParaRPr>
          </a:p>
        </p:txBody>
      </p:sp>
      <p:sp>
        <p:nvSpPr>
          <p:cNvPr id="3" name="Text Placeholder 2"/>
          <p:cNvSpPr>
            <a:spLocks noGrp="1"/>
          </p:cNvSpPr>
          <p:nvPr>
            <p:ph type="body" idx="1"/>
          </p:nvPr>
        </p:nvSpPr>
        <p:spPr>
          <a:xfrm>
            <a:off x="1192926" y="1712891"/>
            <a:ext cx="9906000" cy="4537008"/>
          </a:xfrm>
        </p:spPr>
        <p:txBody>
          <a:bodyPr>
            <a:normAutofit/>
          </a:bodyPr>
          <a:lstStyle/>
          <a:p>
            <a:pPr fontAlgn="base"/>
            <a:r>
              <a:rPr lang="en-US" sz="2400" dirty="0"/>
              <a:t>1. ROC takes care of the registration of a company (also known as a limited liability company) in the country.</a:t>
            </a:r>
          </a:p>
          <a:p>
            <a:pPr fontAlgn="base"/>
            <a:r>
              <a:rPr lang="en-US" sz="2400" dirty="0"/>
              <a:t>2. It concludes regulation and reporting of companies and shareholders and managers and also handles a report by the Government on some issues that include an annual application for a number of documents.</a:t>
            </a:r>
          </a:p>
          <a:p>
            <a:pPr fontAlgn="base"/>
            <a:r>
              <a:rPr lang="en-US" sz="2400" dirty="0"/>
              <a:t>3. Business listings play an important role in promoting and facilitating business development.</a:t>
            </a:r>
          </a:p>
          <a:p>
            <a:endParaRPr lang="en-IN" sz="2400" dirty="0"/>
          </a:p>
        </p:txBody>
      </p:sp>
    </p:spTree>
    <p:extLst>
      <p:ext uri="{BB962C8B-B14F-4D97-AF65-F5344CB8AC3E}">
        <p14:creationId xmlns:p14="http://schemas.microsoft.com/office/powerpoint/2010/main" val="322210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625" y="3117089"/>
            <a:ext cx="9906000" cy="2852737"/>
          </a:xfrm>
        </p:spPr>
        <p:txBody>
          <a:bodyPr>
            <a:noAutofit/>
          </a:bodyPr>
          <a:lstStyle/>
          <a:p>
            <a:pPr fontAlgn="base"/>
            <a:r>
              <a:rPr lang="en-US" sz="2400" dirty="0"/>
              <a:t>4. Every company in the country requires the approval of the ROC to establish existence. The ROC provides approval certificate which is the final indication of the existence of each company. A company that has once been registered can not stop unless the company’s name is terminated from the business directory</a:t>
            </a:r>
            <a:r>
              <a:rPr lang="en-US" sz="2400" dirty="0" smtClean="0"/>
              <a:t>.</a:t>
            </a:r>
            <a:br>
              <a:rPr lang="en-US" sz="2400" dirty="0" smtClean="0"/>
            </a:br>
            <a:r>
              <a:rPr lang="en-US" sz="2400" dirty="0" smtClean="0"/>
              <a:t/>
            </a:r>
            <a:br>
              <a:rPr lang="en-US" sz="2400" dirty="0" smtClean="0"/>
            </a:br>
            <a:r>
              <a:rPr lang="en-US" sz="2400" dirty="0"/>
              <a:t/>
            </a:r>
            <a:br>
              <a:rPr lang="en-US" sz="2400" dirty="0"/>
            </a:br>
            <a:r>
              <a:rPr lang="en-US" sz="2400" dirty="0"/>
              <a:t>5. Among other things, it is necessary to keep in mind that the CEO may also request additional information from all companies. It could search for its premises </a:t>
            </a:r>
            <a:r>
              <a:rPr lang="en-US" sz="2400" dirty="0" smtClean="0"/>
              <a:t>and grab book books with the prior approval of the court.</a:t>
            </a:r>
            <a:br>
              <a:rPr lang="en-US" sz="2400" dirty="0" smtClean="0"/>
            </a:br>
            <a:r>
              <a:rPr lang="en-US" sz="2400" dirty="0" smtClean="0"/>
              <a:t/>
            </a:r>
            <a:br>
              <a:rPr lang="en-US" sz="2400" dirty="0" smtClean="0"/>
            </a:br>
            <a:r>
              <a:rPr lang="en-US" sz="2400" dirty="0"/>
              <a:t/>
            </a:r>
            <a:br>
              <a:rPr lang="en-US" sz="2400" dirty="0"/>
            </a:br>
            <a:r>
              <a:rPr lang="en-US" sz="2400" dirty="0"/>
              <a:t>6. Most importantly, the Registrar of Companies may also submit a request for termination of business</a:t>
            </a:r>
            <a:br>
              <a:rPr lang="en-US" sz="2400" dirty="0"/>
            </a:br>
            <a:endParaRPr lang="en-IN" sz="2400" dirty="0"/>
          </a:p>
        </p:txBody>
      </p:sp>
      <p:sp>
        <p:nvSpPr>
          <p:cNvPr id="3" name="Text Placeholder 2"/>
          <p:cNvSpPr>
            <a:spLocks noGrp="1"/>
          </p:cNvSpPr>
          <p:nvPr>
            <p:ph type="body" idx="1"/>
          </p:nvPr>
        </p:nvSpPr>
        <p:spPr>
          <a:xfrm>
            <a:off x="1437625" y="5119821"/>
            <a:ext cx="9906000" cy="1374776"/>
          </a:xfrm>
        </p:spPr>
        <p:txBody>
          <a:bodyPr/>
          <a:lstStyle/>
          <a:p>
            <a:r>
              <a:rPr lang="en-US" dirty="0" smtClean="0"/>
              <a:t>.</a:t>
            </a:r>
            <a:endParaRPr lang="en-IN" dirty="0"/>
          </a:p>
        </p:txBody>
      </p:sp>
    </p:spTree>
    <p:extLst>
      <p:ext uri="{BB962C8B-B14F-4D97-AF65-F5344CB8AC3E}">
        <p14:creationId xmlns:p14="http://schemas.microsoft.com/office/powerpoint/2010/main" val="237039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625" y="154547"/>
            <a:ext cx="9906000" cy="1863614"/>
          </a:xfrm>
        </p:spPr>
        <p:txBody>
          <a:bodyPr/>
          <a:lstStyle/>
          <a:p>
            <a:r>
              <a:rPr lang="en-US" b="1" dirty="0">
                <a:solidFill>
                  <a:schemeClr val="bg1"/>
                </a:solidFill>
                <a:latin typeface="Bauhaus 93" panose="04030905020B02020C02" pitchFamily="82" charset="0"/>
              </a:rPr>
              <a:t>How companies are listed by Business Directory</a:t>
            </a:r>
            <a:r>
              <a:rPr lang="en-US" dirty="0">
                <a:solidFill>
                  <a:schemeClr val="bg1"/>
                </a:solidFill>
              </a:rPr>
              <a:t/>
            </a:r>
            <a:br>
              <a:rPr lang="en-US" dirty="0">
                <a:solidFill>
                  <a:schemeClr val="bg1"/>
                </a:solidFill>
              </a:rPr>
            </a:br>
            <a:endParaRPr lang="en-IN" dirty="0">
              <a:solidFill>
                <a:schemeClr val="bg1"/>
              </a:solidFill>
            </a:endParaRPr>
          </a:p>
        </p:txBody>
      </p:sp>
      <p:sp>
        <p:nvSpPr>
          <p:cNvPr id="3" name="Text Placeholder 2"/>
          <p:cNvSpPr>
            <a:spLocks noGrp="1"/>
          </p:cNvSpPr>
          <p:nvPr>
            <p:ph type="body" idx="1"/>
          </p:nvPr>
        </p:nvSpPr>
        <p:spPr>
          <a:xfrm>
            <a:off x="1141411" y="1725769"/>
            <a:ext cx="9906000" cy="4073369"/>
          </a:xfrm>
        </p:spPr>
        <p:txBody>
          <a:bodyPr>
            <a:normAutofit lnSpcReduction="10000"/>
          </a:bodyPr>
          <a:lstStyle/>
          <a:p>
            <a:pPr fontAlgn="base"/>
            <a:r>
              <a:rPr lang="en-US" dirty="0"/>
              <a:t>No company can be created by itself. It requires a certificate of organization issued by the Registrar of Companies after completion of some legal requirements. As part of a statutory process, promoters need to submit a few documents to the Registrar of Companies. These documents contain Certificate of Conduct (</a:t>
            </a:r>
            <a:r>
              <a:rPr lang="en-US" dirty="0" err="1"/>
              <a:t>MoA</a:t>
            </a:r>
            <a:r>
              <a:rPr lang="en-US" dirty="0"/>
              <a:t>), Conventions (</a:t>
            </a:r>
            <a:r>
              <a:rPr lang="en-US" dirty="0" err="1"/>
              <a:t>AoA</a:t>
            </a:r>
            <a:r>
              <a:rPr lang="en-US" dirty="0"/>
              <a:t>), Pre-Approval Agreement for Commanders and Managing Directors, and the Statement of Authorized Parties confirming that </a:t>
            </a:r>
            <a:r>
              <a:rPr lang="en-US" dirty="0">
                <a:hlinkClick r:id="rId2"/>
              </a:rPr>
              <a:t>registration </a:t>
            </a:r>
            <a:r>
              <a:rPr lang="en-US" dirty="0"/>
              <a:t>requirements have been met</a:t>
            </a:r>
            <a:r>
              <a:rPr lang="en-US" dirty="0" smtClean="0"/>
              <a:t>.</a:t>
            </a:r>
          </a:p>
          <a:p>
            <a:pPr fontAlgn="base"/>
            <a:endParaRPr lang="en-US" dirty="0"/>
          </a:p>
          <a:p>
            <a:pPr fontAlgn="base"/>
            <a:r>
              <a:rPr lang="en-US" dirty="0"/>
              <a:t>After confirming the documents, ROC passes the company’s name in the </a:t>
            </a:r>
            <a:r>
              <a:rPr lang="en-US" dirty="0">
                <a:hlinkClick r:id="rId3"/>
              </a:rPr>
              <a:t>business directory</a:t>
            </a:r>
            <a:r>
              <a:rPr lang="en-US" dirty="0"/>
              <a:t> and issues the certificate of organization. The charterer, together with the memorandum of attorney, also issues a certificate of commencement of transactions. A </a:t>
            </a:r>
            <a:r>
              <a:rPr lang="en-US" dirty="0">
                <a:hlinkClick r:id="rId4"/>
              </a:rPr>
              <a:t>limited liability company</a:t>
            </a:r>
            <a:r>
              <a:rPr lang="en-US" dirty="0"/>
              <a:t> is obliged to obtain this certificate before the transaction commences.</a:t>
            </a:r>
          </a:p>
          <a:p>
            <a:endParaRPr lang="en-IN" dirty="0"/>
          </a:p>
        </p:txBody>
      </p:sp>
    </p:spTree>
    <p:extLst>
      <p:ext uri="{BB962C8B-B14F-4D97-AF65-F5344CB8AC3E}">
        <p14:creationId xmlns:p14="http://schemas.microsoft.com/office/powerpoint/2010/main" val="241235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793" y="1325450"/>
            <a:ext cx="9905955" cy="3429000"/>
          </a:xfrm>
        </p:spPr>
        <p:txBody>
          <a:bodyPr>
            <a:normAutofit fontScale="90000"/>
          </a:bodyPr>
          <a:lstStyle/>
          <a:p>
            <a:pPr algn="ctr"/>
            <a:r>
              <a:rPr lang="en-US" b="1" dirty="0">
                <a:solidFill>
                  <a:schemeClr val="bg1"/>
                </a:solidFill>
                <a:latin typeface="Bell MT" panose="02020503060305020303" pitchFamily="18" charset="0"/>
              </a:rPr>
              <a:t>ROC may refuse to sign up</a:t>
            </a:r>
            <a:r>
              <a:rPr lang="en-US" dirty="0">
                <a:solidFill>
                  <a:schemeClr val="bg1"/>
                </a:solidFill>
                <a:latin typeface="Bell MT" panose="02020503060305020303" pitchFamily="18" charset="0"/>
              </a:rPr>
              <a:t/>
            </a:r>
            <a:br>
              <a:rPr lang="en-US" dirty="0">
                <a:solidFill>
                  <a:schemeClr val="bg1"/>
                </a:solidFill>
                <a:latin typeface="Bell MT" panose="02020503060305020303" pitchFamily="18" charset="0"/>
              </a:rPr>
            </a:br>
            <a:r>
              <a:rPr lang="en-US" dirty="0" smtClean="0">
                <a:solidFill>
                  <a:schemeClr val="bg1"/>
                </a:solidFill>
                <a:latin typeface="Bell MT" panose="02020503060305020303" pitchFamily="18" charset="0"/>
              </a:rPr>
              <a:t/>
            </a:r>
            <a:br>
              <a:rPr lang="en-US" dirty="0" smtClean="0">
                <a:solidFill>
                  <a:schemeClr val="bg1"/>
                </a:solidFill>
                <a:latin typeface="Bell MT" panose="02020503060305020303" pitchFamily="18" charset="0"/>
              </a:rPr>
            </a:br>
            <a:r>
              <a:rPr lang="en-US" dirty="0">
                <a:solidFill>
                  <a:schemeClr val="bg1"/>
                </a:solidFill>
                <a:latin typeface="Bell MT" panose="02020503060305020303" pitchFamily="18" charset="0"/>
              </a:rPr>
              <a:t/>
            </a:r>
            <a:br>
              <a:rPr lang="en-US" dirty="0">
                <a:solidFill>
                  <a:schemeClr val="bg1"/>
                </a:solidFill>
                <a:latin typeface="Bell MT" panose="02020503060305020303" pitchFamily="18" charset="0"/>
              </a:rPr>
            </a:br>
            <a:r>
              <a:rPr lang="en-US" dirty="0" smtClean="0">
                <a:solidFill>
                  <a:schemeClr val="bg1"/>
                </a:solidFill>
                <a:latin typeface="Bell MT" panose="02020503060305020303" pitchFamily="18" charset="0"/>
              </a:rPr>
              <a:t/>
            </a:r>
            <a:br>
              <a:rPr lang="en-US" dirty="0" smtClean="0">
                <a:solidFill>
                  <a:schemeClr val="bg1"/>
                </a:solidFill>
                <a:latin typeface="Bell MT" panose="02020503060305020303" pitchFamily="18" charset="0"/>
              </a:rPr>
            </a:br>
            <a:r>
              <a:rPr lang="en-US" dirty="0">
                <a:solidFill>
                  <a:schemeClr val="bg1"/>
                </a:solidFill>
                <a:latin typeface="Bell MT" panose="02020503060305020303" pitchFamily="18" charset="0"/>
              </a:rPr>
              <a:t/>
            </a:r>
            <a:br>
              <a:rPr lang="en-US" dirty="0">
                <a:solidFill>
                  <a:schemeClr val="bg1"/>
                </a:solidFill>
                <a:latin typeface="Bell MT" panose="02020503060305020303" pitchFamily="18" charset="0"/>
              </a:rPr>
            </a:br>
            <a:r>
              <a:rPr lang="en-US" dirty="0" smtClean="0">
                <a:solidFill>
                  <a:schemeClr val="bg1"/>
                </a:solidFill>
                <a:latin typeface="Bell MT" panose="02020503060305020303" pitchFamily="18" charset="0"/>
              </a:rPr>
              <a:t/>
            </a:r>
            <a:br>
              <a:rPr lang="en-US" dirty="0" smtClean="0">
                <a:solidFill>
                  <a:schemeClr val="bg1"/>
                </a:solidFill>
                <a:latin typeface="Bell MT" panose="02020503060305020303" pitchFamily="18" charset="0"/>
              </a:rPr>
            </a:br>
            <a:r>
              <a:rPr lang="en-US" dirty="0" smtClean="0">
                <a:solidFill>
                  <a:schemeClr val="bg1"/>
                </a:solidFill>
                <a:latin typeface="Bell MT" panose="02020503060305020303" pitchFamily="18" charset="0"/>
              </a:rPr>
              <a:t/>
            </a:r>
            <a:br>
              <a:rPr lang="en-US" dirty="0" smtClean="0">
                <a:solidFill>
                  <a:schemeClr val="bg1"/>
                </a:solidFill>
                <a:latin typeface="Bell MT" panose="02020503060305020303" pitchFamily="18" charset="0"/>
              </a:rPr>
            </a:br>
            <a:r>
              <a:rPr lang="en-US" b="1" dirty="0" smtClean="0">
                <a:solidFill>
                  <a:schemeClr val="bg1"/>
                </a:solidFill>
                <a:latin typeface="Bell MT" panose="02020503060305020303" pitchFamily="18" charset="0"/>
              </a:rPr>
              <a:t>The </a:t>
            </a:r>
            <a:r>
              <a:rPr lang="en-US" b="1" dirty="0">
                <a:solidFill>
                  <a:schemeClr val="bg1"/>
                </a:solidFill>
                <a:latin typeface="Bell MT" panose="02020503060305020303" pitchFamily="18" charset="0"/>
              </a:rPr>
              <a:t>role of ROC continues after the registration of a company</a:t>
            </a:r>
            <a:r>
              <a:rPr lang="en-US" dirty="0">
                <a:solidFill>
                  <a:schemeClr val="bg1"/>
                </a:solidFill>
                <a:latin typeface="Bell MT" panose="02020503060305020303" pitchFamily="18" charset="0"/>
              </a:rPr>
              <a:t/>
            </a:r>
            <a:br>
              <a:rPr lang="en-US" dirty="0">
                <a:solidFill>
                  <a:schemeClr val="bg1"/>
                </a:solidFill>
                <a:latin typeface="Bell MT" panose="02020503060305020303" pitchFamily="18" charset="0"/>
              </a:rPr>
            </a:br>
            <a:r>
              <a:rPr lang="en-US" dirty="0">
                <a:solidFill>
                  <a:schemeClr val="bg1"/>
                </a:solidFill>
                <a:latin typeface="Bell MT" panose="02020503060305020303" pitchFamily="18" charset="0"/>
              </a:rPr>
              <a:t/>
            </a:r>
            <a:br>
              <a:rPr lang="en-US" dirty="0">
                <a:solidFill>
                  <a:schemeClr val="bg1"/>
                </a:solidFill>
                <a:latin typeface="Bell MT" panose="02020503060305020303" pitchFamily="18" charset="0"/>
              </a:rPr>
            </a:br>
            <a:r>
              <a:rPr lang="en-US" dirty="0" smtClean="0">
                <a:solidFill>
                  <a:schemeClr val="bg1"/>
                </a:solidFill>
                <a:latin typeface="Bell MT" panose="02020503060305020303" pitchFamily="18" charset="0"/>
              </a:rPr>
              <a:t/>
            </a:r>
            <a:br>
              <a:rPr lang="en-US" dirty="0" smtClean="0">
                <a:solidFill>
                  <a:schemeClr val="bg1"/>
                </a:solidFill>
                <a:latin typeface="Bell MT" panose="02020503060305020303" pitchFamily="18" charset="0"/>
              </a:rPr>
            </a:br>
            <a:endParaRPr lang="en-IN" dirty="0">
              <a:solidFill>
                <a:schemeClr val="bg1"/>
              </a:solidFill>
              <a:latin typeface="Bell MT" panose="02020503060305020303" pitchFamily="18" charset="0"/>
            </a:endParaRPr>
          </a:p>
        </p:txBody>
      </p:sp>
      <p:sp>
        <p:nvSpPr>
          <p:cNvPr id="3" name="Text Placeholder 2"/>
          <p:cNvSpPr>
            <a:spLocks noGrp="1"/>
          </p:cNvSpPr>
          <p:nvPr>
            <p:ph type="body" sz="half" idx="2"/>
          </p:nvPr>
        </p:nvSpPr>
        <p:spPr>
          <a:xfrm>
            <a:off x="1360351" y="1030310"/>
            <a:ext cx="9904459" cy="5943600"/>
          </a:xfrm>
        </p:spPr>
        <p:txBody>
          <a:bodyPr>
            <a:normAutofit/>
          </a:bodyPr>
          <a:lstStyle/>
          <a:p>
            <a:pPr fontAlgn="base"/>
            <a:r>
              <a:rPr lang="en-US" sz="2000" dirty="0"/>
              <a:t>OC may refuse to register a company for various reasons. The memorandum of understanding (MOA), which is full of secretaries, consists of five provisions viz. name provisions; part provisions; Provisions of capital provisions and liability provisions. The secretary must ensure that registration is not permitted for companies with a reputable name. The head of state could also decline to list companies that have illegal targets</a:t>
            </a:r>
            <a:r>
              <a:rPr lang="en-US" sz="2000" dirty="0" smtClean="0"/>
              <a:t>.</a:t>
            </a:r>
          </a:p>
          <a:p>
            <a:pPr fontAlgn="base"/>
            <a:endParaRPr lang="en-US" sz="2000" dirty="0"/>
          </a:p>
          <a:p>
            <a:pPr fontAlgn="base"/>
            <a:endParaRPr lang="en-US" sz="2000" dirty="0" smtClean="0"/>
          </a:p>
          <a:p>
            <a:pPr fontAlgn="base"/>
            <a:endParaRPr lang="en-US" sz="2000" dirty="0"/>
          </a:p>
          <a:p>
            <a:pPr fontAlgn="base"/>
            <a:endParaRPr lang="en-US" sz="2000" dirty="0"/>
          </a:p>
          <a:p>
            <a:pPr fontAlgn="base"/>
            <a:r>
              <a:rPr lang="en-US" sz="2000" b="1" dirty="0"/>
              <a:t>The role of ROC continues after the registration of a company</a:t>
            </a:r>
            <a:endParaRPr lang="en-US" sz="2000" dirty="0"/>
          </a:p>
          <a:p>
            <a:pPr fontAlgn="base"/>
            <a:r>
              <a:rPr lang="en-US" sz="2000" dirty="0"/>
              <a:t>There is no risk to the organization of ROC and society. For example, a company may need to change its name, goals or registered office. In such a case, a company would need to approach the ROC after completing formal procedures.</a:t>
            </a:r>
          </a:p>
          <a:p>
            <a:endParaRPr lang="en-IN" sz="2000" dirty="0"/>
          </a:p>
        </p:txBody>
      </p:sp>
    </p:spTree>
    <p:extLst>
      <p:ext uri="{BB962C8B-B14F-4D97-AF65-F5344CB8AC3E}">
        <p14:creationId xmlns:p14="http://schemas.microsoft.com/office/powerpoint/2010/main" val="46500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2790" y="60348"/>
            <a:ext cx="8791575" cy="2387600"/>
          </a:xfrm>
        </p:spPr>
        <p:txBody>
          <a:bodyPr>
            <a:normAutofit/>
          </a:bodyPr>
          <a:lstStyle/>
          <a:p>
            <a:pPr algn="ctr"/>
            <a:r>
              <a:rPr lang="en-US" sz="4000" b="1" dirty="0">
                <a:solidFill>
                  <a:schemeClr val="bg1"/>
                </a:solidFill>
                <a:latin typeface="Bell MT" panose="02020503060305020303" pitchFamily="18" charset="0"/>
              </a:rPr>
              <a:t>Fulfil resolutions with the Registrar of Companies</a:t>
            </a:r>
            <a:r>
              <a:rPr lang="en-US" sz="2400" dirty="0">
                <a:latin typeface="Bell MT" panose="02020503060305020303" pitchFamily="18" charset="0"/>
              </a:rPr>
              <a:t/>
            </a:r>
            <a:br>
              <a:rPr lang="en-US" sz="2400" dirty="0">
                <a:latin typeface="Bell MT" panose="02020503060305020303" pitchFamily="18" charset="0"/>
              </a:rPr>
            </a:br>
            <a:endParaRPr lang="en-IN" sz="2400" dirty="0">
              <a:latin typeface="Bell MT" panose="02020503060305020303" pitchFamily="18" charset="0"/>
            </a:endParaRPr>
          </a:p>
        </p:txBody>
      </p:sp>
      <p:sp>
        <p:nvSpPr>
          <p:cNvPr id="3" name="Subtitle 2"/>
          <p:cNvSpPr>
            <a:spLocks noGrp="1"/>
          </p:cNvSpPr>
          <p:nvPr>
            <p:ph type="subTitle" idx="1"/>
          </p:nvPr>
        </p:nvSpPr>
        <p:spPr>
          <a:xfrm>
            <a:off x="2430215" y="2447948"/>
            <a:ext cx="8791575" cy="4584879"/>
          </a:xfrm>
        </p:spPr>
        <p:txBody>
          <a:bodyPr>
            <a:normAutofit/>
          </a:bodyPr>
          <a:lstStyle/>
          <a:p>
            <a:pPr algn="just"/>
            <a:r>
              <a:rPr lang="en-US" dirty="0">
                <a:solidFill>
                  <a:schemeClr val="tx1"/>
                </a:solidFill>
              </a:rPr>
              <a:t>According to the provisions of Article 117. </a:t>
            </a:r>
            <a:r>
              <a:rPr lang="en-US" dirty="0">
                <a:solidFill>
                  <a:schemeClr val="tx1"/>
                </a:solidFill>
                <a:hlinkClick r:id="rId2"/>
              </a:rPr>
              <a:t>Public Limited Companies</a:t>
            </a:r>
            <a:r>
              <a:rPr lang="en-US" dirty="0">
                <a:solidFill>
                  <a:schemeClr val="tx1"/>
                </a:solidFill>
              </a:rPr>
              <a:t> Act is required to submit any resolution by ROC within 30 days of its adoption. Business registrars need to include all such resolutions. The Company has also laid down a punishment for failure to submit resolutions to the editor within a certain period of time. In other words, a companion is obliged to approach the company manager for all his activities involving the appointment of management or managing director, issuance of prospectuses, the nomination of sales agencies or resolution of voluntary winding, </a:t>
            </a:r>
            <a:endParaRPr lang="en-IN" dirty="0">
              <a:solidFill>
                <a:schemeClr val="tx1"/>
              </a:solidFill>
            </a:endParaRPr>
          </a:p>
        </p:txBody>
      </p:sp>
    </p:spTree>
    <p:extLst>
      <p:ext uri="{BB962C8B-B14F-4D97-AF65-F5344CB8AC3E}">
        <p14:creationId xmlns:p14="http://schemas.microsoft.com/office/powerpoint/2010/main" val="3518329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2642" y="1214438"/>
            <a:ext cx="8791575" cy="2387600"/>
          </a:xfrm>
        </p:spPr>
        <p:txBody>
          <a:bodyPr/>
          <a:lstStyle/>
          <a:p>
            <a:r>
              <a:rPr lang="en-US" b="1" u="sng" dirty="0" smtClean="0">
                <a:solidFill>
                  <a:schemeClr val="tx2"/>
                </a:solidFill>
              </a:rPr>
              <a:t>Thanking you </a:t>
            </a:r>
            <a:endParaRPr lang="en-IN" b="1" u="sng" dirty="0">
              <a:solidFill>
                <a:schemeClr val="tx2"/>
              </a:solidFill>
            </a:endParaRPr>
          </a:p>
        </p:txBody>
      </p:sp>
      <p:sp>
        <p:nvSpPr>
          <p:cNvPr id="3" name="Subtitle 2"/>
          <p:cNvSpPr>
            <a:spLocks noGrp="1"/>
          </p:cNvSpPr>
          <p:nvPr>
            <p:ph type="subTitle" idx="1"/>
          </p:nvPr>
        </p:nvSpPr>
        <p:spPr/>
        <p:txBody>
          <a:bodyPr>
            <a:normAutofit fontScale="70000" lnSpcReduction="20000"/>
          </a:bodyPr>
          <a:lstStyle/>
          <a:p>
            <a:pPr algn="r"/>
            <a:r>
              <a:rPr lang="en-US" b="1" u="sng" dirty="0">
                <a:solidFill>
                  <a:schemeClr val="bg1"/>
                </a:solidFill>
              </a:rPr>
              <a:t>Present by :</a:t>
            </a:r>
            <a:r>
              <a:rPr lang="en-US" dirty="0"/>
              <a:t/>
            </a:r>
            <a:br>
              <a:rPr lang="en-US" dirty="0"/>
            </a:br>
            <a:r>
              <a:rPr lang="en-US" dirty="0"/>
              <a:t/>
            </a:r>
            <a:br>
              <a:rPr lang="en-US" dirty="0"/>
            </a:br>
            <a:r>
              <a:rPr lang="en-US" dirty="0">
                <a:latin typeface="Bell MT" panose="02020503060305020303" pitchFamily="18" charset="0"/>
              </a:rPr>
              <a:t>                  </a:t>
            </a:r>
            <a:r>
              <a:rPr lang="en-US" b="1" dirty="0">
                <a:latin typeface="Bell MT" panose="02020503060305020303" pitchFamily="18" charset="0"/>
              </a:rPr>
              <a:t>PL.KARUPPIAH </a:t>
            </a:r>
            <a:r>
              <a:rPr lang="en-IN" dirty="0">
                <a:latin typeface="Bell MT" panose="02020503060305020303" pitchFamily="18" charset="0"/>
              </a:rPr>
              <a:t/>
            </a:r>
            <a:br>
              <a:rPr lang="en-IN" dirty="0">
                <a:latin typeface="Bell MT" panose="02020503060305020303" pitchFamily="18" charset="0"/>
              </a:rPr>
            </a:br>
            <a:r>
              <a:rPr lang="en-IN" dirty="0">
                <a:latin typeface="Bell MT" panose="02020503060305020303" pitchFamily="18" charset="0"/>
              </a:rPr>
              <a:t>                  </a:t>
            </a:r>
            <a:r>
              <a:rPr lang="en-US" b="1" dirty="0">
                <a:latin typeface="Bell MT" panose="02020503060305020303" pitchFamily="18" charset="0"/>
              </a:rPr>
              <a:t>M.ABINASH</a:t>
            </a:r>
            <a:r>
              <a:rPr lang="en-IN" dirty="0">
                <a:latin typeface="Bell MT" panose="02020503060305020303" pitchFamily="18" charset="0"/>
              </a:rPr>
              <a:t/>
            </a:r>
            <a:br>
              <a:rPr lang="en-IN" dirty="0">
                <a:latin typeface="Bell MT" panose="02020503060305020303" pitchFamily="18" charset="0"/>
              </a:rPr>
            </a:br>
            <a:r>
              <a:rPr lang="en-IN" dirty="0">
                <a:latin typeface="Bell MT" panose="02020503060305020303" pitchFamily="18" charset="0"/>
              </a:rPr>
              <a:t>                 </a:t>
            </a:r>
            <a:r>
              <a:rPr lang="en-US" b="1" dirty="0">
                <a:latin typeface="Bell MT" panose="02020503060305020303" pitchFamily="18" charset="0"/>
              </a:rPr>
              <a:t>R.KISHORE KUMAR </a:t>
            </a:r>
            <a:r>
              <a:rPr lang="en-IN" dirty="0">
                <a:latin typeface="Bell MT" panose="02020503060305020303" pitchFamily="18" charset="0"/>
              </a:rPr>
              <a:t/>
            </a:r>
            <a:br>
              <a:rPr lang="en-IN" dirty="0">
                <a:latin typeface="Bell MT" panose="02020503060305020303" pitchFamily="18" charset="0"/>
              </a:rPr>
            </a:br>
            <a:r>
              <a:rPr lang="en-IN" dirty="0">
                <a:latin typeface="Bell MT" panose="02020503060305020303" pitchFamily="18" charset="0"/>
              </a:rPr>
              <a:t>                 </a:t>
            </a:r>
            <a:r>
              <a:rPr lang="en-US" b="1" dirty="0">
                <a:latin typeface="Bell MT" panose="02020503060305020303" pitchFamily="18" charset="0"/>
              </a:rPr>
              <a:t>K.SARAN KUMAR </a:t>
            </a:r>
            <a:r>
              <a:rPr lang="en-IN" dirty="0">
                <a:latin typeface="Bell MT" panose="02020503060305020303" pitchFamily="18" charset="0"/>
              </a:rPr>
              <a:t/>
            </a:r>
            <a:br>
              <a:rPr lang="en-IN" dirty="0">
                <a:latin typeface="Bell MT" panose="02020503060305020303" pitchFamily="18" charset="0"/>
              </a:rPr>
            </a:br>
            <a:r>
              <a:rPr lang="en-IN" dirty="0">
                <a:latin typeface="Bell MT" panose="02020503060305020303" pitchFamily="18" charset="0"/>
              </a:rPr>
              <a:t>                 </a:t>
            </a:r>
            <a:r>
              <a:rPr lang="en-US" b="1" dirty="0">
                <a:latin typeface="Bell MT" panose="02020503060305020303" pitchFamily="18" charset="0"/>
              </a:rPr>
              <a:t>T.VEERAMANI</a:t>
            </a:r>
            <a:endParaRPr lang="en-IN" dirty="0"/>
          </a:p>
        </p:txBody>
      </p:sp>
    </p:spTree>
    <p:extLst>
      <p:ext uri="{BB962C8B-B14F-4D97-AF65-F5344CB8AC3E}">
        <p14:creationId xmlns:p14="http://schemas.microsoft.com/office/powerpoint/2010/main" val="3546128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109</TotalTime>
  <Words>571</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Algerian</vt:lpstr>
      <vt:lpstr>Arial</vt:lpstr>
      <vt:lpstr>Arial Black</vt:lpstr>
      <vt:lpstr>Bauhaus 93</vt:lpstr>
      <vt:lpstr>Bell MT</vt:lpstr>
      <vt:lpstr>Calibri</vt:lpstr>
      <vt:lpstr>Trebuchet MS</vt:lpstr>
      <vt:lpstr>Tw Cen MT</vt:lpstr>
      <vt:lpstr>Circuit</vt:lpstr>
      <vt:lpstr>Steps  for  company registration in india</vt:lpstr>
      <vt:lpstr>The Registrar of Commissioner (ROC) is an office under the Ministry of Social Affairs (MCA), the agency dealing with corporate governance and limited liability companies in India. At present, 22 company registrars (ROCs) operate in all major countries. However, states like Tamil Nadu and Maharashtra have more than one ROC. As provided for in Section 609 of the Public Limited Companies Act, 1956, the organizational unit is assigned a principal employee to list both the companies and the LLP countries across the state and the territories.  The Registrar also confirms that the LLPs (Public Limited Companies Act) complies with the legal requirements of the Public Limited Companies Act, 2013.  </vt:lpstr>
      <vt:lpstr>The role of ROC </vt:lpstr>
      <vt:lpstr>4. Every company in the country requires the approval of the ROC to establish existence. The ROC provides approval certificate which is the final indication of the existence of each company. A company that has once been registered can not stop unless the company’s name is terminated from the business directory.   5. Among other things, it is necessary to keep in mind that the CEO may also request additional information from all companies. It could search for its premises and grab book books with the prior approval of the court.   6. Most importantly, the Registrar of Companies may also submit a request for termination of business </vt:lpstr>
      <vt:lpstr>How companies are listed by Business Directory </vt:lpstr>
      <vt:lpstr>ROC may refuse to sign up       The role of ROC continues after the registration of a company   </vt:lpstr>
      <vt:lpstr>Fulfil resolutions with the Registrar of Companies </vt:lpstr>
      <vt:lpstr>Thanking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Steps  f</dc:title>
  <dc:creator>My PC</dc:creator>
  <cp:lastModifiedBy>My PC</cp:lastModifiedBy>
  <cp:revision>11</cp:revision>
  <dcterms:created xsi:type="dcterms:W3CDTF">2023-10-28T09:16:54Z</dcterms:created>
  <dcterms:modified xsi:type="dcterms:W3CDTF">2023-10-28T11:05:58Z</dcterms:modified>
</cp:coreProperties>
</file>