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AFB55-7FA3-494E-949A-65A6489BB0E4}" v="26" dt="2024-11-18T06:31:16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riya" userId="d5b93ab706f65821" providerId="LiveId" clId="{723AFB55-7FA3-494E-949A-65A6489BB0E4}"/>
    <pc:docChg chg="undo custSel addSld delSld modSld">
      <pc:chgData name="s suriya" userId="d5b93ab706f65821" providerId="LiveId" clId="{723AFB55-7FA3-494E-949A-65A6489BB0E4}" dt="2024-11-18T06:32:02.818" v="1160" actId="255"/>
      <pc:docMkLst>
        <pc:docMk/>
      </pc:docMkLst>
      <pc:sldChg chg="addSp delSp modSp del mod setBg">
        <pc:chgData name="s suriya" userId="d5b93ab706f65821" providerId="LiveId" clId="{723AFB55-7FA3-494E-949A-65A6489BB0E4}" dt="2024-11-18T06:21:19.029" v="930" actId="47"/>
        <pc:sldMkLst>
          <pc:docMk/>
          <pc:sldMk cId="349994252" sldId="256"/>
        </pc:sldMkLst>
        <pc:spChg chg="del mod">
          <ac:chgData name="s suriya" userId="d5b93ab706f65821" providerId="LiveId" clId="{723AFB55-7FA3-494E-949A-65A6489BB0E4}" dt="2024-11-16T06:59:41.558" v="693" actId="478"/>
          <ac:spMkLst>
            <pc:docMk/>
            <pc:sldMk cId="349994252" sldId="256"/>
            <ac:spMk id="2" creationId="{7EC04D62-6DBC-C8AD-0805-0AE27234150E}"/>
          </ac:spMkLst>
        </pc:spChg>
        <pc:spChg chg="del mod">
          <ac:chgData name="s suriya" userId="d5b93ab706f65821" providerId="LiveId" clId="{723AFB55-7FA3-494E-949A-65A6489BB0E4}" dt="2024-11-16T06:59:47.161" v="694" actId="478"/>
          <ac:spMkLst>
            <pc:docMk/>
            <pc:sldMk cId="349994252" sldId="256"/>
            <ac:spMk id="3" creationId="{1FFDCA45-027E-57BA-E6A9-809E14ACCD88}"/>
          </ac:spMkLst>
        </pc:spChg>
        <pc:spChg chg="add del mod">
          <ac:chgData name="s suriya" userId="d5b93ab706f65821" providerId="LiveId" clId="{723AFB55-7FA3-494E-949A-65A6489BB0E4}" dt="2024-11-18T06:20:55.911" v="926" actId="478"/>
          <ac:spMkLst>
            <pc:docMk/>
            <pc:sldMk cId="349994252" sldId="256"/>
            <ac:spMk id="4" creationId="{67BF0846-9BDB-8929-7582-36F1BFD6D395}"/>
          </ac:spMkLst>
        </pc:spChg>
        <pc:spChg chg="add del mod">
          <ac:chgData name="s suriya" userId="d5b93ab706f65821" providerId="LiveId" clId="{723AFB55-7FA3-494E-949A-65A6489BB0E4}" dt="2024-11-18T06:19:37.311" v="913" actId="478"/>
          <ac:spMkLst>
            <pc:docMk/>
            <pc:sldMk cId="349994252" sldId="256"/>
            <ac:spMk id="5" creationId="{2886BCBD-AA6D-7EAE-1CE4-BE401B2F7EB9}"/>
          </ac:spMkLst>
        </pc:spChg>
        <pc:spChg chg="add del mod">
          <ac:chgData name="s suriya" userId="d5b93ab706f65821" providerId="LiveId" clId="{723AFB55-7FA3-494E-949A-65A6489BB0E4}" dt="2024-11-18T06:20:41.224" v="923" actId="478"/>
          <ac:spMkLst>
            <pc:docMk/>
            <pc:sldMk cId="349994252" sldId="256"/>
            <ac:spMk id="6" creationId="{3769CFA5-B7AB-8D5B-69D0-F8A78B099A1F}"/>
          </ac:spMkLst>
        </pc:spChg>
        <pc:spChg chg="add del">
          <ac:chgData name="s suriya" userId="d5b93ab706f65821" providerId="LiveId" clId="{723AFB55-7FA3-494E-949A-65A6489BB0E4}" dt="2024-11-16T06:58:37.408" v="671" actId="26606"/>
          <ac:spMkLst>
            <pc:docMk/>
            <pc:sldMk cId="349994252" sldId="256"/>
            <ac:spMk id="8" creationId="{4E1BEB12-92AF-4445-98AD-4C7756E7C93B}"/>
          </ac:spMkLst>
        </pc:spChg>
        <pc:spChg chg="add del">
          <ac:chgData name="s suriya" userId="d5b93ab706f65821" providerId="LiveId" clId="{723AFB55-7FA3-494E-949A-65A6489BB0E4}" dt="2024-11-16T06:58:37.408" v="671" actId="26606"/>
          <ac:spMkLst>
            <pc:docMk/>
            <pc:sldMk cId="349994252" sldId="256"/>
            <ac:spMk id="10" creationId="{D0522C2C-7B5C-48A7-A969-03941E5D2E76}"/>
          </ac:spMkLst>
        </pc:spChg>
        <pc:spChg chg="add del">
          <ac:chgData name="s suriya" userId="d5b93ab706f65821" providerId="LiveId" clId="{723AFB55-7FA3-494E-949A-65A6489BB0E4}" dt="2024-11-16T06:58:37.408" v="671" actId="26606"/>
          <ac:spMkLst>
            <pc:docMk/>
            <pc:sldMk cId="349994252" sldId="256"/>
            <ac:spMk id="12" creationId="{9C682A1A-5B2D-4111-BBD6-620165633E5B}"/>
          </ac:spMkLst>
        </pc:spChg>
        <pc:spChg chg="add del">
          <ac:chgData name="s suriya" userId="d5b93ab706f65821" providerId="LiveId" clId="{723AFB55-7FA3-494E-949A-65A6489BB0E4}" dt="2024-11-16T06:58:37.408" v="671" actId="26606"/>
          <ac:spMkLst>
            <pc:docMk/>
            <pc:sldMk cId="349994252" sldId="256"/>
            <ac:spMk id="14" creationId="{D6EE29F2-D77F-4BD0-A20B-334D316A1C9D}"/>
          </ac:spMkLst>
        </pc:spChg>
        <pc:spChg chg="add del">
          <ac:chgData name="s suriya" userId="d5b93ab706f65821" providerId="LiveId" clId="{723AFB55-7FA3-494E-949A-65A6489BB0E4}" dt="2024-11-16T06:58:37.408" v="671" actId="26606"/>
          <ac:spMkLst>
            <pc:docMk/>
            <pc:sldMk cId="349994252" sldId="256"/>
            <ac:spMk id="16" creationId="{22D09ED2-868F-42C6-866E-F92E0CEF314F}"/>
          </ac:spMkLst>
        </pc:spChg>
        <pc:spChg chg="add del">
          <ac:chgData name="s suriya" userId="d5b93ab706f65821" providerId="LiveId" clId="{723AFB55-7FA3-494E-949A-65A6489BB0E4}" dt="2024-11-16T06:58:39.079" v="673" actId="26606"/>
          <ac:spMkLst>
            <pc:docMk/>
            <pc:sldMk cId="349994252" sldId="256"/>
            <ac:spMk id="18" creationId="{6ED12BFC-A737-46AF-8411-481112D54B0C}"/>
          </ac:spMkLst>
        </pc:spChg>
        <pc:spChg chg="add del">
          <ac:chgData name="s suriya" userId="d5b93ab706f65821" providerId="LiveId" clId="{723AFB55-7FA3-494E-949A-65A6489BB0E4}" dt="2024-11-16T06:58:39.079" v="673" actId="26606"/>
          <ac:spMkLst>
            <pc:docMk/>
            <pc:sldMk cId="349994252" sldId="256"/>
            <ac:spMk id="19" creationId="{D278ADA9-6383-4BDD-80D2-8899A402687B}"/>
          </ac:spMkLst>
        </pc:spChg>
        <pc:spChg chg="add del">
          <ac:chgData name="s suriya" userId="d5b93ab706f65821" providerId="LiveId" clId="{723AFB55-7FA3-494E-949A-65A6489BB0E4}" dt="2024-11-16T06:58:39.079" v="673" actId="26606"/>
          <ac:spMkLst>
            <pc:docMk/>
            <pc:sldMk cId="349994252" sldId="256"/>
            <ac:spMk id="20" creationId="{484B7147-B0F6-40ED-B5A2-FF72BC8198B6}"/>
          </ac:spMkLst>
        </pc:spChg>
        <pc:spChg chg="add del">
          <ac:chgData name="s suriya" userId="d5b93ab706f65821" providerId="LiveId" clId="{723AFB55-7FA3-494E-949A-65A6489BB0E4}" dt="2024-11-16T06:58:39.079" v="673" actId="26606"/>
          <ac:spMkLst>
            <pc:docMk/>
            <pc:sldMk cId="349994252" sldId="256"/>
            <ac:spMk id="21" creationId="{B36D2DE0-0628-4A9A-A59D-7BA8B5EB3022}"/>
          </ac:spMkLst>
        </pc:spChg>
        <pc:spChg chg="add del">
          <ac:chgData name="s suriya" userId="d5b93ab706f65821" providerId="LiveId" clId="{723AFB55-7FA3-494E-949A-65A6489BB0E4}" dt="2024-11-16T06:58:39.079" v="673" actId="26606"/>
          <ac:spMkLst>
            <pc:docMk/>
            <pc:sldMk cId="349994252" sldId="256"/>
            <ac:spMk id="22" creationId="{48E405C9-94BE-41DA-928C-DEC9A8550E9F}"/>
          </ac:spMkLst>
        </pc:spChg>
        <pc:spChg chg="add del">
          <ac:chgData name="s suriya" userId="d5b93ab706f65821" providerId="LiveId" clId="{723AFB55-7FA3-494E-949A-65A6489BB0E4}" dt="2024-11-16T06:58:39.079" v="673" actId="26606"/>
          <ac:spMkLst>
            <pc:docMk/>
            <pc:sldMk cId="349994252" sldId="256"/>
            <ac:spMk id="23" creationId="{D2091A72-D5BB-42AC-8FD3-F7747D90861E}"/>
          </ac:spMkLst>
        </pc:spChg>
        <pc:spChg chg="add">
          <ac:chgData name="s suriya" userId="d5b93ab706f65821" providerId="LiveId" clId="{723AFB55-7FA3-494E-949A-65A6489BB0E4}" dt="2024-11-16T06:58:39.089" v="674" actId="26606"/>
          <ac:spMkLst>
            <pc:docMk/>
            <pc:sldMk cId="349994252" sldId="256"/>
            <ac:spMk id="25" creationId="{4E1BEB12-92AF-4445-98AD-4C7756E7C93B}"/>
          </ac:spMkLst>
        </pc:spChg>
        <pc:spChg chg="add">
          <ac:chgData name="s suriya" userId="d5b93ab706f65821" providerId="LiveId" clId="{723AFB55-7FA3-494E-949A-65A6489BB0E4}" dt="2024-11-16T06:58:39.089" v="674" actId="26606"/>
          <ac:spMkLst>
            <pc:docMk/>
            <pc:sldMk cId="349994252" sldId="256"/>
            <ac:spMk id="26" creationId="{D0522C2C-7B5C-48A7-A969-03941E5D2E76}"/>
          </ac:spMkLst>
        </pc:spChg>
        <pc:spChg chg="add">
          <ac:chgData name="s suriya" userId="d5b93ab706f65821" providerId="LiveId" clId="{723AFB55-7FA3-494E-949A-65A6489BB0E4}" dt="2024-11-16T06:58:39.089" v="674" actId="26606"/>
          <ac:spMkLst>
            <pc:docMk/>
            <pc:sldMk cId="349994252" sldId="256"/>
            <ac:spMk id="27" creationId="{9C682A1A-5B2D-4111-BBD6-620165633E5B}"/>
          </ac:spMkLst>
        </pc:spChg>
        <pc:spChg chg="add">
          <ac:chgData name="s suriya" userId="d5b93ab706f65821" providerId="LiveId" clId="{723AFB55-7FA3-494E-949A-65A6489BB0E4}" dt="2024-11-16T06:58:39.089" v="674" actId="26606"/>
          <ac:spMkLst>
            <pc:docMk/>
            <pc:sldMk cId="349994252" sldId="256"/>
            <ac:spMk id="28" creationId="{D6EE29F2-D77F-4BD0-A20B-334D316A1C9D}"/>
          </ac:spMkLst>
        </pc:spChg>
        <pc:spChg chg="add">
          <ac:chgData name="s suriya" userId="d5b93ab706f65821" providerId="LiveId" clId="{723AFB55-7FA3-494E-949A-65A6489BB0E4}" dt="2024-11-16T06:58:39.089" v="674" actId="26606"/>
          <ac:spMkLst>
            <pc:docMk/>
            <pc:sldMk cId="349994252" sldId="256"/>
            <ac:spMk id="29" creationId="{22D09ED2-868F-42C6-866E-F92E0CEF314F}"/>
          </ac:spMkLst>
        </pc:spChg>
        <pc:picChg chg="add del mod">
          <ac:chgData name="s suriya" userId="d5b93ab706f65821" providerId="LiveId" clId="{723AFB55-7FA3-494E-949A-65A6489BB0E4}" dt="2024-11-18T06:20:47.752" v="925" actId="21"/>
          <ac:picMkLst>
            <pc:docMk/>
            <pc:sldMk cId="349994252" sldId="256"/>
            <ac:picMk id="3" creationId="{4C12B93F-A010-3044-7A67-3D2673C9C008}"/>
          </ac:picMkLst>
        </pc:picChg>
        <pc:picChg chg="add del mod">
          <ac:chgData name="s suriya" userId="d5b93ab706f65821" providerId="LiveId" clId="{723AFB55-7FA3-494E-949A-65A6489BB0E4}" dt="2024-11-16T07:13:46.739" v="873" actId="478"/>
          <ac:picMkLst>
            <pc:docMk/>
            <pc:sldMk cId="349994252" sldId="256"/>
            <ac:picMk id="5122" creationId="{2159F467-01E6-0ACC-2848-DBBA944A74A7}"/>
          </ac:picMkLst>
        </pc:picChg>
        <pc:picChg chg="add del mod">
          <ac:chgData name="s suriya" userId="d5b93ab706f65821" providerId="LiveId" clId="{723AFB55-7FA3-494E-949A-65A6489BB0E4}" dt="2024-11-18T06:19:41.436" v="914" actId="478"/>
          <ac:picMkLst>
            <pc:docMk/>
            <pc:sldMk cId="349994252" sldId="256"/>
            <ac:picMk id="5124" creationId="{FDEA8F71-3FB5-DF75-00D6-6C577314137C}"/>
          </ac:picMkLst>
        </pc:picChg>
      </pc:sldChg>
      <pc:sldChg chg="addSp delSp modSp new mod setBg">
        <pc:chgData name="s suriya" userId="d5b93ab706f65821" providerId="LiveId" clId="{723AFB55-7FA3-494E-949A-65A6489BB0E4}" dt="2024-11-18T06:29:41.514" v="1129" actId="26606"/>
        <pc:sldMkLst>
          <pc:docMk/>
          <pc:sldMk cId="1144391941" sldId="257"/>
        </pc:sldMkLst>
        <pc:spChg chg="mod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2" creationId="{DCF73F2A-4645-B2F7-9E26-D4DDA6C95117}"/>
          </ac:spMkLst>
        </pc:spChg>
        <pc:spChg chg="mod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3" creationId="{ABF6426F-1807-50FD-72F9-DD6C74E8F887}"/>
          </ac:spMkLst>
        </pc:spChg>
        <pc:spChg chg="add del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9" creationId="{C0763A76-9F1C-4FC5-82B7-DD475DA461B2}"/>
          </ac:spMkLst>
        </pc:spChg>
        <pc:spChg chg="add del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11" creationId="{E81BF4F6-F2CF-4984-9D14-D6966D92F99F}"/>
          </ac:spMkLst>
        </pc:spChg>
        <pc:spChg chg="add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16" creationId="{C4285719-470E-454C-AF62-8323075F1F5B}"/>
          </ac:spMkLst>
        </pc:spChg>
        <pc:spChg chg="add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18" creationId="{CD9FE4EF-C4D8-49A0-B2FF-81D8DB7D8A24}"/>
          </ac:spMkLst>
        </pc:spChg>
        <pc:spChg chg="add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20" creationId="{4300840D-0A0B-4512-BACA-B439D5B9C57C}"/>
          </ac:spMkLst>
        </pc:spChg>
        <pc:spChg chg="add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22" creationId="{D2B78728-A580-49A7-84F9-6EF6F583ADE0}"/>
          </ac:spMkLst>
        </pc:spChg>
        <pc:spChg chg="add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24" creationId="{38FAA1A1-D861-433F-88FA-1E9D6FD31D11}"/>
          </ac:spMkLst>
        </pc:spChg>
        <pc:spChg chg="add">
          <ac:chgData name="s suriya" userId="d5b93ab706f65821" providerId="LiveId" clId="{723AFB55-7FA3-494E-949A-65A6489BB0E4}" dt="2024-11-18T06:29:41.514" v="1129" actId="26606"/>
          <ac:spMkLst>
            <pc:docMk/>
            <pc:sldMk cId="1144391941" sldId="257"/>
            <ac:spMk id="26" creationId="{8D71EDA1-87BF-4D5D-AB79-F346FD19278A}"/>
          </ac:spMkLst>
        </pc:spChg>
        <pc:picChg chg="add mod">
          <ac:chgData name="s suriya" userId="d5b93ab706f65821" providerId="LiveId" clId="{723AFB55-7FA3-494E-949A-65A6489BB0E4}" dt="2024-11-18T06:29:41.514" v="1129" actId="26606"/>
          <ac:picMkLst>
            <pc:docMk/>
            <pc:sldMk cId="1144391941" sldId="257"/>
            <ac:picMk id="5" creationId="{25330436-E280-4C01-517D-057FD56C07AA}"/>
          </ac:picMkLst>
        </pc:picChg>
      </pc:sldChg>
      <pc:sldChg chg="addSp delSp modSp new mod setBg">
        <pc:chgData name="s suriya" userId="d5b93ab706f65821" providerId="LiveId" clId="{723AFB55-7FA3-494E-949A-65A6489BB0E4}" dt="2024-11-18T06:29:47.469" v="1130" actId="26606"/>
        <pc:sldMkLst>
          <pc:docMk/>
          <pc:sldMk cId="232148199" sldId="258"/>
        </pc:sldMkLst>
        <pc:spChg chg="del">
          <ac:chgData name="s suriya" userId="d5b93ab706f65821" providerId="LiveId" clId="{723AFB55-7FA3-494E-949A-65A6489BB0E4}" dt="2024-11-16T06:46:50.017" v="22"/>
          <ac:spMkLst>
            <pc:docMk/>
            <pc:sldMk cId="232148199" sldId="258"/>
            <ac:spMk id="2" creationId="{F5EFD0A8-7126-4BC0-A627-69A656D61939}"/>
          </ac:spMkLst>
        </pc:spChg>
        <pc:spChg chg="mod ord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3" creationId="{BA462702-E4FA-6A7A-C90F-A6B93193826A}"/>
          </ac:spMkLst>
        </pc:spChg>
        <pc:spChg chg="add">
          <ac:chgData name="s suriya" userId="d5b93ab706f65821" providerId="LiveId" clId="{723AFB55-7FA3-494E-949A-65A6489BB0E4}" dt="2024-11-16T06:46:30.067" v="21"/>
          <ac:spMkLst>
            <pc:docMk/>
            <pc:sldMk cId="232148199" sldId="258"/>
            <ac:spMk id="4" creationId="{020655F7-E9EB-256C-F29C-AD4A67457633}"/>
          </ac:spMkLst>
        </pc:spChg>
        <pc:spChg chg="add mod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5" creationId="{21FF3FD8-0F1B-36C0-AC74-579200963BCB}"/>
          </ac:spMkLst>
        </pc:spChg>
        <pc:spChg chg="add del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10" creationId="{907EF6B7-1338-4443-8C46-6A318D952DFD}"/>
          </ac:spMkLst>
        </pc:spChg>
        <pc:spChg chg="add del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12" creationId="{DAAE4CDD-124C-4DCF-9584-B6033B545DD5}"/>
          </ac:spMkLst>
        </pc:spChg>
        <pc:spChg chg="add del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14" creationId="{081E4A58-353D-44AE-B2FC-2A74E2E400F7}"/>
          </ac:spMkLst>
        </pc:spChg>
        <pc:spChg chg="add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20" creationId="{2E17E911-875F-4DE5-8699-99D9F1805A5D}"/>
          </ac:spMkLst>
        </pc:spChg>
        <pc:spChg chg="add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22" creationId="{CD9FE4EF-C4D8-49A0-B2FF-81D8DB7D8A24}"/>
          </ac:spMkLst>
        </pc:spChg>
        <pc:spChg chg="add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24" creationId="{4300840D-0A0B-4512-BACA-B439D5B9C57C}"/>
          </ac:spMkLst>
        </pc:spChg>
        <pc:spChg chg="add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26" creationId="{D2B78728-A580-49A7-84F9-6EF6F583ADE0}"/>
          </ac:spMkLst>
        </pc:spChg>
        <pc:spChg chg="add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28" creationId="{38FAA1A1-D861-433F-88FA-1E9D6FD31D11}"/>
          </ac:spMkLst>
        </pc:spChg>
        <pc:spChg chg="add">
          <ac:chgData name="s suriya" userId="d5b93ab706f65821" providerId="LiveId" clId="{723AFB55-7FA3-494E-949A-65A6489BB0E4}" dt="2024-11-18T06:29:47.469" v="1130" actId="26606"/>
          <ac:spMkLst>
            <pc:docMk/>
            <pc:sldMk cId="232148199" sldId="258"/>
            <ac:spMk id="30" creationId="{8D71EDA1-87BF-4D5D-AB79-F346FD19278A}"/>
          </ac:spMkLst>
        </pc:spChg>
        <pc:picChg chg="add">
          <ac:chgData name="s suriya" userId="d5b93ab706f65821" providerId="LiveId" clId="{723AFB55-7FA3-494E-949A-65A6489BB0E4}" dt="2024-11-18T06:29:47.469" v="1130" actId="26606"/>
          <ac:picMkLst>
            <pc:docMk/>
            <pc:sldMk cId="232148199" sldId="258"/>
            <ac:picMk id="16" creationId="{2A4EEA33-BF2D-F481-062E-8E5F3998A5B4}"/>
          </ac:picMkLst>
        </pc:picChg>
      </pc:sldChg>
      <pc:sldChg chg="addSp delSp modSp new mod setBg">
        <pc:chgData name="s suriya" userId="d5b93ab706f65821" providerId="LiveId" clId="{723AFB55-7FA3-494E-949A-65A6489BB0E4}" dt="2024-11-18T06:30:04.798" v="1131" actId="26606"/>
        <pc:sldMkLst>
          <pc:docMk/>
          <pc:sldMk cId="1148495290" sldId="259"/>
        </pc:sldMkLst>
        <pc:spChg chg="del">
          <ac:chgData name="s suriya" userId="d5b93ab706f65821" providerId="LiveId" clId="{723AFB55-7FA3-494E-949A-65A6489BB0E4}" dt="2024-11-16T06:48:32.333" v="27"/>
          <ac:spMkLst>
            <pc:docMk/>
            <pc:sldMk cId="1148495290" sldId="259"/>
            <ac:spMk id="2" creationId="{6DD653FC-5623-6363-078F-6034B734E910}"/>
          </ac:spMkLst>
        </pc:spChg>
        <pc:spChg chg="del mod ord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3" creationId="{72A0AAD0-A453-BB14-4755-CF68596C6C77}"/>
          </ac:spMkLst>
        </pc:spChg>
        <pc:spChg chg="add mod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4" creationId="{5A616335-6872-8BBF-1D90-52F27E553AF6}"/>
          </ac:spMkLst>
        </pc:spChg>
        <pc:spChg chg="add del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9" creationId="{E92FEB64-6EEA-4759-B4A4-BD2C1E660BA8}"/>
          </ac:spMkLst>
        </pc:spChg>
        <pc:spChg chg="add del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11" creationId="{B10BB131-AC8E-4A8E-A5D1-36260F720C3B}"/>
          </ac:spMkLst>
        </pc:spChg>
        <pc:spChg chg="add del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13" creationId="{14847E93-7DC1-4D4B-8829-B19AA7137C50}"/>
          </ac:spMkLst>
        </pc:spChg>
        <pc:spChg chg="add del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15" creationId="{5566D6E1-03A1-4D73-A4E0-35D74D568A04}"/>
          </ac:spMkLst>
        </pc:spChg>
        <pc:spChg chg="add del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17" creationId="{9F835A99-04AC-494A-A572-AFE8413CC938}"/>
          </ac:spMkLst>
        </pc:spChg>
        <pc:spChg chg="add del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19" creationId="{7B786209-1B0B-4CA9-9BDD-F7327066A84D}"/>
          </ac:spMkLst>
        </pc:spChg>
        <pc:spChg chg="add del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21" creationId="{2D2964BB-484D-45AE-AD66-D407D0629652}"/>
          </ac:spMkLst>
        </pc:spChg>
        <pc:spChg chg="add del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23" creationId="{6691AC69-A76E-4DAB-B565-468B6B87ACF3}"/>
          </ac:spMkLst>
        </pc:spChg>
        <pc:spChg chg="add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30" creationId="{6A84B152-3496-4C52-AF08-97AFFC09DD2C}"/>
          </ac:spMkLst>
        </pc:spChg>
        <pc:spChg chg="add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32" creationId="{6B2ADB95-0FA3-4BD7-A8AC-89D014A83E5B}"/>
          </ac:spMkLst>
        </pc:spChg>
        <pc:spChg chg="add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34" creationId="{C924DBCE-E731-4B22-8181-A39C1D86276C}"/>
          </ac:spMkLst>
        </pc:spChg>
        <pc:spChg chg="add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36" creationId="{4CBF9756-6AC8-4C65-84DF-56FBFFA1D873}"/>
          </ac:spMkLst>
        </pc:spChg>
        <pc:spChg chg="add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38" creationId="{2D385988-EAAF-4C27-AF8A-2BFBECAF3D4F}"/>
          </ac:spMkLst>
        </pc:spChg>
        <pc:spChg chg="add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42" creationId="{B621D332-7329-4994-8836-C429A51B7549}"/>
          </ac:spMkLst>
        </pc:spChg>
        <pc:spChg chg="add">
          <ac:chgData name="s suriya" userId="d5b93ab706f65821" providerId="LiveId" clId="{723AFB55-7FA3-494E-949A-65A6489BB0E4}" dt="2024-11-18T06:30:04.798" v="1131" actId="26606"/>
          <ac:spMkLst>
            <pc:docMk/>
            <pc:sldMk cId="1148495290" sldId="259"/>
            <ac:spMk id="44" creationId="{2D20F754-35A9-4508-BE3C-C59996D1437B}"/>
          </ac:spMkLst>
        </pc:spChg>
        <pc:graphicFrameChg chg="add">
          <ac:chgData name="s suriya" userId="d5b93ab706f65821" providerId="LiveId" clId="{723AFB55-7FA3-494E-949A-65A6489BB0E4}" dt="2024-11-18T06:30:04.798" v="1131" actId="26606"/>
          <ac:graphicFrameMkLst>
            <pc:docMk/>
            <pc:sldMk cId="1148495290" sldId="259"/>
            <ac:graphicFrameMk id="25" creationId="{3EA76650-B69E-C32F-583D-5A412820FC56}"/>
          </ac:graphicFrameMkLst>
        </pc:graphicFrameChg>
        <pc:picChg chg="add">
          <ac:chgData name="s suriya" userId="d5b93ab706f65821" providerId="LiveId" clId="{723AFB55-7FA3-494E-949A-65A6489BB0E4}" dt="2024-11-18T06:30:04.798" v="1131" actId="26606"/>
          <ac:picMkLst>
            <pc:docMk/>
            <pc:sldMk cId="1148495290" sldId="259"/>
            <ac:picMk id="26" creationId="{7229ABDD-BABA-A548-6B9B-9BC64401F185}"/>
          </ac:picMkLst>
        </pc:picChg>
        <pc:cxnChg chg="add">
          <ac:chgData name="s suriya" userId="d5b93ab706f65821" providerId="LiveId" clId="{723AFB55-7FA3-494E-949A-65A6489BB0E4}" dt="2024-11-18T06:30:04.798" v="1131" actId="26606"/>
          <ac:cxnSpMkLst>
            <pc:docMk/>
            <pc:sldMk cId="1148495290" sldId="259"/>
            <ac:cxnSpMk id="40" creationId="{43621FD4-D14D-45D5-9A57-9A2DE5EA59C0}"/>
          </ac:cxnSpMkLst>
        </pc:cxnChg>
      </pc:sldChg>
      <pc:sldChg chg="addSp delSp modSp new mod setBg">
        <pc:chgData name="s suriya" userId="d5b93ab706f65821" providerId="LiveId" clId="{723AFB55-7FA3-494E-949A-65A6489BB0E4}" dt="2024-11-18T06:30:10.105" v="1132" actId="26606"/>
        <pc:sldMkLst>
          <pc:docMk/>
          <pc:sldMk cId="1922179775" sldId="260"/>
        </pc:sldMkLst>
        <pc:spChg chg="del">
          <ac:chgData name="s suriya" userId="d5b93ab706f65821" providerId="LiveId" clId="{723AFB55-7FA3-494E-949A-65A6489BB0E4}" dt="2024-11-16T06:50:02.981" v="420"/>
          <ac:spMkLst>
            <pc:docMk/>
            <pc:sldMk cId="1922179775" sldId="260"/>
            <ac:spMk id="2" creationId="{5163E2A7-1E97-17C7-0523-C5B4D10B8352}"/>
          </ac:spMkLst>
        </pc:spChg>
        <pc:spChg chg="del mod ord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3" creationId="{D85B2C06-045D-F701-F6DB-5772060B4D7B}"/>
          </ac:spMkLst>
        </pc:spChg>
        <pc:spChg chg="add mod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4" creationId="{FF467530-DBC1-406E-249B-1E12C7A6A1FD}"/>
          </ac:spMkLst>
        </pc:spChg>
        <pc:spChg chg="add del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9" creationId="{1709F1D5-B0F1-4714-A239-E5B61C161915}"/>
          </ac:spMkLst>
        </pc:spChg>
        <pc:spChg chg="add del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11" creationId="{228FB460-D3FF-4440-A020-05982A09E517}"/>
          </ac:spMkLst>
        </pc:spChg>
        <pc:spChg chg="add del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13" creationId="{14847E93-7DC1-4D4B-8829-B19AA7137C50}"/>
          </ac:spMkLst>
        </pc:spChg>
        <pc:spChg chg="add del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15" creationId="{5566D6E1-03A1-4D73-A4E0-35D74D568A04}"/>
          </ac:spMkLst>
        </pc:spChg>
        <pc:spChg chg="add del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17" creationId="{9F835A99-04AC-494A-A572-AFE8413CC938}"/>
          </ac:spMkLst>
        </pc:spChg>
        <pc:spChg chg="add del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19" creationId="{7B786209-1B0B-4CA9-9BDD-F7327066A84D}"/>
          </ac:spMkLst>
        </pc:spChg>
        <pc:spChg chg="add del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21" creationId="{2D2964BB-484D-45AE-AD66-D407D0629652}"/>
          </ac:spMkLst>
        </pc:spChg>
        <pc:spChg chg="add del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23" creationId="{6691AC69-A76E-4DAB-B565-468B6B87ACF3}"/>
          </ac:spMkLst>
        </pc:spChg>
        <pc:spChg chg="add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30" creationId="{DB304A14-32D0-4873-B914-423ED7B8DAFD}"/>
          </ac:spMkLst>
        </pc:spChg>
        <pc:spChg chg="add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32" creationId="{1D460C86-854F-4FB3-ABC2-E823D8FEB9DB}"/>
          </ac:spMkLst>
        </pc:spChg>
        <pc:spChg chg="add">
          <ac:chgData name="s suriya" userId="d5b93ab706f65821" providerId="LiveId" clId="{723AFB55-7FA3-494E-949A-65A6489BB0E4}" dt="2024-11-18T06:30:10.105" v="1132" actId="26606"/>
          <ac:spMkLst>
            <pc:docMk/>
            <pc:sldMk cId="1922179775" sldId="260"/>
            <ac:spMk id="34" creationId="{BB48116A-278A-4CC5-89D3-9DE8E8FF1245}"/>
          </ac:spMkLst>
        </pc:spChg>
        <pc:graphicFrameChg chg="add">
          <ac:chgData name="s suriya" userId="d5b93ab706f65821" providerId="LiveId" clId="{723AFB55-7FA3-494E-949A-65A6489BB0E4}" dt="2024-11-18T06:30:10.105" v="1132" actId="26606"/>
          <ac:graphicFrameMkLst>
            <pc:docMk/>
            <pc:sldMk cId="1922179775" sldId="260"/>
            <ac:graphicFrameMk id="25" creationId="{D41948E6-803F-E6EC-3C94-11C7543F409A}"/>
          </ac:graphicFrameMkLst>
        </pc:graphicFrameChg>
        <pc:picChg chg="add">
          <ac:chgData name="s suriya" userId="d5b93ab706f65821" providerId="LiveId" clId="{723AFB55-7FA3-494E-949A-65A6489BB0E4}" dt="2024-11-18T06:30:10.105" v="1132" actId="26606"/>
          <ac:picMkLst>
            <pc:docMk/>
            <pc:sldMk cId="1922179775" sldId="260"/>
            <ac:picMk id="26" creationId="{7C8D60F6-1B19-9B79-D8DF-1DFC0166D05E}"/>
          </ac:picMkLst>
        </pc:picChg>
      </pc:sldChg>
      <pc:sldChg chg="addSp delSp modSp new mod setBg">
        <pc:chgData name="s suriya" userId="d5b93ab706f65821" providerId="LiveId" clId="{723AFB55-7FA3-494E-949A-65A6489BB0E4}" dt="2024-11-18T06:30:16.669" v="1133" actId="26606"/>
        <pc:sldMkLst>
          <pc:docMk/>
          <pc:sldMk cId="3121664141" sldId="261"/>
        </pc:sldMkLst>
        <pc:spChg chg="mod">
          <ac:chgData name="s suriya" userId="d5b93ab706f65821" providerId="LiveId" clId="{723AFB55-7FA3-494E-949A-65A6489BB0E4}" dt="2024-11-18T06:30:16.669" v="1133" actId="26606"/>
          <ac:spMkLst>
            <pc:docMk/>
            <pc:sldMk cId="3121664141" sldId="261"/>
            <ac:spMk id="2" creationId="{1534C14F-3A32-1793-C2FD-C9E05DD420BC}"/>
          </ac:spMkLst>
        </pc:spChg>
        <pc:spChg chg="del mod">
          <ac:chgData name="s suriya" userId="d5b93ab706f65821" providerId="LiveId" clId="{723AFB55-7FA3-494E-949A-65A6489BB0E4}" dt="2024-11-16T06:56:23.052" v="643" actId="26606"/>
          <ac:spMkLst>
            <pc:docMk/>
            <pc:sldMk cId="3121664141" sldId="261"/>
            <ac:spMk id="3" creationId="{E0ADF706-64BB-F3E5-CABA-A2E11D57D41E}"/>
          </ac:spMkLst>
        </pc:spChg>
        <pc:spChg chg="add del">
          <ac:chgData name="s suriya" userId="d5b93ab706f65821" providerId="LiveId" clId="{723AFB55-7FA3-494E-949A-65A6489BB0E4}" dt="2024-11-18T06:30:16.669" v="1133" actId="26606"/>
          <ac:spMkLst>
            <pc:docMk/>
            <pc:sldMk cId="3121664141" sldId="261"/>
            <ac:spMk id="10" creationId="{B50AB553-2A96-4A92-96F2-93548E096954}"/>
          </ac:spMkLst>
        </pc:spChg>
        <pc:spChg chg="add">
          <ac:chgData name="s suriya" userId="d5b93ab706f65821" providerId="LiveId" clId="{723AFB55-7FA3-494E-949A-65A6489BB0E4}" dt="2024-11-18T06:30:16.669" v="1133" actId="26606"/>
          <ac:spMkLst>
            <pc:docMk/>
            <pc:sldMk cId="3121664141" sldId="261"/>
            <ac:spMk id="15" creationId="{DB304A14-32D0-4873-B914-423ED7B8DAFD}"/>
          </ac:spMkLst>
        </pc:spChg>
        <pc:spChg chg="add">
          <ac:chgData name="s suriya" userId="d5b93ab706f65821" providerId="LiveId" clId="{723AFB55-7FA3-494E-949A-65A6489BB0E4}" dt="2024-11-18T06:30:16.669" v="1133" actId="26606"/>
          <ac:spMkLst>
            <pc:docMk/>
            <pc:sldMk cId="3121664141" sldId="261"/>
            <ac:spMk id="17" creationId="{1D460C86-854F-4FB3-ABC2-E823D8FEB9DB}"/>
          </ac:spMkLst>
        </pc:spChg>
        <pc:spChg chg="add">
          <ac:chgData name="s suriya" userId="d5b93ab706f65821" providerId="LiveId" clId="{723AFB55-7FA3-494E-949A-65A6489BB0E4}" dt="2024-11-18T06:30:16.669" v="1133" actId="26606"/>
          <ac:spMkLst>
            <pc:docMk/>
            <pc:sldMk cId="3121664141" sldId="261"/>
            <ac:spMk id="19" creationId="{BB48116A-278A-4CC5-89D3-9DE8E8FF1245}"/>
          </ac:spMkLst>
        </pc:spChg>
        <pc:graphicFrameChg chg="add mod modGraphic">
          <ac:chgData name="s suriya" userId="d5b93ab706f65821" providerId="LiveId" clId="{723AFB55-7FA3-494E-949A-65A6489BB0E4}" dt="2024-11-18T06:30:16.669" v="1133" actId="26606"/>
          <ac:graphicFrameMkLst>
            <pc:docMk/>
            <pc:sldMk cId="3121664141" sldId="261"/>
            <ac:graphicFrameMk id="5" creationId="{E09C1CC1-1B8E-CD4B-2A00-7F2575344C03}"/>
          </ac:graphicFrameMkLst>
        </pc:graphicFrameChg>
        <pc:picChg chg="add mod ord">
          <ac:chgData name="s suriya" userId="d5b93ab706f65821" providerId="LiveId" clId="{723AFB55-7FA3-494E-949A-65A6489BB0E4}" dt="2024-11-18T06:30:16.669" v="1133" actId="26606"/>
          <ac:picMkLst>
            <pc:docMk/>
            <pc:sldMk cId="3121664141" sldId="261"/>
            <ac:picMk id="6" creationId="{C66C05A1-AF16-36FA-E52D-378F98960E10}"/>
          </ac:picMkLst>
        </pc:picChg>
      </pc:sldChg>
      <pc:sldChg chg="addSp delSp modSp new mod setBg">
        <pc:chgData name="s suriya" userId="d5b93ab706f65821" providerId="LiveId" clId="{723AFB55-7FA3-494E-949A-65A6489BB0E4}" dt="2024-11-18T06:30:40.836" v="1138" actId="26606"/>
        <pc:sldMkLst>
          <pc:docMk/>
          <pc:sldMk cId="2258516727" sldId="262"/>
        </pc:sldMkLst>
        <pc:spChg chg="mod">
          <ac:chgData name="s suriya" userId="d5b93ab706f65821" providerId="LiveId" clId="{723AFB55-7FA3-494E-949A-65A6489BB0E4}" dt="2024-11-18T06:30:40.836" v="1138" actId="26606"/>
          <ac:spMkLst>
            <pc:docMk/>
            <pc:sldMk cId="2258516727" sldId="262"/>
            <ac:spMk id="2" creationId="{D1193128-6EAA-ADCE-2C05-39F414703A80}"/>
          </ac:spMkLst>
        </pc:spChg>
        <pc:spChg chg="del">
          <ac:chgData name="s suriya" userId="d5b93ab706f65821" providerId="LiveId" clId="{723AFB55-7FA3-494E-949A-65A6489BB0E4}" dt="2024-11-16T06:53:19.436" v="625"/>
          <ac:spMkLst>
            <pc:docMk/>
            <pc:sldMk cId="2258516727" sldId="262"/>
            <ac:spMk id="3" creationId="{A4BA2905-3A8F-0396-9320-DAC13BBB2716}"/>
          </ac:spMkLst>
        </pc:spChg>
        <pc:spChg chg="add del mod">
          <ac:chgData name="s suriya" userId="d5b93ab706f65821" providerId="LiveId" clId="{723AFB55-7FA3-494E-949A-65A6489BB0E4}" dt="2024-11-16T06:56:32.882" v="646" actId="26606"/>
          <ac:spMkLst>
            <pc:docMk/>
            <pc:sldMk cId="2258516727" sldId="262"/>
            <ac:spMk id="4" creationId="{FC2E9A63-0D71-FB97-9205-FBA2BB457BD9}"/>
          </ac:spMkLst>
        </pc:spChg>
        <pc:spChg chg="add del">
          <ac:chgData name="s suriya" userId="d5b93ab706f65821" providerId="LiveId" clId="{723AFB55-7FA3-494E-949A-65A6489BB0E4}" dt="2024-11-16T06:56:32.860" v="645" actId="26606"/>
          <ac:spMkLst>
            <pc:docMk/>
            <pc:sldMk cId="2258516727" sldId="262"/>
            <ac:spMk id="10" creationId="{9F7D5CDA-D291-4307-BF55-1381FED29634}"/>
          </ac:spMkLst>
        </pc:spChg>
        <pc:spChg chg="add del">
          <ac:chgData name="s suriya" userId="d5b93ab706f65821" providerId="LiveId" clId="{723AFB55-7FA3-494E-949A-65A6489BB0E4}" dt="2024-11-18T06:30:40.836" v="1138" actId="26606"/>
          <ac:spMkLst>
            <pc:docMk/>
            <pc:sldMk cId="2258516727" sldId="262"/>
            <ac:spMk id="11" creationId="{B50AB553-2A96-4A92-96F2-93548E096954}"/>
          </ac:spMkLst>
        </pc:spChg>
        <pc:spChg chg="add del">
          <ac:chgData name="s suriya" userId="d5b93ab706f65821" providerId="LiveId" clId="{723AFB55-7FA3-494E-949A-65A6489BB0E4}" dt="2024-11-18T06:30:38.546" v="1135" actId="26606"/>
          <ac:spMkLst>
            <pc:docMk/>
            <pc:sldMk cId="2258516727" sldId="262"/>
            <ac:spMk id="17" creationId="{DB304A14-32D0-4873-B914-423ED7B8DAFD}"/>
          </ac:spMkLst>
        </pc:spChg>
        <pc:spChg chg="add del">
          <ac:chgData name="s suriya" userId="d5b93ab706f65821" providerId="LiveId" clId="{723AFB55-7FA3-494E-949A-65A6489BB0E4}" dt="2024-11-18T06:30:38.546" v="1135" actId="26606"/>
          <ac:spMkLst>
            <pc:docMk/>
            <pc:sldMk cId="2258516727" sldId="262"/>
            <ac:spMk id="19" creationId="{1D460C86-854F-4FB3-ABC2-E823D8FEB9DB}"/>
          </ac:spMkLst>
        </pc:spChg>
        <pc:spChg chg="add del">
          <ac:chgData name="s suriya" userId="d5b93ab706f65821" providerId="LiveId" clId="{723AFB55-7FA3-494E-949A-65A6489BB0E4}" dt="2024-11-18T06:30:38.546" v="1135" actId="26606"/>
          <ac:spMkLst>
            <pc:docMk/>
            <pc:sldMk cId="2258516727" sldId="262"/>
            <ac:spMk id="21" creationId="{BB48116A-278A-4CC5-89D3-9DE8E8FF1245}"/>
          </ac:spMkLst>
        </pc:spChg>
        <pc:spChg chg="add del">
          <ac:chgData name="s suriya" userId="d5b93ab706f65821" providerId="LiveId" clId="{723AFB55-7FA3-494E-949A-65A6489BB0E4}" dt="2024-11-18T06:30:40.770" v="1137" actId="26606"/>
          <ac:spMkLst>
            <pc:docMk/>
            <pc:sldMk cId="2258516727" sldId="262"/>
            <ac:spMk id="23" creationId="{DB304A14-32D0-4873-B914-423ED7B8DAFD}"/>
          </ac:spMkLst>
        </pc:spChg>
        <pc:spChg chg="add del">
          <ac:chgData name="s suriya" userId="d5b93ab706f65821" providerId="LiveId" clId="{723AFB55-7FA3-494E-949A-65A6489BB0E4}" dt="2024-11-18T06:30:40.770" v="1137" actId="26606"/>
          <ac:spMkLst>
            <pc:docMk/>
            <pc:sldMk cId="2258516727" sldId="262"/>
            <ac:spMk id="24" creationId="{1D460C86-854F-4FB3-ABC2-E823D8FEB9DB}"/>
          </ac:spMkLst>
        </pc:spChg>
        <pc:spChg chg="add del">
          <ac:chgData name="s suriya" userId="d5b93ab706f65821" providerId="LiveId" clId="{723AFB55-7FA3-494E-949A-65A6489BB0E4}" dt="2024-11-18T06:30:40.770" v="1137" actId="26606"/>
          <ac:spMkLst>
            <pc:docMk/>
            <pc:sldMk cId="2258516727" sldId="262"/>
            <ac:spMk id="25" creationId="{BB48116A-278A-4CC5-89D3-9DE8E8FF1245}"/>
          </ac:spMkLst>
        </pc:spChg>
        <pc:spChg chg="add">
          <ac:chgData name="s suriya" userId="d5b93ab706f65821" providerId="LiveId" clId="{723AFB55-7FA3-494E-949A-65A6489BB0E4}" dt="2024-11-18T06:30:40.836" v="1138" actId="26606"/>
          <ac:spMkLst>
            <pc:docMk/>
            <pc:sldMk cId="2258516727" sldId="262"/>
            <ac:spMk id="27" creationId="{DB304A14-32D0-4873-B914-423ED7B8DAFD}"/>
          </ac:spMkLst>
        </pc:spChg>
        <pc:spChg chg="add">
          <ac:chgData name="s suriya" userId="d5b93ab706f65821" providerId="LiveId" clId="{723AFB55-7FA3-494E-949A-65A6489BB0E4}" dt="2024-11-18T06:30:40.836" v="1138" actId="26606"/>
          <ac:spMkLst>
            <pc:docMk/>
            <pc:sldMk cId="2258516727" sldId="262"/>
            <ac:spMk id="28" creationId="{1D460C86-854F-4FB3-ABC2-E823D8FEB9DB}"/>
          </ac:spMkLst>
        </pc:spChg>
        <pc:spChg chg="add">
          <ac:chgData name="s suriya" userId="d5b93ab706f65821" providerId="LiveId" clId="{723AFB55-7FA3-494E-949A-65A6489BB0E4}" dt="2024-11-18T06:30:40.836" v="1138" actId="26606"/>
          <ac:spMkLst>
            <pc:docMk/>
            <pc:sldMk cId="2258516727" sldId="262"/>
            <ac:spMk id="29" creationId="{BB48116A-278A-4CC5-89D3-9DE8E8FF1245}"/>
          </ac:spMkLst>
        </pc:spChg>
        <pc:graphicFrameChg chg="add mod modGraphic">
          <ac:chgData name="s suriya" userId="d5b93ab706f65821" providerId="LiveId" clId="{723AFB55-7FA3-494E-949A-65A6489BB0E4}" dt="2024-11-18T06:30:40.836" v="1138" actId="26606"/>
          <ac:graphicFrameMkLst>
            <pc:docMk/>
            <pc:sldMk cId="2258516727" sldId="262"/>
            <ac:graphicFrameMk id="12" creationId="{91A91ECD-8B49-6F4D-DC58-931FB0877229}"/>
          </ac:graphicFrameMkLst>
        </pc:graphicFrameChg>
        <pc:picChg chg="add del">
          <ac:chgData name="s suriya" userId="d5b93ab706f65821" providerId="LiveId" clId="{723AFB55-7FA3-494E-949A-65A6489BB0E4}" dt="2024-11-16T06:56:32.860" v="645" actId="26606"/>
          <ac:picMkLst>
            <pc:docMk/>
            <pc:sldMk cId="2258516727" sldId="262"/>
            <ac:picMk id="6" creationId="{440AEF47-6028-C0CD-F89E-DC2165792809}"/>
          </ac:picMkLst>
        </pc:picChg>
        <pc:picChg chg="add mod ord">
          <ac:chgData name="s suriya" userId="d5b93ab706f65821" providerId="LiveId" clId="{723AFB55-7FA3-494E-949A-65A6489BB0E4}" dt="2024-11-18T06:30:40.836" v="1138" actId="26606"/>
          <ac:picMkLst>
            <pc:docMk/>
            <pc:sldMk cId="2258516727" sldId="262"/>
            <ac:picMk id="7" creationId="{39BC2F3E-91B6-CE5A-FAAC-79E3CBF6D89E}"/>
          </ac:picMkLst>
        </pc:picChg>
      </pc:sldChg>
      <pc:sldChg chg="addSp delSp modSp new mod setBg">
        <pc:chgData name="s suriya" userId="d5b93ab706f65821" providerId="LiveId" clId="{723AFB55-7FA3-494E-949A-65A6489BB0E4}" dt="2024-11-18T06:32:02.818" v="1160" actId="255"/>
        <pc:sldMkLst>
          <pc:docMk/>
          <pc:sldMk cId="3465327966" sldId="263"/>
        </pc:sldMkLst>
        <pc:spChg chg="del mod">
          <ac:chgData name="s suriya" userId="d5b93ab706f65821" providerId="LiveId" clId="{723AFB55-7FA3-494E-949A-65A6489BB0E4}" dt="2024-11-16T06:57:58.057" v="666" actId="478"/>
          <ac:spMkLst>
            <pc:docMk/>
            <pc:sldMk cId="3465327966" sldId="263"/>
            <ac:spMk id="2" creationId="{D73E47D2-AE33-ED7C-F394-6037DC5AED82}"/>
          </ac:spMkLst>
        </pc:spChg>
        <pc:spChg chg="mod">
          <ac:chgData name="s suriya" userId="d5b93ab706f65821" providerId="LiveId" clId="{723AFB55-7FA3-494E-949A-65A6489BB0E4}" dt="2024-11-18T06:32:02.818" v="1160" actId="255"/>
          <ac:spMkLst>
            <pc:docMk/>
            <pc:sldMk cId="3465327966" sldId="263"/>
            <ac:spMk id="3" creationId="{820453CA-FB75-3545-3341-BE48DA0015CC}"/>
          </ac:spMkLst>
        </pc:spChg>
        <pc:spChg chg="add del">
          <ac:chgData name="s suriya" userId="d5b93ab706f65821" providerId="LiveId" clId="{723AFB55-7FA3-494E-949A-65A6489BB0E4}" dt="2024-11-16T06:56:43.429" v="648" actId="26606"/>
          <ac:spMkLst>
            <pc:docMk/>
            <pc:sldMk cId="3465327966" sldId="263"/>
            <ac:spMk id="10" creationId="{EDDBB197-D710-4A4F-A9CA-FD2177498BE8}"/>
          </ac:spMkLst>
        </pc:spChg>
        <pc:spChg chg="add del">
          <ac:chgData name="s suriya" userId="d5b93ab706f65821" providerId="LiveId" clId="{723AFB55-7FA3-494E-949A-65A6489BB0E4}" dt="2024-11-16T06:56:53.977" v="652" actId="26606"/>
          <ac:spMkLst>
            <pc:docMk/>
            <pc:sldMk cId="3465327966" sldId="263"/>
            <ac:spMk id="11" creationId="{EDDBB197-D710-4A4F-A9CA-FD2177498BE8}"/>
          </ac:spMkLst>
        </pc:spChg>
        <pc:spChg chg="add del">
          <ac:chgData name="s suriya" userId="d5b93ab706f65821" providerId="LiveId" clId="{723AFB55-7FA3-494E-949A-65A6489BB0E4}" dt="2024-11-16T06:56:43.429" v="648" actId="26606"/>
          <ac:spMkLst>
            <pc:docMk/>
            <pc:sldMk cId="3465327966" sldId="263"/>
            <ac:spMk id="12" creationId="{975D1CFA-2CDB-4B64-BD9F-85744E8DA12F}"/>
          </ac:spMkLst>
        </pc:spChg>
        <pc:spChg chg="add del">
          <ac:chgData name="s suriya" userId="d5b93ab706f65821" providerId="LiveId" clId="{723AFB55-7FA3-494E-949A-65A6489BB0E4}" dt="2024-11-16T06:56:53.977" v="652" actId="26606"/>
          <ac:spMkLst>
            <pc:docMk/>
            <pc:sldMk cId="3465327966" sldId="263"/>
            <ac:spMk id="13" creationId="{975D1CFA-2CDB-4B64-BD9F-85744E8DA12F}"/>
          </ac:spMkLst>
        </pc:spChg>
        <pc:spChg chg="add del">
          <ac:chgData name="s suriya" userId="d5b93ab706f65821" providerId="LiveId" clId="{723AFB55-7FA3-494E-949A-65A6489BB0E4}" dt="2024-11-16T06:57:18.546" v="663" actId="26606"/>
          <ac:spMkLst>
            <pc:docMk/>
            <pc:sldMk cId="3465327966" sldId="263"/>
            <ac:spMk id="25" creationId="{EDDBB197-D710-4A4F-A9CA-FD2177498BE8}"/>
          </ac:spMkLst>
        </pc:spChg>
        <pc:spChg chg="add del">
          <ac:chgData name="s suriya" userId="d5b93ab706f65821" providerId="LiveId" clId="{723AFB55-7FA3-494E-949A-65A6489BB0E4}" dt="2024-11-16T06:57:18.546" v="663" actId="26606"/>
          <ac:spMkLst>
            <pc:docMk/>
            <pc:sldMk cId="3465327966" sldId="263"/>
            <ac:spMk id="26" creationId="{975D1CFA-2CDB-4B64-BD9F-85744E8DA12F}"/>
          </ac:spMkLst>
        </pc:spChg>
        <pc:spChg chg="add del">
          <ac:chgData name="s suriya" userId="d5b93ab706f65821" providerId="LiveId" clId="{723AFB55-7FA3-494E-949A-65A6489BB0E4}" dt="2024-11-16T06:57:14.259" v="658" actId="26606"/>
          <ac:spMkLst>
            <pc:docMk/>
            <pc:sldMk cId="3465327966" sldId="263"/>
            <ac:spMk id="33" creationId="{8D1AA55E-40D5-461B-A5A8-4AE8AAB71B08}"/>
          </ac:spMkLst>
        </pc:spChg>
        <pc:spChg chg="add del">
          <ac:chgData name="s suriya" userId="d5b93ab706f65821" providerId="LiveId" clId="{723AFB55-7FA3-494E-949A-65A6489BB0E4}" dt="2024-11-16T06:57:14.259" v="658" actId="26606"/>
          <ac:spMkLst>
            <pc:docMk/>
            <pc:sldMk cId="3465327966" sldId="263"/>
            <ac:spMk id="37" creationId="{6CB927A4-E432-4310-9CD5-E89FF5063179}"/>
          </ac:spMkLst>
        </pc:spChg>
        <pc:spChg chg="add del">
          <ac:chgData name="s suriya" userId="d5b93ab706f65821" providerId="LiveId" clId="{723AFB55-7FA3-494E-949A-65A6489BB0E4}" dt="2024-11-16T06:57:14.259" v="658" actId="26606"/>
          <ac:spMkLst>
            <pc:docMk/>
            <pc:sldMk cId="3465327966" sldId="263"/>
            <ac:spMk id="39" creationId="{E3020543-B24B-4EC4-8FFC-8DD88EEA91A8}"/>
          </ac:spMkLst>
        </pc:spChg>
        <pc:spChg chg="add del">
          <ac:chgData name="s suriya" userId="d5b93ab706f65821" providerId="LiveId" clId="{723AFB55-7FA3-494E-949A-65A6489BB0E4}" dt="2024-11-16T06:57:16.494" v="660" actId="26606"/>
          <ac:spMkLst>
            <pc:docMk/>
            <pc:sldMk cId="3465327966" sldId="263"/>
            <ac:spMk id="42" creationId="{EDDBB197-D710-4A4F-A9CA-FD2177498BE8}"/>
          </ac:spMkLst>
        </pc:spChg>
        <pc:spChg chg="add del">
          <ac:chgData name="s suriya" userId="d5b93ab706f65821" providerId="LiveId" clId="{723AFB55-7FA3-494E-949A-65A6489BB0E4}" dt="2024-11-16T06:57:16.494" v="660" actId="26606"/>
          <ac:spMkLst>
            <pc:docMk/>
            <pc:sldMk cId="3465327966" sldId="263"/>
            <ac:spMk id="43" creationId="{975D1CFA-2CDB-4B64-BD9F-85744E8DA12F}"/>
          </ac:spMkLst>
        </pc:spChg>
        <pc:spChg chg="add del">
          <ac:chgData name="s suriya" userId="d5b93ab706f65821" providerId="LiveId" clId="{723AFB55-7FA3-494E-949A-65A6489BB0E4}" dt="2024-11-16T06:57:18.537" v="662" actId="26606"/>
          <ac:spMkLst>
            <pc:docMk/>
            <pc:sldMk cId="3465327966" sldId="263"/>
            <ac:spMk id="47" creationId="{B6FACB3C-9069-4791-BC5C-0DB7CD19B853}"/>
          </ac:spMkLst>
        </pc:spChg>
        <pc:spChg chg="add del">
          <ac:chgData name="s suriya" userId="d5b93ab706f65821" providerId="LiveId" clId="{723AFB55-7FA3-494E-949A-65A6489BB0E4}" dt="2024-11-16T06:57:18.537" v="662" actId="26606"/>
          <ac:spMkLst>
            <pc:docMk/>
            <pc:sldMk cId="3465327966" sldId="263"/>
            <ac:spMk id="48" creationId="{71F2038E-D777-4B76-81DD-DD13EE91B9DD}"/>
          </ac:spMkLst>
        </pc:spChg>
        <pc:spChg chg="add del">
          <ac:chgData name="s suriya" userId="d5b93ab706f65821" providerId="LiveId" clId="{723AFB55-7FA3-494E-949A-65A6489BB0E4}" dt="2024-11-16T06:58:03.774" v="667" actId="26606"/>
          <ac:spMkLst>
            <pc:docMk/>
            <pc:sldMk cId="3465327966" sldId="263"/>
            <ac:spMk id="55" creationId="{7B831B6F-405A-4B47-B9BB-5CA88F285844}"/>
          </ac:spMkLst>
        </pc:spChg>
        <pc:spChg chg="add del">
          <ac:chgData name="s suriya" userId="d5b93ab706f65821" providerId="LiveId" clId="{723AFB55-7FA3-494E-949A-65A6489BB0E4}" dt="2024-11-16T06:58:03.774" v="667" actId="26606"/>
          <ac:spMkLst>
            <pc:docMk/>
            <pc:sldMk cId="3465327966" sldId="263"/>
            <ac:spMk id="56" creationId="{15109354-9C5D-4F8C-B0E6-D1043C7BF20A}"/>
          </ac:spMkLst>
        </pc:spChg>
        <pc:spChg chg="add del">
          <ac:chgData name="s suriya" userId="d5b93ab706f65821" providerId="LiveId" clId="{723AFB55-7FA3-494E-949A-65A6489BB0E4}" dt="2024-11-16T06:58:03.774" v="667" actId="26606"/>
          <ac:spMkLst>
            <pc:docMk/>
            <pc:sldMk cId="3465327966" sldId="263"/>
            <ac:spMk id="57" creationId="{49B530FE-A87D-41A0-A920-ADC6539EAA44}"/>
          </ac:spMkLst>
        </pc:spChg>
        <pc:spChg chg="add del">
          <ac:chgData name="s suriya" userId="d5b93ab706f65821" providerId="LiveId" clId="{723AFB55-7FA3-494E-949A-65A6489BB0E4}" dt="2024-11-18T06:31:43.420" v="1159" actId="26606"/>
          <ac:spMkLst>
            <pc:docMk/>
            <pc:sldMk cId="3465327966" sldId="263"/>
            <ac:spMk id="62" creationId="{A2679492-7988-4050-9056-542444452411}"/>
          </ac:spMkLst>
        </pc:spChg>
        <pc:spChg chg="add del">
          <ac:chgData name="s suriya" userId="d5b93ab706f65821" providerId="LiveId" clId="{723AFB55-7FA3-494E-949A-65A6489BB0E4}" dt="2024-11-18T06:31:43.420" v="1159" actId="26606"/>
          <ac:spMkLst>
            <pc:docMk/>
            <pc:sldMk cId="3465327966" sldId="263"/>
            <ac:spMk id="64" creationId="{B091B163-7D61-4891-ABCF-5C13D9C418D0}"/>
          </ac:spMkLst>
        </pc:spChg>
        <pc:spChg chg="add">
          <ac:chgData name="s suriya" userId="d5b93ab706f65821" providerId="LiveId" clId="{723AFB55-7FA3-494E-949A-65A6489BB0E4}" dt="2024-11-18T06:31:43.420" v="1159" actId="26606"/>
          <ac:spMkLst>
            <pc:docMk/>
            <pc:sldMk cId="3465327966" sldId="263"/>
            <ac:spMk id="71" creationId="{9D25F302-27C5-414F-97F8-6EA0A6C028BA}"/>
          </ac:spMkLst>
        </pc:spChg>
        <pc:spChg chg="add">
          <ac:chgData name="s suriya" userId="d5b93ab706f65821" providerId="LiveId" clId="{723AFB55-7FA3-494E-949A-65A6489BB0E4}" dt="2024-11-18T06:31:43.420" v="1159" actId="26606"/>
          <ac:spMkLst>
            <pc:docMk/>
            <pc:sldMk cId="3465327966" sldId="263"/>
            <ac:spMk id="73" creationId="{830A36F8-48C2-4842-A87B-8CE8DF4E7FD2}"/>
          </ac:spMkLst>
        </pc:spChg>
        <pc:spChg chg="add">
          <ac:chgData name="s suriya" userId="d5b93ab706f65821" providerId="LiveId" clId="{723AFB55-7FA3-494E-949A-65A6489BB0E4}" dt="2024-11-18T06:31:43.420" v="1159" actId="26606"/>
          <ac:spMkLst>
            <pc:docMk/>
            <pc:sldMk cId="3465327966" sldId="263"/>
            <ac:spMk id="75" creationId="{8F451A30-466B-4996-9BA5-CD6ABCC6D558}"/>
          </ac:spMkLst>
        </pc:spChg>
        <pc:grpChg chg="add del">
          <ac:chgData name="s suriya" userId="d5b93ab706f65821" providerId="LiveId" clId="{723AFB55-7FA3-494E-949A-65A6489BB0E4}" dt="2024-11-16T06:56:43.429" v="648" actId="26606"/>
          <ac:grpSpMkLst>
            <pc:docMk/>
            <pc:sldMk cId="3465327966" sldId="263"/>
            <ac:grpSpMk id="14" creationId="{25EE5136-01F1-466C-962D-BA9B4C6757AA}"/>
          </ac:grpSpMkLst>
        </pc:grpChg>
        <pc:grpChg chg="add del">
          <ac:chgData name="s suriya" userId="d5b93ab706f65821" providerId="LiveId" clId="{723AFB55-7FA3-494E-949A-65A6489BB0E4}" dt="2024-11-16T06:56:53.977" v="652" actId="26606"/>
          <ac:grpSpMkLst>
            <pc:docMk/>
            <pc:sldMk cId="3465327966" sldId="263"/>
            <ac:grpSpMk id="19" creationId="{25EE5136-01F1-466C-962D-BA9B4C6757AA}"/>
          </ac:grpSpMkLst>
        </pc:grpChg>
        <pc:grpChg chg="add del">
          <ac:chgData name="s suriya" userId="d5b93ab706f65821" providerId="LiveId" clId="{723AFB55-7FA3-494E-949A-65A6489BB0E4}" dt="2024-11-16T06:57:18.546" v="663" actId="26606"/>
          <ac:grpSpMkLst>
            <pc:docMk/>
            <pc:sldMk cId="3465327966" sldId="263"/>
            <ac:grpSpMk id="27" creationId="{25EE5136-01F1-466C-962D-BA9B4C6757AA}"/>
          </ac:grpSpMkLst>
        </pc:grpChg>
        <pc:grpChg chg="add del">
          <ac:chgData name="s suriya" userId="d5b93ab706f65821" providerId="LiveId" clId="{723AFB55-7FA3-494E-949A-65A6489BB0E4}" dt="2024-11-16T06:57:16.494" v="660" actId="26606"/>
          <ac:grpSpMkLst>
            <pc:docMk/>
            <pc:sldMk cId="3465327966" sldId="263"/>
            <ac:grpSpMk id="44" creationId="{25EE5136-01F1-466C-962D-BA9B4C6757AA}"/>
          </ac:grpSpMkLst>
        </pc:grpChg>
        <pc:grpChg chg="add del">
          <ac:chgData name="s suriya" userId="d5b93ab706f65821" providerId="LiveId" clId="{723AFB55-7FA3-494E-949A-65A6489BB0E4}" dt="2024-11-16T06:57:18.537" v="662" actId="26606"/>
          <ac:grpSpMkLst>
            <pc:docMk/>
            <pc:sldMk cId="3465327966" sldId="263"/>
            <ac:grpSpMk id="49" creationId="{DD354807-230F-4402-B1B9-F733A8F1F190}"/>
          </ac:grpSpMkLst>
        </pc:grpChg>
        <pc:picChg chg="add del">
          <ac:chgData name="s suriya" userId="d5b93ab706f65821" providerId="LiveId" clId="{723AFB55-7FA3-494E-949A-65A6489BB0E4}" dt="2024-11-16T06:56:52.548" v="650" actId="26606"/>
          <ac:picMkLst>
            <pc:docMk/>
            <pc:sldMk cId="3465327966" sldId="263"/>
            <ac:picMk id="5" creationId="{4C501389-95D3-FCA4-9CBB-27D081EB9B24}"/>
          </ac:picMkLst>
        </pc:picChg>
        <pc:picChg chg="add del">
          <ac:chgData name="s suriya" userId="d5b93ab706f65821" providerId="LiveId" clId="{723AFB55-7FA3-494E-949A-65A6489BB0E4}" dt="2024-11-16T06:56:43.429" v="648" actId="26606"/>
          <ac:picMkLst>
            <pc:docMk/>
            <pc:sldMk cId="3465327966" sldId="263"/>
            <ac:picMk id="7" creationId="{7927A5BA-D90D-A2C1-F59A-FA97B7AE99E1}"/>
          </ac:picMkLst>
        </pc:picChg>
        <pc:picChg chg="add del">
          <ac:chgData name="s suriya" userId="d5b93ab706f65821" providerId="LiveId" clId="{723AFB55-7FA3-494E-949A-65A6489BB0E4}" dt="2024-11-16T06:56:53.977" v="652" actId="26606"/>
          <ac:picMkLst>
            <pc:docMk/>
            <pc:sldMk cId="3465327966" sldId="263"/>
            <ac:picMk id="20" creationId="{7927A5BA-D90D-A2C1-F59A-FA97B7AE99E1}"/>
          </ac:picMkLst>
        </pc:picChg>
        <pc:picChg chg="add del">
          <ac:chgData name="s suriya" userId="d5b93ab706f65821" providerId="LiveId" clId="{723AFB55-7FA3-494E-949A-65A6489BB0E4}" dt="2024-11-16T06:56:55.914" v="654" actId="26606"/>
          <ac:picMkLst>
            <pc:docMk/>
            <pc:sldMk cId="3465327966" sldId="263"/>
            <ac:picMk id="22" creationId="{2A445FC8-7E76-C7BA-A85A-BE1FB255BE85}"/>
          </ac:picMkLst>
        </pc:picChg>
        <pc:picChg chg="add mod ord">
          <ac:chgData name="s suriya" userId="d5b93ab706f65821" providerId="LiveId" clId="{723AFB55-7FA3-494E-949A-65A6489BB0E4}" dt="2024-11-18T06:31:43.420" v="1159" actId="26606"/>
          <ac:picMkLst>
            <pc:docMk/>
            <pc:sldMk cId="3465327966" sldId="263"/>
            <ac:picMk id="28" creationId="{7927A5BA-D90D-A2C1-F59A-FA97B7AE99E1}"/>
          </ac:picMkLst>
        </pc:picChg>
        <pc:cxnChg chg="add del">
          <ac:chgData name="s suriya" userId="d5b93ab706f65821" providerId="LiveId" clId="{723AFB55-7FA3-494E-949A-65A6489BB0E4}" dt="2024-11-16T06:56:52.548" v="650" actId="26606"/>
          <ac:cxnSpMkLst>
            <pc:docMk/>
            <pc:sldMk cId="3465327966" sldId="263"/>
            <ac:cxnSpMk id="9" creationId="{249EDD1B-F94D-B4E6-ACAA-566B9A26FDE3}"/>
          </ac:cxnSpMkLst>
        </pc:cxnChg>
        <pc:cxnChg chg="add del">
          <ac:chgData name="s suriya" userId="d5b93ab706f65821" providerId="LiveId" clId="{723AFB55-7FA3-494E-949A-65A6489BB0E4}" dt="2024-11-16T06:56:55.914" v="654" actId="26606"/>
          <ac:cxnSpMkLst>
            <pc:docMk/>
            <pc:sldMk cId="3465327966" sldId="263"/>
            <ac:cxnSpMk id="23" creationId="{1503BFE4-729B-D9D0-C17B-501E6AF1127A}"/>
          </ac:cxnSpMkLst>
        </pc:cxnChg>
        <pc:cxnChg chg="add del">
          <ac:chgData name="s suriya" userId="d5b93ab706f65821" providerId="LiveId" clId="{723AFB55-7FA3-494E-949A-65A6489BB0E4}" dt="2024-11-16T06:57:14.259" v="658" actId="26606"/>
          <ac:cxnSpMkLst>
            <pc:docMk/>
            <pc:sldMk cId="3465327966" sldId="263"/>
            <ac:cxnSpMk id="35" creationId="{7EB498BD-8089-4626-91EA-4978EBEF535E}"/>
          </ac:cxnSpMkLst>
        </pc:cxnChg>
        <pc:cxnChg chg="add del">
          <ac:chgData name="s suriya" userId="d5b93ab706f65821" providerId="LiveId" clId="{723AFB55-7FA3-494E-949A-65A6489BB0E4}" dt="2024-11-18T06:31:43.420" v="1159" actId="26606"/>
          <ac:cxnSpMkLst>
            <pc:docMk/>
            <pc:sldMk cId="3465327966" sldId="263"/>
            <ac:cxnSpMk id="66" creationId="{C49DA8F6-BCC1-4447-B54C-57856834B94B}"/>
          </ac:cxnSpMkLst>
        </pc:cxnChg>
      </pc:sldChg>
      <pc:sldChg chg="addSp delSp modSp new add del mod setBg setClrOvrMap">
        <pc:chgData name="s suriya" userId="d5b93ab706f65821" providerId="LiveId" clId="{723AFB55-7FA3-494E-949A-65A6489BB0E4}" dt="2024-11-18T06:29:18.677" v="1128" actId="1076"/>
        <pc:sldMkLst>
          <pc:docMk/>
          <pc:sldMk cId="1367328804" sldId="264"/>
        </pc:sldMkLst>
        <pc:spChg chg="mod">
          <ac:chgData name="s suriya" userId="d5b93ab706f65821" providerId="LiveId" clId="{723AFB55-7FA3-494E-949A-65A6489BB0E4}" dt="2024-11-18T06:29:18.677" v="1128" actId="1076"/>
          <ac:spMkLst>
            <pc:docMk/>
            <pc:sldMk cId="1367328804" sldId="264"/>
            <ac:spMk id="2" creationId="{9068326B-59D2-4503-6E2E-DFCEF41D6C9F}"/>
          </ac:spMkLst>
        </pc:spChg>
        <pc:spChg chg="del">
          <ac:chgData name="s suriya" userId="d5b93ab706f65821" providerId="LiveId" clId="{723AFB55-7FA3-494E-949A-65A6489BB0E4}" dt="2024-11-18T06:21:41.333" v="931" actId="26606"/>
          <ac:spMkLst>
            <pc:docMk/>
            <pc:sldMk cId="1367328804" sldId="264"/>
            <ac:spMk id="3" creationId="{E6AB4A8D-ED08-9114-A32B-82A54F1B6C7A}"/>
          </ac:spMkLst>
        </pc:spChg>
        <pc:spChg chg="add del mod">
          <ac:chgData name="s suriya" userId="d5b93ab706f65821" providerId="LiveId" clId="{723AFB55-7FA3-494E-949A-65A6489BB0E4}" dt="2024-11-18T06:24:30.004" v="980" actId="478"/>
          <ac:spMkLst>
            <pc:docMk/>
            <pc:sldMk cId="1367328804" sldId="264"/>
            <ac:spMk id="6" creationId="{B84CFA34-A841-20DA-E749-38FD6DBBC95B}"/>
          </ac:spMkLst>
        </pc:spChg>
        <pc:spChg chg="add del mod">
          <ac:chgData name="s suriya" userId="d5b93ab706f65821" providerId="LiveId" clId="{723AFB55-7FA3-494E-949A-65A6489BB0E4}" dt="2024-11-18T06:24:48.423" v="1003"/>
          <ac:spMkLst>
            <pc:docMk/>
            <pc:sldMk cId="1367328804" sldId="264"/>
            <ac:spMk id="7" creationId="{0096A93B-6140-647C-D2A5-18314CE3004C}"/>
          </ac:spMkLst>
        </pc:spChg>
        <pc:spChg chg="add">
          <ac:chgData name="s suriya" userId="d5b93ab706f65821" providerId="LiveId" clId="{723AFB55-7FA3-494E-949A-65A6489BB0E4}" dt="2024-11-18T06:21:41.333" v="931" actId="26606"/>
          <ac:spMkLst>
            <pc:docMk/>
            <pc:sldMk cId="1367328804" sldId="264"/>
            <ac:spMk id="8" creationId="{66B332A4-D438-4773-A77F-5ED49A448D9D}"/>
          </ac:spMkLst>
        </pc:spChg>
        <pc:spChg chg="add del mod">
          <ac:chgData name="s suriya" userId="d5b93ab706f65821" providerId="LiveId" clId="{723AFB55-7FA3-494E-949A-65A6489BB0E4}" dt="2024-11-18T06:25:20.382" v="1008"/>
          <ac:spMkLst>
            <pc:docMk/>
            <pc:sldMk cId="1367328804" sldId="264"/>
            <ac:spMk id="9" creationId="{024369F0-4E6A-3D04-71A4-ABB3F825F120}"/>
          </ac:spMkLst>
        </pc:spChg>
        <pc:spChg chg="add">
          <ac:chgData name="s suriya" userId="d5b93ab706f65821" providerId="LiveId" clId="{723AFB55-7FA3-494E-949A-65A6489BB0E4}" dt="2024-11-18T06:21:41.333" v="931" actId="26606"/>
          <ac:spMkLst>
            <pc:docMk/>
            <pc:sldMk cId="1367328804" sldId="264"/>
            <ac:spMk id="10" creationId="{DF9AD32D-FF05-44F4-BD4D-9CEE89B71EB9}"/>
          </ac:spMkLst>
        </pc:spChg>
        <pc:picChg chg="add mod">
          <ac:chgData name="s suriya" userId="d5b93ab706f65821" providerId="LiveId" clId="{723AFB55-7FA3-494E-949A-65A6489BB0E4}" dt="2024-11-18T06:23:13.808" v="941" actId="1076"/>
          <ac:picMkLst>
            <pc:docMk/>
            <pc:sldMk cId="1367328804" sldId="264"/>
            <ac:picMk id="4" creationId="{4C12B93F-A010-3044-7A67-3D2673C9C00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5B3C7-38DC-4B64-BBD0-E1E38888747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3C15D8-831B-49BE-B03C-453352D9D6C2}">
      <dgm:prSet/>
      <dgm:spPr/>
      <dgm:t>
        <a:bodyPr/>
        <a:lstStyle/>
        <a:p>
          <a:r>
            <a:rPr lang="en-US"/>
            <a:t>body {</a:t>
          </a:r>
        </a:p>
      </dgm:t>
    </dgm:pt>
    <dgm:pt modelId="{BF54D0C0-33D1-45AB-9258-C73A495CE3FB}" type="parTrans" cxnId="{678E2DAA-DCDE-4114-A4C6-0AD99267E4CF}">
      <dgm:prSet/>
      <dgm:spPr/>
      <dgm:t>
        <a:bodyPr/>
        <a:lstStyle/>
        <a:p>
          <a:endParaRPr lang="en-US"/>
        </a:p>
      </dgm:t>
    </dgm:pt>
    <dgm:pt modelId="{96734E78-AA80-4392-951B-2943F46B0BF9}" type="sibTrans" cxnId="{678E2DAA-DCDE-4114-A4C6-0AD99267E4CF}">
      <dgm:prSet/>
      <dgm:spPr/>
      <dgm:t>
        <a:bodyPr/>
        <a:lstStyle/>
        <a:p>
          <a:endParaRPr lang="en-US"/>
        </a:p>
      </dgm:t>
    </dgm:pt>
    <dgm:pt modelId="{E4097C40-BBAE-4071-800F-A57820984F16}">
      <dgm:prSet/>
      <dgm:spPr/>
      <dgm:t>
        <a:bodyPr/>
        <a:lstStyle/>
        <a:p>
          <a:r>
            <a:rPr lang="en-US"/>
            <a:t>font-family: Arial, sans-serif;</a:t>
          </a:r>
        </a:p>
      </dgm:t>
    </dgm:pt>
    <dgm:pt modelId="{B6B28F3D-1500-4269-B735-8110C3D312AF}" type="parTrans" cxnId="{D1FC46F7-49C1-4239-B05D-0DDA7CE38781}">
      <dgm:prSet/>
      <dgm:spPr/>
      <dgm:t>
        <a:bodyPr/>
        <a:lstStyle/>
        <a:p>
          <a:endParaRPr lang="en-US"/>
        </a:p>
      </dgm:t>
    </dgm:pt>
    <dgm:pt modelId="{6F7335B7-DB99-4F6B-A029-5F0B35CF056F}" type="sibTrans" cxnId="{D1FC46F7-49C1-4239-B05D-0DDA7CE38781}">
      <dgm:prSet/>
      <dgm:spPr/>
      <dgm:t>
        <a:bodyPr/>
        <a:lstStyle/>
        <a:p>
          <a:endParaRPr lang="en-US"/>
        </a:p>
      </dgm:t>
    </dgm:pt>
    <dgm:pt modelId="{94F5D625-452E-4089-B29B-7144B5135502}">
      <dgm:prSet/>
      <dgm:spPr/>
      <dgm:t>
        <a:bodyPr/>
        <a:lstStyle/>
        <a:p>
          <a:r>
            <a:rPr lang="en-US"/>
            <a:t>display: flex;</a:t>
          </a:r>
        </a:p>
      </dgm:t>
    </dgm:pt>
    <dgm:pt modelId="{65124976-5898-49A8-8AFF-A62DA997A6EF}" type="parTrans" cxnId="{A1D46578-D662-48FE-A05F-AF784DD90D62}">
      <dgm:prSet/>
      <dgm:spPr/>
      <dgm:t>
        <a:bodyPr/>
        <a:lstStyle/>
        <a:p>
          <a:endParaRPr lang="en-US"/>
        </a:p>
      </dgm:t>
    </dgm:pt>
    <dgm:pt modelId="{792139FB-A0F8-480C-914C-592AD4088ED8}" type="sibTrans" cxnId="{A1D46578-D662-48FE-A05F-AF784DD90D62}">
      <dgm:prSet/>
      <dgm:spPr/>
      <dgm:t>
        <a:bodyPr/>
        <a:lstStyle/>
        <a:p>
          <a:endParaRPr lang="en-US"/>
        </a:p>
      </dgm:t>
    </dgm:pt>
    <dgm:pt modelId="{820731B3-9C95-4CA4-98A8-F71AEBA37C57}">
      <dgm:prSet/>
      <dgm:spPr/>
      <dgm:t>
        <a:bodyPr/>
        <a:lstStyle/>
        <a:p>
          <a:r>
            <a:rPr lang="en-US"/>
            <a:t>justify-content: center;</a:t>
          </a:r>
        </a:p>
      </dgm:t>
    </dgm:pt>
    <dgm:pt modelId="{B73EFC5E-BEF9-4049-B684-5A182A0FDCE9}" type="parTrans" cxnId="{54EE6542-F6A4-4DEB-838A-CB4E1E4AD711}">
      <dgm:prSet/>
      <dgm:spPr/>
      <dgm:t>
        <a:bodyPr/>
        <a:lstStyle/>
        <a:p>
          <a:endParaRPr lang="en-US"/>
        </a:p>
      </dgm:t>
    </dgm:pt>
    <dgm:pt modelId="{0147B16B-F5C4-49D1-B6CD-7BB952691B58}" type="sibTrans" cxnId="{54EE6542-F6A4-4DEB-838A-CB4E1E4AD711}">
      <dgm:prSet/>
      <dgm:spPr/>
      <dgm:t>
        <a:bodyPr/>
        <a:lstStyle/>
        <a:p>
          <a:endParaRPr lang="en-US"/>
        </a:p>
      </dgm:t>
    </dgm:pt>
    <dgm:pt modelId="{21633FBC-FDF0-4014-B67B-3C979125A6CD}">
      <dgm:prSet/>
      <dgm:spPr/>
      <dgm:t>
        <a:bodyPr/>
        <a:lstStyle/>
        <a:p>
          <a:r>
            <a:rPr lang="en-US"/>
            <a:t>align-items: center;</a:t>
          </a:r>
        </a:p>
      </dgm:t>
    </dgm:pt>
    <dgm:pt modelId="{B2BB965D-E3C1-4E6E-8B3E-6D55249110C8}" type="parTrans" cxnId="{F6560516-0F51-428C-B6B5-68694F317195}">
      <dgm:prSet/>
      <dgm:spPr/>
      <dgm:t>
        <a:bodyPr/>
        <a:lstStyle/>
        <a:p>
          <a:endParaRPr lang="en-US"/>
        </a:p>
      </dgm:t>
    </dgm:pt>
    <dgm:pt modelId="{A84E5B78-01EC-4440-9010-A41063E91DCB}" type="sibTrans" cxnId="{F6560516-0F51-428C-B6B5-68694F317195}">
      <dgm:prSet/>
      <dgm:spPr/>
      <dgm:t>
        <a:bodyPr/>
        <a:lstStyle/>
        <a:p>
          <a:endParaRPr lang="en-US"/>
        </a:p>
      </dgm:t>
    </dgm:pt>
    <dgm:pt modelId="{7F27A76D-226A-4CC9-AB53-1BE7F420536E}">
      <dgm:prSet/>
      <dgm:spPr/>
      <dgm:t>
        <a:bodyPr/>
        <a:lstStyle/>
        <a:p>
          <a:r>
            <a:rPr lang="en-US"/>
            <a:t>height: 100vh;</a:t>
          </a:r>
        </a:p>
      </dgm:t>
    </dgm:pt>
    <dgm:pt modelId="{4CBCC3D2-D096-4889-9965-AC9C44F97DA2}" type="parTrans" cxnId="{16AFFEBF-8446-48AA-8591-BC1CBEE5B12A}">
      <dgm:prSet/>
      <dgm:spPr/>
      <dgm:t>
        <a:bodyPr/>
        <a:lstStyle/>
        <a:p>
          <a:endParaRPr lang="en-US"/>
        </a:p>
      </dgm:t>
    </dgm:pt>
    <dgm:pt modelId="{69EAF441-B0D2-4323-86B9-9C51DC7303C7}" type="sibTrans" cxnId="{16AFFEBF-8446-48AA-8591-BC1CBEE5B12A}">
      <dgm:prSet/>
      <dgm:spPr/>
      <dgm:t>
        <a:bodyPr/>
        <a:lstStyle/>
        <a:p>
          <a:endParaRPr lang="en-US"/>
        </a:p>
      </dgm:t>
    </dgm:pt>
    <dgm:pt modelId="{5381FAC9-E629-43AD-843A-311B313A9F5E}">
      <dgm:prSet/>
      <dgm:spPr/>
      <dgm:t>
        <a:bodyPr/>
        <a:lstStyle/>
        <a:p>
          <a:r>
            <a:rPr lang="en-US"/>
            <a:t>margin: 0;</a:t>
          </a:r>
        </a:p>
      </dgm:t>
    </dgm:pt>
    <dgm:pt modelId="{3F2B6C77-5068-4C7D-BD65-FB588547630C}" type="parTrans" cxnId="{13480778-7FA4-4D20-81B1-D9C8F5A66207}">
      <dgm:prSet/>
      <dgm:spPr/>
      <dgm:t>
        <a:bodyPr/>
        <a:lstStyle/>
        <a:p>
          <a:endParaRPr lang="en-US"/>
        </a:p>
      </dgm:t>
    </dgm:pt>
    <dgm:pt modelId="{95EF50A9-BEB2-4ADB-9339-704040056D9F}" type="sibTrans" cxnId="{13480778-7FA4-4D20-81B1-D9C8F5A66207}">
      <dgm:prSet/>
      <dgm:spPr/>
      <dgm:t>
        <a:bodyPr/>
        <a:lstStyle/>
        <a:p>
          <a:endParaRPr lang="en-US"/>
        </a:p>
      </dgm:t>
    </dgm:pt>
    <dgm:pt modelId="{DE3C0130-7C4D-44A2-87C3-22116AA3F2FB}">
      <dgm:prSet/>
      <dgm:spPr/>
      <dgm:t>
        <a:bodyPr/>
        <a:lstStyle/>
        <a:p>
          <a:r>
            <a:rPr lang="en-US"/>
            <a:t>background-color: #f4f4f4;</a:t>
          </a:r>
        </a:p>
      </dgm:t>
    </dgm:pt>
    <dgm:pt modelId="{A619EE68-8CE0-4C9E-AF3C-C5F4F4A3DA75}" type="parTrans" cxnId="{039F2C6B-6113-4363-BCFF-477D68A5D1B5}">
      <dgm:prSet/>
      <dgm:spPr/>
      <dgm:t>
        <a:bodyPr/>
        <a:lstStyle/>
        <a:p>
          <a:endParaRPr lang="en-US"/>
        </a:p>
      </dgm:t>
    </dgm:pt>
    <dgm:pt modelId="{F33D6D1D-EFBF-40DF-8CDA-1E74C52379F2}" type="sibTrans" cxnId="{039F2C6B-6113-4363-BCFF-477D68A5D1B5}">
      <dgm:prSet/>
      <dgm:spPr/>
      <dgm:t>
        <a:bodyPr/>
        <a:lstStyle/>
        <a:p>
          <a:endParaRPr lang="en-US"/>
        </a:p>
      </dgm:t>
    </dgm:pt>
    <dgm:pt modelId="{B9DB793C-BDA2-4CDA-B8C3-64BF5BC042AC}">
      <dgm:prSet/>
      <dgm:spPr/>
      <dgm:t>
        <a:bodyPr/>
        <a:lstStyle/>
        <a:p>
          <a:r>
            <a:rPr lang="en-US"/>
            <a:t>}</a:t>
          </a:r>
        </a:p>
      </dgm:t>
    </dgm:pt>
    <dgm:pt modelId="{851D0EFE-3C01-4EC8-8FBB-D0BBEC7E401B}" type="parTrans" cxnId="{EA28F71C-9183-40FD-9BCD-82D96733CDD3}">
      <dgm:prSet/>
      <dgm:spPr/>
      <dgm:t>
        <a:bodyPr/>
        <a:lstStyle/>
        <a:p>
          <a:endParaRPr lang="en-US"/>
        </a:p>
      </dgm:t>
    </dgm:pt>
    <dgm:pt modelId="{B53C2805-36E4-4961-9036-344A171B11CD}" type="sibTrans" cxnId="{EA28F71C-9183-40FD-9BCD-82D96733CDD3}">
      <dgm:prSet/>
      <dgm:spPr/>
      <dgm:t>
        <a:bodyPr/>
        <a:lstStyle/>
        <a:p>
          <a:endParaRPr lang="en-US"/>
        </a:p>
      </dgm:t>
    </dgm:pt>
    <dgm:pt modelId="{1786E086-FAB8-4BCB-823E-D932637A49E6}">
      <dgm:prSet/>
      <dgm:spPr/>
      <dgm:t>
        <a:bodyPr/>
        <a:lstStyle/>
        <a:p>
          <a:r>
            <a:rPr lang="en-US"/>
            <a:t>.card {</a:t>
          </a:r>
        </a:p>
      </dgm:t>
    </dgm:pt>
    <dgm:pt modelId="{FBE6A3CC-A39D-4158-89AE-111DE16007A0}" type="parTrans" cxnId="{F405A696-781E-43FE-B0FE-DDA559E33C4D}">
      <dgm:prSet/>
      <dgm:spPr/>
      <dgm:t>
        <a:bodyPr/>
        <a:lstStyle/>
        <a:p>
          <a:endParaRPr lang="en-US"/>
        </a:p>
      </dgm:t>
    </dgm:pt>
    <dgm:pt modelId="{F902E3A7-CF5B-496E-8F75-7AB9590ED8AE}" type="sibTrans" cxnId="{F405A696-781E-43FE-B0FE-DDA559E33C4D}">
      <dgm:prSet/>
      <dgm:spPr/>
      <dgm:t>
        <a:bodyPr/>
        <a:lstStyle/>
        <a:p>
          <a:endParaRPr lang="en-US"/>
        </a:p>
      </dgm:t>
    </dgm:pt>
    <dgm:pt modelId="{3634B4C3-0E49-491E-84CD-3481701EAB3F}">
      <dgm:prSet/>
      <dgm:spPr/>
      <dgm:t>
        <a:bodyPr/>
        <a:lstStyle/>
        <a:p>
          <a:r>
            <a:rPr lang="en-US"/>
            <a:t>background-color: white;</a:t>
          </a:r>
        </a:p>
      </dgm:t>
    </dgm:pt>
    <dgm:pt modelId="{8FF2769F-467E-4E3E-81A3-D77C5437ABC0}" type="parTrans" cxnId="{A0235954-0EBF-45C5-BBC5-39EDE6A701C4}">
      <dgm:prSet/>
      <dgm:spPr/>
      <dgm:t>
        <a:bodyPr/>
        <a:lstStyle/>
        <a:p>
          <a:endParaRPr lang="en-US"/>
        </a:p>
      </dgm:t>
    </dgm:pt>
    <dgm:pt modelId="{7F1B9F66-DB6B-4D5E-83A7-25B6BB15D97B}" type="sibTrans" cxnId="{A0235954-0EBF-45C5-BBC5-39EDE6A701C4}">
      <dgm:prSet/>
      <dgm:spPr/>
      <dgm:t>
        <a:bodyPr/>
        <a:lstStyle/>
        <a:p>
          <a:endParaRPr lang="en-US"/>
        </a:p>
      </dgm:t>
    </dgm:pt>
    <dgm:pt modelId="{1C3582D0-9FE3-4855-B7E2-DAEEB789D39F}">
      <dgm:prSet/>
      <dgm:spPr/>
      <dgm:t>
        <a:bodyPr/>
        <a:lstStyle/>
        <a:p>
          <a:r>
            <a:rPr lang="en-US"/>
            <a:t>border: 1px solid #ddd;</a:t>
          </a:r>
        </a:p>
      </dgm:t>
    </dgm:pt>
    <dgm:pt modelId="{475EB2B2-5E96-45E3-B76F-981950A7CB26}" type="parTrans" cxnId="{4A1888E4-2A33-4B1E-B50E-31585A54650F}">
      <dgm:prSet/>
      <dgm:spPr/>
      <dgm:t>
        <a:bodyPr/>
        <a:lstStyle/>
        <a:p>
          <a:endParaRPr lang="en-US"/>
        </a:p>
      </dgm:t>
    </dgm:pt>
    <dgm:pt modelId="{5AF2D26C-99DE-45ED-9A10-086B292E2467}" type="sibTrans" cxnId="{4A1888E4-2A33-4B1E-B50E-31585A54650F}">
      <dgm:prSet/>
      <dgm:spPr/>
      <dgm:t>
        <a:bodyPr/>
        <a:lstStyle/>
        <a:p>
          <a:endParaRPr lang="en-US"/>
        </a:p>
      </dgm:t>
    </dgm:pt>
    <dgm:pt modelId="{371C2307-5208-4410-9C63-A8E1A05C2C49}">
      <dgm:prSet/>
      <dgm:spPr/>
      <dgm:t>
        <a:bodyPr/>
        <a:lstStyle/>
        <a:p>
          <a:r>
            <a:rPr lang="en-US"/>
            <a:t>border-radius: 8px;</a:t>
          </a:r>
        </a:p>
      </dgm:t>
    </dgm:pt>
    <dgm:pt modelId="{6ADDCF0A-78F1-4E29-9241-2FE9F0ED0B0A}" type="parTrans" cxnId="{53EB8AC3-4F73-4E03-B93E-B95B8B84F9E8}">
      <dgm:prSet/>
      <dgm:spPr/>
      <dgm:t>
        <a:bodyPr/>
        <a:lstStyle/>
        <a:p>
          <a:endParaRPr lang="en-US"/>
        </a:p>
      </dgm:t>
    </dgm:pt>
    <dgm:pt modelId="{9715C610-B0B0-43B4-8F96-BA7167B6C1B8}" type="sibTrans" cxnId="{53EB8AC3-4F73-4E03-B93E-B95B8B84F9E8}">
      <dgm:prSet/>
      <dgm:spPr/>
      <dgm:t>
        <a:bodyPr/>
        <a:lstStyle/>
        <a:p>
          <a:endParaRPr lang="en-US"/>
        </a:p>
      </dgm:t>
    </dgm:pt>
    <dgm:pt modelId="{6C5FB336-C516-4E17-939F-B1B58BCC324B}">
      <dgm:prSet/>
      <dgm:spPr/>
      <dgm:t>
        <a:bodyPr/>
        <a:lstStyle/>
        <a:p>
          <a:r>
            <a:rPr lang="en-US"/>
            <a:t>padding: 20px;</a:t>
          </a:r>
        </a:p>
      </dgm:t>
    </dgm:pt>
    <dgm:pt modelId="{F508208D-808D-46F1-BD15-9AA331CBAD93}" type="parTrans" cxnId="{6C76A4F4-949C-4A64-99B9-E3583B8683D4}">
      <dgm:prSet/>
      <dgm:spPr/>
      <dgm:t>
        <a:bodyPr/>
        <a:lstStyle/>
        <a:p>
          <a:endParaRPr lang="en-US"/>
        </a:p>
      </dgm:t>
    </dgm:pt>
    <dgm:pt modelId="{69E5222B-7625-4376-8C20-C7D57F551626}" type="sibTrans" cxnId="{6C76A4F4-949C-4A64-99B9-E3583B8683D4}">
      <dgm:prSet/>
      <dgm:spPr/>
      <dgm:t>
        <a:bodyPr/>
        <a:lstStyle/>
        <a:p>
          <a:endParaRPr lang="en-US"/>
        </a:p>
      </dgm:t>
    </dgm:pt>
    <dgm:pt modelId="{AB895F47-D4E6-4C30-87DF-983BA8FCA66F}">
      <dgm:prSet/>
      <dgm:spPr/>
      <dgm:t>
        <a:bodyPr/>
        <a:lstStyle/>
        <a:p>
          <a:r>
            <a:rPr lang="en-US"/>
            <a:t>box-shadow: 0 4px 6px rgba(0, 0, 0, 0.1);</a:t>
          </a:r>
        </a:p>
      </dgm:t>
    </dgm:pt>
    <dgm:pt modelId="{DC15F218-30F7-4737-9170-615CEF48F8F4}" type="parTrans" cxnId="{786F4322-3B8B-481F-B28F-40BEEAAEBEB9}">
      <dgm:prSet/>
      <dgm:spPr/>
      <dgm:t>
        <a:bodyPr/>
        <a:lstStyle/>
        <a:p>
          <a:endParaRPr lang="en-US"/>
        </a:p>
      </dgm:t>
    </dgm:pt>
    <dgm:pt modelId="{7F093F89-C581-4486-B40C-20A734227556}" type="sibTrans" cxnId="{786F4322-3B8B-481F-B28F-40BEEAAEBEB9}">
      <dgm:prSet/>
      <dgm:spPr/>
      <dgm:t>
        <a:bodyPr/>
        <a:lstStyle/>
        <a:p>
          <a:endParaRPr lang="en-US"/>
        </a:p>
      </dgm:t>
    </dgm:pt>
    <dgm:pt modelId="{4BD416A3-D6B6-43F6-B4AD-530D991FDDBF}">
      <dgm:prSet/>
      <dgm:spPr/>
      <dgm:t>
        <a:bodyPr/>
        <a:lstStyle/>
        <a:p>
          <a:r>
            <a:rPr lang="en-US"/>
            <a:t>text-align: center;</a:t>
          </a:r>
        </a:p>
      </dgm:t>
    </dgm:pt>
    <dgm:pt modelId="{6BF41E5D-AEF4-459B-A874-C846329F75FB}" type="parTrans" cxnId="{647F8550-9766-455D-AD22-519026DFE629}">
      <dgm:prSet/>
      <dgm:spPr/>
      <dgm:t>
        <a:bodyPr/>
        <a:lstStyle/>
        <a:p>
          <a:endParaRPr lang="en-US"/>
        </a:p>
      </dgm:t>
    </dgm:pt>
    <dgm:pt modelId="{76B805AA-C62D-4BF2-A3B2-4C194BB20ECC}" type="sibTrans" cxnId="{647F8550-9766-455D-AD22-519026DFE629}">
      <dgm:prSet/>
      <dgm:spPr/>
      <dgm:t>
        <a:bodyPr/>
        <a:lstStyle/>
        <a:p>
          <a:endParaRPr lang="en-US"/>
        </a:p>
      </dgm:t>
    </dgm:pt>
    <dgm:pt modelId="{D0672AD4-1F23-4085-8653-533ACFB785FF}">
      <dgm:prSet/>
      <dgm:spPr/>
      <dgm:t>
        <a:bodyPr/>
        <a:lstStyle/>
        <a:p>
          <a:r>
            <a:rPr lang="en-US"/>
            <a:t>width: 300px;</a:t>
          </a:r>
        </a:p>
      </dgm:t>
    </dgm:pt>
    <dgm:pt modelId="{55B33FD3-4733-4EE3-ACDD-E6D6806D3FD6}" type="parTrans" cxnId="{78B12C11-94B9-48F8-9903-33074D294334}">
      <dgm:prSet/>
      <dgm:spPr/>
      <dgm:t>
        <a:bodyPr/>
        <a:lstStyle/>
        <a:p>
          <a:endParaRPr lang="en-US"/>
        </a:p>
      </dgm:t>
    </dgm:pt>
    <dgm:pt modelId="{FEB78199-7234-41D4-8EBB-188D3F59C905}" type="sibTrans" cxnId="{78B12C11-94B9-48F8-9903-33074D294334}">
      <dgm:prSet/>
      <dgm:spPr/>
      <dgm:t>
        <a:bodyPr/>
        <a:lstStyle/>
        <a:p>
          <a:endParaRPr lang="en-US"/>
        </a:p>
      </dgm:t>
    </dgm:pt>
    <dgm:pt modelId="{CEE7E309-E098-4AEA-8110-0E5F8CE1C856}">
      <dgm:prSet/>
      <dgm:spPr/>
      <dgm:t>
        <a:bodyPr/>
        <a:lstStyle/>
        <a:p>
          <a:r>
            <a:rPr lang="en-US"/>
            <a:t>}</a:t>
          </a:r>
        </a:p>
      </dgm:t>
    </dgm:pt>
    <dgm:pt modelId="{3DF06171-20E8-453B-A10F-FB4BB644B8FE}" type="parTrans" cxnId="{F89BEF6F-C012-486C-84E6-6840030AA1D4}">
      <dgm:prSet/>
      <dgm:spPr/>
      <dgm:t>
        <a:bodyPr/>
        <a:lstStyle/>
        <a:p>
          <a:endParaRPr lang="en-US"/>
        </a:p>
      </dgm:t>
    </dgm:pt>
    <dgm:pt modelId="{BDC6A8A8-B0AB-4687-A0E2-1690E4A6C0E7}" type="sibTrans" cxnId="{F89BEF6F-C012-486C-84E6-6840030AA1D4}">
      <dgm:prSet/>
      <dgm:spPr/>
      <dgm:t>
        <a:bodyPr/>
        <a:lstStyle/>
        <a:p>
          <a:endParaRPr lang="en-US"/>
        </a:p>
      </dgm:t>
    </dgm:pt>
    <dgm:pt modelId="{125D3D79-8BC7-490E-BFEF-7CEE6F60AC39}" type="pres">
      <dgm:prSet presAssocID="{FF85B3C7-38DC-4B64-BBD0-E1E388887472}" presName="Name0" presStyleCnt="0">
        <dgm:presLayoutVars>
          <dgm:dir/>
          <dgm:resizeHandles val="exact"/>
        </dgm:presLayoutVars>
      </dgm:prSet>
      <dgm:spPr/>
    </dgm:pt>
    <dgm:pt modelId="{8220E793-CA49-4653-9101-3162050ED1DE}" type="pres">
      <dgm:prSet presAssocID="{C63C15D8-831B-49BE-B03C-453352D9D6C2}" presName="node" presStyleLbl="node1" presStyleIdx="0" presStyleCnt="18">
        <dgm:presLayoutVars>
          <dgm:bulletEnabled val="1"/>
        </dgm:presLayoutVars>
      </dgm:prSet>
      <dgm:spPr/>
    </dgm:pt>
    <dgm:pt modelId="{33419DB3-F314-42EE-A11B-643779102047}" type="pres">
      <dgm:prSet presAssocID="{96734E78-AA80-4392-951B-2943F46B0BF9}" presName="sibTrans" presStyleLbl="sibTrans1D1" presStyleIdx="0" presStyleCnt="17"/>
      <dgm:spPr/>
    </dgm:pt>
    <dgm:pt modelId="{EEBB64F4-773E-44D2-AF72-E42781632330}" type="pres">
      <dgm:prSet presAssocID="{96734E78-AA80-4392-951B-2943F46B0BF9}" presName="connectorText" presStyleLbl="sibTrans1D1" presStyleIdx="0" presStyleCnt="17"/>
      <dgm:spPr/>
    </dgm:pt>
    <dgm:pt modelId="{8080111A-8B04-42CF-9094-8F39A24201A7}" type="pres">
      <dgm:prSet presAssocID="{E4097C40-BBAE-4071-800F-A57820984F16}" presName="node" presStyleLbl="node1" presStyleIdx="1" presStyleCnt="18">
        <dgm:presLayoutVars>
          <dgm:bulletEnabled val="1"/>
        </dgm:presLayoutVars>
      </dgm:prSet>
      <dgm:spPr/>
    </dgm:pt>
    <dgm:pt modelId="{578AC14E-F3FB-47E1-AF73-8CF91650BBF2}" type="pres">
      <dgm:prSet presAssocID="{6F7335B7-DB99-4F6B-A029-5F0B35CF056F}" presName="sibTrans" presStyleLbl="sibTrans1D1" presStyleIdx="1" presStyleCnt="17"/>
      <dgm:spPr/>
    </dgm:pt>
    <dgm:pt modelId="{A7FA71DA-C07B-42DA-ACDF-16E014874FD1}" type="pres">
      <dgm:prSet presAssocID="{6F7335B7-DB99-4F6B-A029-5F0B35CF056F}" presName="connectorText" presStyleLbl="sibTrans1D1" presStyleIdx="1" presStyleCnt="17"/>
      <dgm:spPr/>
    </dgm:pt>
    <dgm:pt modelId="{84F69A42-ABF0-4333-8DE8-56F2B0F95896}" type="pres">
      <dgm:prSet presAssocID="{94F5D625-452E-4089-B29B-7144B5135502}" presName="node" presStyleLbl="node1" presStyleIdx="2" presStyleCnt="18">
        <dgm:presLayoutVars>
          <dgm:bulletEnabled val="1"/>
        </dgm:presLayoutVars>
      </dgm:prSet>
      <dgm:spPr/>
    </dgm:pt>
    <dgm:pt modelId="{7E209F0F-F455-461B-AE78-24847474AF20}" type="pres">
      <dgm:prSet presAssocID="{792139FB-A0F8-480C-914C-592AD4088ED8}" presName="sibTrans" presStyleLbl="sibTrans1D1" presStyleIdx="2" presStyleCnt="17"/>
      <dgm:spPr/>
    </dgm:pt>
    <dgm:pt modelId="{C59372C5-78E4-4091-A190-7A4745DA9339}" type="pres">
      <dgm:prSet presAssocID="{792139FB-A0F8-480C-914C-592AD4088ED8}" presName="connectorText" presStyleLbl="sibTrans1D1" presStyleIdx="2" presStyleCnt="17"/>
      <dgm:spPr/>
    </dgm:pt>
    <dgm:pt modelId="{FDF3CE80-F8A3-4965-BC09-B4A9A1F696C6}" type="pres">
      <dgm:prSet presAssocID="{820731B3-9C95-4CA4-98A8-F71AEBA37C57}" presName="node" presStyleLbl="node1" presStyleIdx="3" presStyleCnt="18">
        <dgm:presLayoutVars>
          <dgm:bulletEnabled val="1"/>
        </dgm:presLayoutVars>
      </dgm:prSet>
      <dgm:spPr/>
    </dgm:pt>
    <dgm:pt modelId="{3BD02BBE-5B3E-4B37-90D4-357661B0AEEF}" type="pres">
      <dgm:prSet presAssocID="{0147B16B-F5C4-49D1-B6CD-7BB952691B58}" presName="sibTrans" presStyleLbl="sibTrans1D1" presStyleIdx="3" presStyleCnt="17"/>
      <dgm:spPr/>
    </dgm:pt>
    <dgm:pt modelId="{BD15928B-D3A0-4A60-A496-4B0E197D1BA6}" type="pres">
      <dgm:prSet presAssocID="{0147B16B-F5C4-49D1-B6CD-7BB952691B58}" presName="connectorText" presStyleLbl="sibTrans1D1" presStyleIdx="3" presStyleCnt="17"/>
      <dgm:spPr/>
    </dgm:pt>
    <dgm:pt modelId="{A1AC11A7-3228-4F6A-8A2B-5CEDA3EEF51D}" type="pres">
      <dgm:prSet presAssocID="{21633FBC-FDF0-4014-B67B-3C979125A6CD}" presName="node" presStyleLbl="node1" presStyleIdx="4" presStyleCnt="18">
        <dgm:presLayoutVars>
          <dgm:bulletEnabled val="1"/>
        </dgm:presLayoutVars>
      </dgm:prSet>
      <dgm:spPr/>
    </dgm:pt>
    <dgm:pt modelId="{1FDFB113-4DEF-4B20-B819-1383757E4018}" type="pres">
      <dgm:prSet presAssocID="{A84E5B78-01EC-4440-9010-A41063E91DCB}" presName="sibTrans" presStyleLbl="sibTrans1D1" presStyleIdx="4" presStyleCnt="17"/>
      <dgm:spPr/>
    </dgm:pt>
    <dgm:pt modelId="{BDFCAD95-5439-49F9-868F-9BC81D6141E2}" type="pres">
      <dgm:prSet presAssocID="{A84E5B78-01EC-4440-9010-A41063E91DCB}" presName="connectorText" presStyleLbl="sibTrans1D1" presStyleIdx="4" presStyleCnt="17"/>
      <dgm:spPr/>
    </dgm:pt>
    <dgm:pt modelId="{B2B657CC-214F-4F08-A76C-48D5B8428E38}" type="pres">
      <dgm:prSet presAssocID="{7F27A76D-226A-4CC9-AB53-1BE7F420536E}" presName="node" presStyleLbl="node1" presStyleIdx="5" presStyleCnt="18">
        <dgm:presLayoutVars>
          <dgm:bulletEnabled val="1"/>
        </dgm:presLayoutVars>
      </dgm:prSet>
      <dgm:spPr/>
    </dgm:pt>
    <dgm:pt modelId="{042444C4-B81F-4716-976B-F9B4364FE2B4}" type="pres">
      <dgm:prSet presAssocID="{69EAF441-B0D2-4323-86B9-9C51DC7303C7}" presName="sibTrans" presStyleLbl="sibTrans1D1" presStyleIdx="5" presStyleCnt="17"/>
      <dgm:spPr/>
    </dgm:pt>
    <dgm:pt modelId="{4B6BC7D2-1C19-41EA-895D-83D81C37E222}" type="pres">
      <dgm:prSet presAssocID="{69EAF441-B0D2-4323-86B9-9C51DC7303C7}" presName="connectorText" presStyleLbl="sibTrans1D1" presStyleIdx="5" presStyleCnt="17"/>
      <dgm:spPr/>
    </dgm:pt>
    <dgm:pt modelId="{BDC1DB14-9F21-486D-A821-4AA1608248D3}" type="pres">
      <dgm:prSet presAssocID="{5381FAC9-E629-43AD-843A-311B313A9F5E}" presName="node" presStyleLbl="node1" presStyleIdx="6" presStyleCnt="18">
        <dgm:presLayoutVars>
          <dgm:bulletEnabled val="1"/>
        </dgm:presLayoutVars>
      </dgm:prSet>
      <dgm:spPr/>
    </dgm:pt>
    <dgm:pt modelId="{37A600DB-5A7F-462D-BFE8-E2655834FA41}" type="pres">
      <dgm:prSet presAssocID="{95EF50A9-BEB2-4ADB-9339-704040056D9F}" presName="sibTrans" presStyleLbl="sibTrans1D1" presStyleIdx="6" presStyleCnt="17"/>
      <dgm:spPr/>
    </dgm:pt>
    <dgm:pt modelId="{2E294EEE-1B77-43AD-AC58-35965604D16E}" type="pres">
      <dgm:prSet presAssocID="{95EF50A9-BEB2-4ADB-9339-704040056D9F}" presName="connectorText" presStyleLbl="sibTrans1D1" presStyleIdx="6" presStyleCnt="17"/>
      <dgm:spPr/>
    </dgm:pt>
    <dgm:pt modelId="{819D54F8-DE77-4DBC-AFA7-47243C1B0CB1}" type="pres">
      <dgm:prSet presAssocID="{DE3C0130-7C4D-44A2-87C3-22116AA3F2FB}" presName="node" presStyleLbl="node1" presStyleIdx="7" presStyleCnt="18">
        <dgm:presLayoutVars>
          <dgm:bulletEnabled val="1"/>
        </dgm:presLayoutVars>
      </dgm:prSet>
      <dgm:spPr/>
    </dgm:pt>
    <dgm:pt modelId="{D40B5DE8-2E19-43C2-9B1A-CBD1F738BC38}" type="pres">
      <dgm:prSet presAssocID="{F33D6D1D-EFBF-40DF-8CDA-1E74C52379F2}" presName="sibTrans" presStyleLbl="sibTrans1D1" presStyleIdx="7" presStyleCnt="17"/>
      <dgm:spPr/>
    </dgm:pt>
    <dgm:pt modelId="{C768D50F-B388-4CF2-82EB-FDF91814A99A}" type="pres">
      <dgm:prSet presAssocID="{F33D6D1D-EFBF-40DF-8CDA-1E74C52379F2}" presName="connectorText" presStyleLbl="sibTrans1D1" presStyleIdx="7" presStyleCnt="17"/>
      <dgm:spPr/>
    </dgm:pt>
    <dgm:pt modelId="{755E51E7-9325-44EF-867B-42CBEEE95A8F}" type="pres">
      <dgm:prSet presAssocID="{B9DB793C-BDA2-4CDA-B8C3-64BF5BC042AC}" presName="node" presStyleLbl="node1" presStyleIdx="8" presStyleCnt="18">
        <dgm:presLayoutVars>
          <dgm:bulletEnabled val="1"/>
        </dgm:presLayoutVars>
      </dgm:prSet>
      <dgm:spPr/>
    </dgm:pt>
    <dgm:pt modelId="{FEA83100-B806-443F-9AE7-839AC0549341}" type="pres">
      <dgm:prSet presAssocID="{B53C2805-36E4-4961-9036-344A171B11CD}" presName="sibTrans" presStyleLbl="sibTrans1D1" presStyleIdx="8" presStyleCnt="17"/>
      <dgm:spPr/>
    </dgm:pt>
    <dgm:pt modelId="{1AF265C2-5002-48AB-B198-B69134921F79}" type="pres">
      <dgm:prSet presAssocID="{B53C2805-36E4-4961-9036-344A171B11CD}" presName="connectorText" presStyleLbl="sibTrans1D1" presStyleIdx="8" presStyleCnt="17"/>
      <dgm:spPr/>
    </dgm:pt>
    <dgm:pt modelId="{351FC167-19A6-4A1E-AB3F-61FF4DA2C361}" type="pres">
      <dgm:prSet presAssocID="{1786E086-FAB8-4BCB-823E-D932637A49E6}" presName="node" presStyleLbl="node1" presStyleIdx="9" presStyleCnt="18">
        <dgm:presLayoutVars>
          <dgm:bulletEnabled val="1"/>
        </dgm:presLayoutVars>
      </dgm:prSet>
      <dgm:spPr/>
    </dgm:pt>
    <dgm:pt modelId="{44CC6341-117A-462F-97B8-902EF4C9CBF7}" type="pres">
      <dgm:prSet presAssocID="{F902E3A7-CF5B-496E-8F75-7AB9590ED8AE}" presName="sibTrans" presStyleLbl="sibTrans1D1" presStyleIdx="9" presStyleCnt="17"/>
      <dgm:spPr/>
    </dgm:pt>
    <dgm:pt modelId="{C2D4D1A3-9FEE-475E-AC20-0277126C938D}" type="pres">
      <dgm:prSet presAssocID="{F902E3A7-CF5B-496E-8F75-7AB9590ED8AE}" presName="connectorText" presStyleLbl="sibTrans1D1" presStyleIdx="9" presStyleCnt="17"/>
      <dgm:spPr/>
    </dgm:pt>
    <dgm:pt modelId="{4260A1BB-87CF-4329-A58B-62ECE18E5DA5}" type="pres">
      <dgm:prSet presAssocID="{3634B4C3-0E49-491E-84CD-3481701EAB3F}" presName="node" presStyleLbl="node1" presStyleIdx="10" presStyleCnt="18">
        <dgm:presLayoutVars>
          <dgm:bulletEnabled val="1"/>
        </dgm:presLayoutVars>
      </dgm:prSet>
      <dgm:spPr/>
    </dgm:pt>
    <dgm:pt modelId="{6D7F1DC9-776D-4EEE-B94B-DBA7BD9C5BCB}" type="pres">
      <dgm:prSet presAssocID="{7F1B9F66-DB6B-4D5E-83A7-25B6BB15D97B}" presName="sibTrans" presStyleLbl="sibTrans1D1" presStyleIdx="10" presStyleCnt="17"/>
      <dgm:spPr/>
    </dgm:pt>
    <dgm:pt modelId="{C2696AE0-5323-4540-B384-19252403CAAB}" type="pres">
      <dgm:prSet presAssocID="{7F1B9F66-DB6B-4D5E-83A7-25B6BB15D97B}" presName="connectorText" presStyleLbl="sibTrans1D1" presStyleIdx="10" presStyleCnt="17"/>
      <dgm:spPr/>
    </dgm:pt>
    <dgm:pt modelId="{FACF9D72-DAD1-4460-95BB-AECCB56C275A}" type="pres">
      <dgm:prSet presAssocID="{1C3582D0-9FE3-4855-B7E2-DAEEB789D39F}" presName="node" presStyleLbl="node1" presStyleIdx="11" presStyleCnt="18">
        <dgm:presLayoutVars>
          <dgm:bulletEnabled val="1"/>
        </dgm:presLayoutVars>
      </dgm:prSet>
      <dgm:spPr/>
    </dgm:pt>
    <dgm:pt modelId="{FB12737E-722B-41A7-82EE-FA6B6801678E}" type="pres">
      <dgm:prSet presAssocID="{5AF2D26C-99DE-45ED-9A10-086B292E2467}" presName="sibTrans" presStyleLbl="sibTrans1D1" presStyleIdx="11" presStyleCnt="17"/>
      <dgm:spPr/>
    </dgm:pt>
    <dgm:pt modelId="{D3326B4D-F894-4491-B1F2-D1081B2616C0}" type="pres">
      <dgm:prSet presAssocID="{5AF2D26C-99DE-45ED-9A10-086B292E2467}" presName="connectorText" presStyleLbl="sibTrans1D1" presStyleIdx="11" presStyleCnt="17"/>
      <dgm:spPr/>
    </dgm:pt>
    <dgm:pt modelId="{4072A04C-C3EA-4E33-A9A4-A48161A422B7}" type="pres">
      <dgm:prSet presAssocID="{371C2307-5208-4410-9C63-A8E1A05C2C49}" presName="node" presStyleLbl="node1" presStyleIdx="12" presStyleCnt="18">
        <dgm:presLayoutVars>
          <dgm:bulletEnabled val="1"/>
        </dgm:presLayoutVars>
      </dgm:prSet>
      <dgm:spPr/>
    </dgm:pt>
    <dgm:pt modelId="{345A31D2-F136-4F23-A1CB-68DEB8CD79AC}" type="pres">
      <dgm:prSet presAssocID="{9715C610-B0B0-43B4-8F96-BA7167B6C1B8}" presName="sibTrans" presStyleLbl="sibTrans1D1" presStyleIdx="12" presStyleCnt="17"/>
      <dgm:spPr/>
    </dgm:pt>
    <dgm:pt modelId="{7A0928C1-A56E-4D1C-B1E4-EAB7E7614E1A}" type="pres">
      <dgm:prSet presAssocID="{9715C610-B0B0-43B4-8F96-BA7167B6C1B8}" presName="connectorText" presStyleLbl="sibTrans1D1" presStyleIdx="12" presStyleCnt="17"/>
      <dgm:spPr/>
    </dgm:pt>
    <dgm:pt modelId="{04834CF3-123B-40AC-878B-BCE71B066BBB}" type="pres">
      <dgm:prSet presAssocID="{6C5FB336-C516-4E17-939F-B1B58BCC324B}" presName="node" presStyleLbl="node1" presStyleIdx="13" presStyleCnt="18">
        <dgm:presLayoutVars>
          <dgm:bulletEnabled val="1"/>
        </dgm:presLayoutVars>
      </dgm:prSet>
      <dgm:spPr/>
    </dgm:pt>
    <dgm:pt modelId="{98DF740D-7328-4EA9-A114-8D92B1A8474A}" type="pres">
      <dgm:prSet presAssocID="{69E5222B-7625-4376-8C20-C7D57F551626}" presName="sibTrans" presStyleLbl="sibTrans1D1" presStyleIdx="13" presStyleCnt="17"/>
      <dgm:spPr/>
    </dgm:pt>
    <dgm:pt modelId="{BF460A66-415E-4915-9E44-88C967C58278}" type="pres">
      <dgm:prSet presAssocID="{69E5222B-7625-4376-8C20-C7D57F551626}" presName="connectorText" presStyleLbl="sibTrans1D1" presStyleIdx="13" presStyleCnt="17"/>
      <dgm:spPr/>
    </dgm:pt>
    <dgm:pt modelId="{3BEB07CE-B2A2-406C-864A-114CC66EB8A1}" type="pres">
      <dgm:prSet presAssocID="{AB895F47-D4E6-4C30-87DF-983BA8FCA66F}" presName="node" presStyleLbl="node1" presStyleIdx="14" presStyleCnt="18">
        <dgm:presLayoutVars>
          <dgm:bulletEnabled val="1"/>
        </dgm:presLayoutVars>
      </dgm:prSet>
      <dgm:spPr/>
    </dgm:pt>
    <dgm:pt modelId="{6E5A8D8E-646A-4891-989D-3688FF8728E3}" type="pres">
      <dgm:prSet presAssocID="{7F093F89-C581-4486-B40C-20A734227556}" presName="sibTrans" presStyleLbl="sibTrans1D1" presStyleIdx="14" presStyleCnt="17"/>
      <dgm:spPr/>
    </dgm:pt>
    <dgm:pt modelId="{090DF99A-464A-412B-B1D5-AF22C14EB8E1}" type="pres">
      <dgm:prSet presAssocID="{7F093F89-C581-4486-B40C-20A734227556}" presName="connectorText" presStyleLbl="sibTrans1D1" presStyleIdx="14" presStyleCnt="17"/>
      <dgm:spPr/>
    </dgm:pt>
    <dgm:pt modelId="{4F97FC4B-F882-4CC1-AF3D-BC375C01F734}" type="pres">
      <dgm:prSet presAssocID="{4BD416A3-D6B6-43F6-B4AD-530D991FDDBF}" presName="node" presStyleLbl="node1" presStyleIdx="15" presStyleCnt="18">
        <dgm:presLayoutVars>
          <dgm:bulletEnabled val="1"/>
        </dgm:presLayoutVars>
      </dgm:prSet>
      <dgm:spPr/>
    </dgm:pt>
    <dgm:pt modelId="{DFFBCFB9-66E4-4CB4-B6C5-127D95C2AF20}" type="pres">
      <dgm:prSet presAssocID="{76B805AA-C62D-4BF2-A3B2-4C194BB20ECC}" presName="sibTrans" presStyleLbl="sibTrans1D1" presStyleIdx="15" presStyleCnt="17"/>
      <dgm:spPr/>
    </dgm:pt>
    <dgm:pt modelId="{8B5CCEA7-6E4D-44C5-A2F9-9A6A6A8EC8F5}" type="pres">
      <dgm:prSet presAssocID="{76B805AA-C62D-4BF2-A3B2-4C194BB20ECC}" presName="connectorText" presStyleLbl="sibTrans1D1" presStyleIdx="15" presStyleCnt="17"/>
      <dgm:spPr/>
    </dgm:pt>
    <dgm:pt modelId="{247059EE-4B0C-4466-8861-43391500C397}" type="pres">
      <dgm:prSet presAssocID="{D0672AD4-1F23-4085-8653-533ACFB785FF}" presName="node" presStyleLbl="node1" presStyleIdx="16" presStyleCnt="18">
        <dgm:presLayoutVars>
          <dgm:bulletEnabled val="1"/>
        </dgm:presLayoutVars>
      </dgm:prSet>
      <dgm:spPr/>
    </dgm:pt>
    <dgm:pt modelId="{33CB444F-7D04-4E8A-B198-83DB90FFD93A}" type="pres">
      <dgm:prSet presAssocID="{FEB78199-7234-41D4-8EBB-188D3F59C905}" presName="sibTrans" presStyleLbl="sibTrans1D1" presStyleIdx="16" presStyleCnt="17"/>
      <dgm:spPr/>
    </dgm:pt>
    <dgm:pt modelId="{395EAEA9-F5A3-4B82-B3A4-B74D7BE50798}" type="pres">
      <dgm:prSet presAssocID="{FEB78199-7234-41D4-8EBB-188D3F59C905}" presName="connectorText" presStyleLbl="sibTrans1D1" presStyleIdx="16" presStyleCnt="17"/>
      <dgm:spPr/>
    </dgm:pt>
    <dgm:pt modelId="{57D69E07-A04B-497F-A8C4-8C8132A306EC}" type="pres">
      <dgm:prSet presAssocID="{CEE7E309-E098-4AEA-8110-0E5F8CE1C856}" presName="node" presStyleLbl="node1" presStyleIdx="17" presStyleCnt="18">
        <dgm:presLayoutVars>
          <dgm:bulletEnabled val="1"/>
        </dgm:presLayoutVars>
      </dgm:prSet>
      <dgm:spPr/>
    </dgm:pt>
  </dgm:ptLst>
  <dgm:cxnLst>
    <dgm:cxn modelId="{C667CB05-FF13-4EC9-AAD9-42A91C5BBDE7}" type="presOf" srcId="{1C3582D0-9FE3-4855-B7E2-DAEEB789D39F}" destId="{FACF9D72-DAD1-4460-95BB-AECCB56C275A}" srcOrd="0" destOrd="0" presId="urn:microsoft.com/office/officeart/2016/7/layout/RepeatingBendingProcessNew"/>
    <dgm:cxn modelId="{DE558408-A882-478C-83BD-57C3C8DA44F5}" type="presOf" srcId="{DE3C0130-7C4D-44A2-87C3-22116AA3F2FB}" destId="{819D54F8-DE77-4DBC-AFA7-47243C1B0CB1}" srcOrd="0" destOrd="0" presId="urn:microsoft.com/office/officeart/2016/7/layout/RepeatingBendingProcessNew"/>
    <dgm:cxn modelId="{6B4A6C0A-BB05-4A09-91D1-D9A6D641A62B}" type="presOf" srcId="{96734E78-AA80-4392-951B-2943F46B0BF9}" destId="{33419DB3-F314-42EE-A11B-643779102047}" srcOrd="0" destOrd="0" presId="urn:microsoft.com/office/officeart/2016/7/layout/RepeatingBendingProcessNew"/>
    <dgm:cxn modelId="{3D07F30C-32C2-4229-93BE-01F289C3EDA1}" type="presOf" srcId="{F33D6D1D-EFBF-40DF-8CDA-1E74C52379F2}" destId="{D40B5DE8-2E19-43C2-9B1A-CBD1F738BC38}" srcOrd="0" destOrd="0" presId="urn:microsoft.com/office/officeart/2016/7/layout/RepeatingBendingProcessNew"/>
    <dgm:cxn modelId="{78B12C11-94B9-48F8-9903-33074D294334}" srcId="{FF85B3C7-38DC-4B64-BBD0-E1E388887472}" destId="{D0672AD4-1F23-4085-8653-533ACFB785FF}" srcOrd="16" destOrd="0" parTransId="{55B33FD3-4733-4EE3-ACDD-E6D6806D3FD6}" sibTransId="{FEB78199-7234-41D4-8EBB-188D3F59C905}"/>
    <dgm:cxn modelId="{4D462012-9674-4BB7-8DAE-E24AD7CA03F7}" type="presOf" srcId="{C63C15D8-831B-49BE-B03C-453352D9D6C2}" destId="{8220E793-CA49-4653-9101-3162050ED1DE}" srcOrd="0" destOrd="0" presId="urn:microsoft.com/office/officeart/2016/7/layout/RepeatingBendingProcessNew"/>
    <dgm:cxn modelId="{4563B512-CBAB-408C-B5E2-F6A771413C1A}" type="presOf" srcId="{3634B4C3-0E49-491E-84CD-3481701EAB3F}" destId="{4260A1BB-87CF-4329-A58B-62ECE18E5DA5}" srcOrd="0" destOrd="0" presId="urn:microsoft.com/office/officeart/2016/7/layout/RepeatingBendingProcessNew"/>
    <dgm:cxn modelId="{5849A213-9E15-4A3F-A07C-00A0033B836A}" type="presOf" srcId="{6F7335B7-DB99-4F6B-A029-5F0B35CF056F}" destId="{A7FA71DA-C07B-42DA-ACDF-16E014874FD1}" srcOrd="1" destOrd="0" presId="urn:microsoft.com/office/officeart/2016/7/layout/RepeatingBendingProcessNew"/>
    <dgm:cxn modelId="{F6560516-0F51-428C-B6B5-68694F317195}" srcId="{FF85B3C7-38DC-4B64-BBD0-E1E388887472}" destId="{21633FBC-FDF0-4014-B67B-3C979125A6CD}" srcOrd="4" destOrd="0" parTransId="{B2BB965D-E3C1-4E6E-8B3E-6D55249110C8}" sibTransId="{A84E5B78-01EC-4440-9010-A41063E91DCB}"/>
    <dgm:cxn modelId="{E2583416-F3B7-490E-BAD5-A995EF54E63D}" type="presOf" srcId="{4BD416A3-D6B6-43F6-B4AD-530D991FDDBF}" destId="{4F97FC4B-F882-4CC1-AF3D-BC375C01F734}" srcOrd="0" destOrd="0" presId="urn:microsoft.com/office/officeart/2016/7/layout/RepeatingBendingProcessNew"/>
    <dgm:cxn modelId="{342CD716-F235-4CB4-9AEA-23ED9D700E97}" type="presOf" srcId="{FEB78199-7234-41D4-8EBB-188D3F59C905}" destId="{33CB444F-7D04-4E8A-B198-83DB90FFD93A}" srcOrd="0" destOrd="0" presId="urn:microsoft.com/office/officeart/2016/7/layout/RepeatingBendingProcessNew"/>
    <dgm:cxn modelId="{1216DE16-9166-4EDF-A862-1855F966F8E4}" type="presOf" srcId="{D0672AD4-1F23-4085-8653-533ACFB785FF}" destId="{247059EE-4B0C-4466-8861-43391500C397}" srcOrd="0" destOrd="0" presId="urn:microsoft.com/office/officeart/2016/7/layout/RepeatingBendingProcessNew"/>
    <dgm:cxn modelId="{546EF519-A84B-4C51-9A4F-7093AA89DDA6}" type="presOf" srcId="{69E5222B-7625-4376-8C20-C7D57F551626}" destId="{98DF740D-7328-4EA9-A114-8D92B1A8474A}" srcOrd="0" destOrd="0" presId="urn:microsoft.com/office/officeart/2016/7/layout/RepeatingBendingProcessNew"/>
    <dgm:cxn modelId="{22E5771C-2092-446E-9BE3-35ABDD876422}" type="presOf" srcId="{69EAF441-B0D2-4323-86B9-9C51DC7303C7}" destId="{4B6BC7D2-1C19-41EA-895D-83D81C37E222}" srcOrd="1" destOrd="0" presId="urn:microsoft.com/office/officeart/2016/7/layout/RepeatingBendingProcessNew"/>
    <dgm:cxn modelId="{EA28F71C-9183-40FD-9BCD-82D96733CDD3}" srcId="{FF85B3C7-38DC-4B64-BBD0-E1E388887472}" destId="{B9DB793C-BDA2-4CDA-B8C3-64BF5BC042AC}" srcOrd="8" destOrd="0" parTransId="{851D0EFE-3C01-4EC8-8FBB-D0BBEC7E401B}" sibTransId="{B53C2805-36E4-4961-9036-344A171B11CD}"/>
    <dgm:cxn modelId="{786F4322-3B8B-481F-B28F-40BEEAAEBEB9}" srcId="{FF85B3C7-38DC-4B64-BBD0-E1E388887472}" destId="{AB895F47-D4E6-4C30-87DF-983BA8FCA66F}" srcOrd="14" destOrd="0" parTransId="{DC15F218-30F7-4737-9170-615CEF48F8F4}" sibTransId="{7F093F89-C581-4486-B40C-20A734227556}"/>
    <dgm:cxn modelId="{E9D1D324-19AB-430A-AA7E-B8B1183B8665}" type="presOf" srcId="{69E5222B-7625-4376-8C20-C7D57F551626}" destId="{BF460A66-415E-4915-9E44-88C967C58278}" srcOrd="1" destOrd="0" presId="urn:microsoft.com/office/officeart/2016/7/layout/RepeatingBendingProcessNew"/>
    <dgm:cxn modelId="{B8FE2527-A5C0-42ED-BEC6-55595677572D}" type="presOf" srcId="{7F093F89-C581-4486-B40C-20A734227556}" destId="{6E5A8D8E-646A-4891-989D-3688FF8728E3}" srcOrd="0" destOrd="0" presId="urn:microsoft.com/office/officeart/2016/7/layout/RepeatingBendingProcessNew"/>
    <dgm:cxn modelId="{1933682B-4EA5-4E6B-B64D-05E9CFD83C0B}" type="presOf" srcId="{F902E3A7-CF5B-496E-8F75-7AB9590ED8AE}" destId="{C2D4D1A3-9FEE-475E-AC20-0277126C938D}" srcOrd="1" destOrd="0" presId="urn:microsoft.com/office/officeart/2016/7/layout/RepeatingBendingProcessNew"/>
    <dgm:cxn modelId="{DFB1AD39-F7DD-4175-8FF7-6BB6063846E1}" type="presOf" srcId="{FF85B3C7-38DC-4B64-BBD0-E1E388887472}" destId="{125D3D79-8BC7-490E-BFEF-7CEE6F60AC39}" srcOrd="0" destOrd="0" presId="urn:microsoft.com/office/officeart/2016/7/layout/RepeatingBendingProcessNew"/>
    <dgm:cxn modelId="{DB01BD3D-8844-4177-85C2-BD8D78EE0C5C}" type="presOf" srcId="{792139FB-A0F8-480C-914C-592AD4088ED8}" destId="{C59372C5-78E4-4091-A190-7A4745DA9339}" srcOrd="1" destOrd="0" presId="urn:microsoft.com/office/officeart/2016/7/layout/RepeatingBendingProcessNew"/>
    <dgm:cxn modelId="{5B87BF5E-D464-43B3-8578-BB9834896719}" type="presOf" srcId="{0147B16B-F5C4-49D1-B6CD-7BB952691B58}" destId="{3BD02BBE-5B3E-4B37-90D4-357661B0AEEF}" srcOrd="0" destOrd="0" presId="urn:microsoft.com/office/officeart/2016/7/layout/RepeatingBendingProcessNew"/>
    <dgm:cxn modelId="{54EE6542-F6A4-4DEB-838A-CB4E1E4AD711}" srcId="{FF85B3C7-38DC-4B64-BBD0-E1E388887472}" destId="{820731B3-9C95-4CA4-98A8-F71AEBA37C57}" srcOrd="3" destOrd="0" parTransId="{B73EFC5E-BEF9-4049-B684-5A182A0FDCE9}" sibTransId="{0147B16B-F5C4-49D1-B6CD-7BB952691B58}"/>
    <dgm:cxn modelId="{67D64E68-1AD0-4A54-A697-D74EE8D9659E}" type="presOf" srcId="{F902E3A7-CF5B-496E-8F75-7AB9590ED8AE}" destId="{44CC6341-117A-462F-97B8-902EF4C9CBF7}" srcOrd="0" destOrd="0" presId="urn:microsoft.com/office/officeart/2016/7/layout/RepeatingBendingProcessNew"/>
    <dgm:cxn modelId="{E36F4849-B288-4424-9595-48613D1A105F}" type="presOf" srcId="{94F5D625-452E-4089-B29B-7144B5135502}" destId="{84F69A42-ABF0-4333-8DE8-56F2B0F95896}" srcOrd="0" destOrd="0" presId="urn:microsoft.com/office/officeart/2016/7/layout/RepeatingBendingProcessNew"/>
    <dgm:cxn modelId="{039F2C6B-6113-4363-BCFF-477D68A5D1B5}" srcId="{FF85B3C7-38DC-4B64-BBD0-E1E388887472}" destId="{DE3C0130-7C4D-44A2-87C3-22116AA3F2FB}" srcOrd="7" destOrd="0" parTransId="{A619EE68-8CE0-4C9E-AF3C-C5F4F4A3DA75}" sibTransId="{F33D6D1D-EFBF-40DF-8CDA-1E74C52379F2}"/>
    <dgm:cxn modelId="{70954D4B-2E0B-484E-B65A-9689F81F3AA9}" type="presOf" srcId="{A84E5B78-01EC-4440-9010-A41063E91DCB}" destId="{1FDFB113-4DEF-4B20-B819-1383757E4018}" srcOrd="0" destOrd="0" presId="urn:microsoft.com/office/officeart/2016/7/layout/RepeatingBendingProcessNew"/>
    <dgm:cxn modelId="{22EC9E4C-1B8D-447F-B111-4712B6FA619B}" type="presOf" srcId="{5381FAC9-E629-43AD-843A-311B313A9F5E}" destId="{BDC1DB14-9F21-486D-A821-4AA1608248D3}" srcOrd="0" destOrd="0" presId="urn:microsoft.com/office/officeart/2016/7/layout/RepeatingBendingProcessNew"/>
    <dgm:cxn modelId="{729A0F4F-9D45-4DB2-9C0D-BA4BBE91E3F6}" type="presOf" srcId="{AB895F47-D4E6-4C30-87DF-983BA8FCA66F}" destId="{3BEB07CE-B2A2-406C-864A-114CC66EB8A1}" srcOrd="0" destOrd="0" presId="urn:microsoft.com/office/officeart/2016/7/layout/RepeatingBendingProcessNew"/>
    <dgm:cxn modelId="{F6135F6F-9B2D-4D64-A087-F2A7A84E2932}" type="presOf" srcId="{0147B16B-F5C4-49D1-B6CD-7BB952691B58}" destId="{BD15928B-D3A0-4A60-A496-4B0E197D1BA6}" srcOrd="1" destOrd="0" presId="urn:microsoft.com/office/officeart/2016/7/layout/RepeatingBendingProcessNew"/>
    <dgm:cxn modelId="{F89BEF6F-C012-486C-84E6-6840030AA1D4}" srcId="{FF85B3C7-38DC-4B64-BBD0-E1E388887472}" destId="{CEE7E309-E098-4AEA-8110-0E5F8CE1C856}" srcOrd="17" destOrd="0" parTransId="{3DF06171-20E8-453B-A10F-FB4BB644B8FE}" sibTransId="{BDC6A8A8-B0AB-4687-A0E2-1690E4A6C0E7}"/>
    <dgm:cxn modelId="{647F8550-9766-455D-AD22-519026DFE629}" srcId="{FF85B3C7-38DC-4B64-BBD0-E1E388887472}" destId="{4BD416A3-D6B6-43F6-B4AD-530D991FDDBF}" srcOrd="15" destOrd="0" parTransId="{6BF41E5D-AEF4-459B-A874-C846329F75FB}" sibTransId="{76B805AA-C62D-4BF2-A3B2-4C194BB20ECC}"/>
    <dgm:cxn modelId="{A0235954-0EBF-45C5-BBC5-39EDE6A701C4}" srcId="{FF85B3C7-38DC-4B64-BBD0-E1E388887472}" destId="{3634B4C3-0E49-491E-84CD-3481701EAB3F}" srcOrd="10" destOrd="0" parTransId="{8FF2769F-467E-4E3E-81A3-D77C5437ABC0}" sibTransId="{7F1B9F66-DB6B-4D5E-83A7-25B6BB15D97B}"/>
    <dgm:cxn modelId="{13480778-7FA4-4D20-81B1-D9C8F5A66207}" srcId="{FF85B3C7-38DC-4B64-BBD0-E1E388887472}" destId="{5381FAC9-E629-43AD-843A-311B313A9F5E}" srcOrd="6" destOrd="0" parTransId="{3F2B6C77-5068-4C7D-BD65-FB588547630C}" sibTransId="{95EF50A9-BEB2-4ADB-9339-704040056D9F}"/>
    <dgm:cxn modelId="{A1D46578-D662-48FE-A05F-AF784DD90D62}" srcId="{FF85B3C7-38DC-4B64-BBD0-E1E388887472}" destId="{94F5D625-452E-4089-B29B-7144B5135502}" srcOrd="2" destOrd="0" parTransId="{65124976-5898-49A8-8AFF-A62DA997A6EF}" sibTransId="{792139FB-A0F8-480C-914C-592AD4088ED8}"/>
    <dgm:cxn modelId="{31A41579-04C0-411C-BDD6-7A328E831FFF}" type="presOf" srcId="{E4097C40-BBAE-4071-800F-A57820984F16}" destId="{8080111A-8B04-42CF-9094-8F39A24201A7}" srcOrd="0" destOrd="0" presId="urn:microsoft.com/office/officeart/2016/7/layout/RepeatingBendingProcessNew"/>
    <dgm:cxn modelId="{87218B59-1F91-4B6D-A091-EBAA3589E4F8}" type="presOf" srcId="{69EAF441-B0D2-4323-86B9-9C51DC7303C7}" destId="{042444C4-B81F-4716-976B-F9B4364FE2B4}" srcOrd="0" destOrd="0" presId="urn:microsoft.com/office/officeart/2016/7/layout/RepeatingBendingProcessNew"/>
    <dgm:cxn modelId="{07224784-16AB-488D-8CE5-E26760909252}" type="presOf" srcId="{7F093F89-C581-4486-B40C-20A734227556}" destId="{090DF99A-464A-412B-B1D5-AF22C14EB8E1}" srcOrd="1" destOrd="0" presId="urn:microsoft.com/office/officeart/2016/7/layout/RepeatingBendingProcessNew"/>
    <dgm:cxn modelId="{71EE758A-2EC0-4F96-A473-5B98124B3695}" type="presOf" srcId="{95EF50A9-BEB2-4ADB-9339-704040056D9F}" destId="{2E294EEE-1B77-43AD-AC58-35965604D16E}" srcOrd="1" destOrd="0" presId="urn:microsoft.com/office/officeart/2016/7/layout/RepeatingBendingProcessNew"/>
    <dgm:cxn modelId="{43C9428D-EFCD-4253-B17B-A5E42E822CDE}" type="presOf" srcId="{CEE7E309-E098-4AEA-8110-0E5F8CE1C856}" destId="{57D69E07-A04B-497F-A8C4-8C8132A306EC}" srcOrd="0" destOrd="0" presId="urn:microsoft.com/office/officeart/2016/7/layout/RepeatingBendingProcessNew"/>
    <dgm:cxn modelId="{D02A7790-3D8C-4120-ACD0-1A2120E076B7}" type="presOf" srcId="{9715C610-B0B0-43B4-8F96-BA7167B6C1B8}" destId="{345A31D2-F136-4F23-A1CB-68DEB8CD79AC}" srcOrd="0" destOrd="0" presId="urn:microsoft.com/office/officeart/2016/7/layout/RepeatingBendingProcessNew"/>
    <dgm:cxn modelId="{5DAD1696-67A0-4E48-B623-1B6A78F289AA}" type="presOf" srcId="{7F1B9F66-DB6B-4D5E-83A7-25B6BB15D97B}" destId="{6D7F1DC9-776D-4EEE-B94B-DBA7BD9C5BCB}" srcOrd="0" destOrd="0" presId="urn:microsoft.com/office/officeart/2016/7/layout/RepeatingBendingProcessNew"/>
    <dgm:cxn modelId="{67048B96-BDF7-4154-9A41-901F7AF19F90}" type="presOf" srcId="{820731B3-9C95-4CA4-98A8-F71AEBA37C57}" destId="{FDF3CE80-F8A3-4965-BC09-B4A9A1F696C6}" srcOrd="0" destOrd="0" presId="urn:microsoft.com/office/officeart/2016/7/layout/RepeatingBendingProcessNew"/>
    <dgm:cxn modelId="{F405A696-781E-43FE-B0FE-DDA559E33C4D}" srcId="{FF85B3C7-38DC-4B64-BBD0-E1E388887472}" destId="{1786E086-FAB8-4BCB-823E-D932637A49E6}" srcOrd="9" destOrd="0" parTransId="{FBE6A3CC-A39D-4158-89AE-111DE16007A0}" sibTransId="{F902E3A7-CF5B-496E-8F75-7AB9590ED8AE}"/>
    <dgm:cxn modelId="{4E9E72A9-A6DA-4E31-8E06-7513C28467A7}" type="presOf" srcId="{792139FB-A0F8-480C-914C-592AD4088ED8}" destId="{7E209F0F-F455-461B-AE78-24847474AF20}" srcOrd="0" destOrd="0" presId="urn:microsoft.com/office/officeart/2016/7/layout/RepeatingBendingProcessNew"/>
    <dgm:cxn modelId="{678E2DAA-DCDE-4114-A4C6-0AD99267E4CF}" srcId="{FF85B3C7-38DC-4B64-BBD0-E1E388887472}" destId="{C63C15D8-831B-49BE-B03C-453352D9D6C2}" srcOrd="0" destOrd="0" parTransId="{BF54D0C0-33D1-45AB-9258-C73A495CE3FB}" sibTransId="{96734E78-AA80-4392-951B-2943F46B0BF9}"/>
    <dgm:cxn modelId="{EBB7C5AB-890D-4B81-AB77-B52B4A43B600}" type="presOf" srcId="{76B805AA-C62D-4BF2-A3B2-4C194BB20ECC}" destId="{DFFBCFB9-66E4-4CB4-B6C5-127D95C2AF20}" srcOrd="0" destOrd="0" presId="urn:microsoft.com/office/officeart/2016/7/layout/RepeatingBendingProcessNew"/>
    <dgm:cxn modelId="{7037FDB4-E7A7-4925-A18E-95EEFAD65588}" type="presOf" srcId="{B53C2805-36E4-4961-9036-344A171B11CD}" destId="{1AF265C2-5002-48AB-B198-B69134921F79}" srcOrd="1" destOrd="0" presId="urn:microsoft.com/office/officeart/2016/7/layout/RepeatingBendingProcessNew"/>
    <dgm:cxn modelId="{70261AB9-6671-4FF9-BE19-B31BDA5D75AF}" type="presOf" srcId="{76B805AA-C62D-4BF2-A3B2-4C194BB20ECC}" destId="{8B5CCEA7-6E4D-44C5-A2F9-9A6A6A8EC8F5}" srcOrd="1" destOrd="0" presId="urn:microsoft.com/office/officeart/2016/7/layout/RepeatingBendingProcessNew"/>
    <dgm:cxn modelId="{F0F1A4BE-7650-4B44-A433-3268F0045717}" type="presOf" srcId="{6C5FB336-C516-4E17-939F-B1B58BCC324B}" destId="{04834CF3-123B-40AC-878B-BCE71B066BBB}" srcOrd="0" destOrd="0" presId="urn:microsoft.com/office/officeart/2016/7/layout/RepeatingBendingProcessNew"/>
    <dgm:cxn modelId="{16AFFEBF-8446-48AA-8591-BC1CBEE5B12A}" srcId="{FF85B3C7-38DC-4B64-BBD0-E1E388887472}" destId="{7F27A76D-226A-4CC9-AB53-1BE7F420536E}" srcOrd="5" destOrd="0" parTransId="{4CBCC3D2-D096-4889-9965-AC9C44F97DA2}" sibTransId="{69EAF441-B0D2-4323-86B9-9C51DC7303C7}"/>
    <dgm:cxn modelId="{9FC34BC3-5663-412A-AF09-B3E4361E7225}" type="presOf" srcId="{5AF2D26C-99DE-45ED-9A10-086B292E2467}" destId="{FB12737E-722B-41A7-82EE-FA6B6801678E}" srcOrd="0" destOrd="0" presId="urn:microsoft.com/office/officeart/2016/7/layout/RepeatingBendingProcessNew"/>
    <dgm:cxn modelId="{53EB8AC3-4F73-4E03-B93E-B95B8B84F9E8}" srcId="{FF85B3C7-38DC-4B64-BBD0-E1E388887472}" destId="{371C2307-5208-4410-9C63-A8E1A05C2C49}" srcOrd="12" destOrd="0" parTransId="{6ADDCF0A-78F1-4E29-9241-2FE9F0ED0B0A}" sibTransId="{9715C610-B0B0-43B4-8F96-BA7167B6C1B8}"/>
    <dgm:cxn modelId="{DE4FA7D0-036D-4B91-91A9-57C11AB895A7}" type="presOf" srcId="{B53C2805-36E4-4961-9036-344A171B11CD}" destId="{FEA83100-B806-443F-9AE7-839AC0549341}" srcOrd="0" destOrd="0" presId="urn:microsoft.com/office/officeart/2016/7/layout/RepeatingBendingProcessNew"/>
    <dgm:cxn modelId="{30DCAED5-3C07-4EC8-B06A-547454E0FD3F}" type="presOf" srcId="{21633FBC-FDF0-4014-B67B-3C979125A6CD}" destId="{A1AC11A7-3228-4F6A-8A2B-5CEDA3EEF51D}" srcOrd="0" destOrd="0" presId="urn:microsoft.com/office/officeart/2016/7/layout/RepeatingBendingProcessNew"/>
    <dgm:cxn modelId="{D6E21ED6-7E6E-479C-8E81-AFC6BE628667}" type="presOf" srcId="{FEB78199-7234-41D4-8EBB-188D3F59C905}" destId="{395EAEA9-F5A3-4B82-B3A4-B74D7BE50798}" srcOrd="1" destOrd="0" presId="urn:microsoft.com/office/officeart/2016/7/layout/RepeatingBendingProcessNew"/>
    <dgm:cxn modelId="{DC53B1DB-4484-41E7-9E38-E05B21B9C4DE}" type="presOf" srcId="{7F1B9F66-DB6B-4D5E-83A7-25B6BB15D97B}" destId="{C2696AE0-5323-4540-B384-19252403CAAB}" srcOrd="1" destOrd="0" presId="urn:microsoft.com/office/officeart/2016/7/layout/RepeatingBendingProcessNew"/>
    <dgm:cxn modelId="{1C2783E0-60B5-494C-972A-4B1D065CD178}" type="presOf" srcId="{371C2307-5208-4410-9C63-A8E1A05C2C49}" destId="{4072A04C-C3EA-4E33-A9A4-A48161A422B7}" srcOrd="0" destOrd="0" presId="urn:microsoft.com/office/officeart/2016/7/layout/RepeatingBendingProcessNew"/>
    <dgm:cxn modelId="{4A1888E4-2A33-4B1E-B50E-31585A54650F}" srcId="{FF85B3C7-38DC-4B64-BBD0-E1E388887472}" destId="{1C3582D0-9FE3-4855-B7E2-DAEEB789D39F}" srcOrd="11" destOrd="0" parTransId="{475EB2B2-5E96-45E3-B76F-981950A7CB26}" sibTransId="{5AF2D26C-99DE-45ED-9A10-086B292E2467}"/>
    <dgm:cxn modelId="{B084C5E4-93A6-4ADF-9C7E-21A2239B950A}" type="presOf" srcId="{95EF50A9-BEB2-4ADB-9339-704040056D9F}" destId="{37A600DB-5A7F-462D-BFE8-E2655834FA41}" srcOrd="0" destOrd="0" presId="urn:microsoft.com/office/officeart/2016/7/layout/RepeatingBendingProcessNew"/>
    <dgm:cxn modelId="{4274F3EA-65B6-40D6-A8E4-CA95D9B60F40}" type="presOf" srcId="{A84E5B78-01EC-4440-9010-A41063E91DCB}" destId="{BDFCAD95-5439-49F9-868F-9BC81D6141E2}" srcOrd="1" destOrd="0" presId="urn:microsoft.com/office/officeart/2016/7/layout/RepeatingBendingProcessNew"/>
    <dgm:cxn modelId="{468794EE-F654-4754-AD90-70EC88679883}" type="presOf" srcId="{6F7335B7-DB99-4F6B-A029-5F0B35CF056F}" destId="{578AC14E-F3FB-47E1-AF73-8CF91650BBF2}" srcOrd="0" destOrd="0" presId="urn:microsoft.com/office/officeart/2016/7/layout/RepeatingBendingProcessNew"/>
    <dgm:cxn modelId="{361057F1-AC98-4B29-9AFB-0C7C3A0EF8ED}" type="presOf" srcId="{F33D6D1D-EFBF-40DF-8CDA-1E74C52379F2}" destId="{C768D50F-B388-4CF2-82EB-FDF91814A99A}" srcOrd="1" destOrd="0" presId="urn:microsoft.com/office/officeart/2016/7/layout/RepeatingBendingProcessNew"/>
    <dgm:cxn modelId="{6C76A4F4-949C-4A64-99B9-E3583B8683D4}" srcId="{FF85B3C7-38DC-4B64-BBD0-E1E388887472}" destId="{6C5FB336-C516-4E17-939F-B1B58BCC324B}" srcOrd="13" destOrd="0" parTransId="{F508208D-808D-46F1-BD15-9AA331CBAD93}" sibTransId="{69E5222B-7625-4376-8C20-C7D57F551626}"/>
    <dgm:cxn modelId="{A27AFEF4-16F2-42A7-B268-6F8591E8E24A}" type="presOf" srcId="{9715C610-B0B0-43B4-8F96-BA7167B6C1B8}" destId="{7A0928C1-A56E-4D1C-B1E4-EAB7E7614E1A}" srcOrd="1" destOrd="0" presId="urn:microsoft.com/office/officeart/2016/7/layout/RepeatingBendingProcessNew"/>
    <dgm:cxn modelId="{189A69F5-98F7-4333-8F3A-694A45B5FD4E}" type="presOf" srcId="{96734E78-AA80-4392-951B-2943F46B0BF9}" destId="{EEBB64F4-773E-44D2-AF72-E42781632330}" srcOrd="1" destOrd="0" presId="urn:microsoft.com/office/officeart/2016/7/layout/RepeatingBendingProcessNew"/>
    <dgm:cxn modelId="{EC8585F5-74A3-4B3B-B29E-655BFFDF1E5E}" type="presOf" srcId="{B9DB793C-BDA2-4CDA-B8C3-64BF5BC042AC}" destId="{755E51E7-9325-44EF-867B-42CBEEE95A8F}" srcOrd="0" destOrd="0" presId="urn:microsoft.com/office/officeart/2016/7/layout/RepeatingBendingProcessNew"/>
    <dgm:cxn modelId="{FCE612F6-5606-4C59-B97A-B6483528035E}" type="presOf" srcId="{1786E086-FAB8-4BCB-823E-D932637A49E6}" destId="{351FC167-19A6-4A1E-AB3F-61FF4DA2C361}" srcOrd="0" destOrd="0" presId="urn:microsoft.com/office/officeart/2016/7/layout/RepeatingBendingProcessNew"/>
    <dgm:cxn modelId="{0A34DCF6-83AD-44BD-A7AA-4A37886BB962}" type="presOf" srcId="{5AF2D26C-99DE-45ED-9A10-086B292E2467}" destId="{D3326B4D-F894-4491-B1F2-D1081B2616C0}" srcOrd="1" destOrd="0" presId="urn:microsoft.com/office/officeart/2016/7/layout/RepeatingBendingProcessNew"/>
    <dgm:cxn modelId="{D1FC46F7-49C1-4239-B05D-0DDA7CE38781}" srcId="{FF85B3C7-38DC-4B64-BBD0-E1E388887472}" destId="{E4097C40-BBAE-4071-800F-A57820984F16}" srcOrd="1" destOrd="0" parTransId="{B6B28F3D-1500-4269-B735-8110C3D312AF}" sibTransId="{6F7335B7-DB99-4F6B-A029-5F0B35CF056F}"/>
    <dgm:cxn modelId="{DFCB14FB-C07E-475C-BECD-7B8A03EE7234}" type="presOf" srcId="{7F27A76D-226A-4CC9-AB53-1BE7F420536E}" destId="{B2B657CC-214F-4F08-A76C-48D5B8428E38}" srcOrd="0" destOrd="0" presId="urn:microsoft.com/office/officeart/2016/7/layout/RepeatingBendingProcessNew"/>
    <dgm:cxn modelId="{B82F2461-4064-4CCC-9859-5F36C68EA651}" type="presParOf" srcId="{125D3D79-8BC7-490E-BFEF-7CEE6F60AC39}" destId="{8220E793-CA49-4653-9101-3162050ED1DE}" srcOrd="0" destOrd="0" presId="urn:microsoft.com/office/officeart/2016/7/layout/RepeatingBendingProcessNew"/>
    <dgm:cxn modelId="{BC24F2BF-10F8-4715-928D-D3212C2C4361}" type="presParOf" srcId="{125D3D79-8BC7-490E-BFEF-7CEE6F60AC39}" destId="{33419DB3-F314-42EE-A11B-643779102047}" srcOrd="1" destOrd="0" presId="urn:microsoft.com/office/officeart/2016/7/layout/RepeatingBendingProcessNew"/>
    <dgm:cxn modelId="{6B23DEC4-F6A6-4BB4-B3DB-A00AC73D7087}" type="presParOf" srcId="{33419DB3-F314-42EE-A11B-643779102047}" destId="{EEBB64F4-773E-44D2-AF72-E42781632330}" srcOrd="0" destOrd="0" presId="urn:microsoft.com/office/officeart/2016/7/layout/RepeatingBendingProcessNew"/>
    <dgm:cxn modelId="{E3487146-B648-4792-98E0-84F6D674DFE0}" type="presParOf" srcId="{125D3D79-8BC7-490E-BFEF-7CEE6F60AC39}" destId="{8080111A-8B04-42CF-9094-8F39A24201A7}" srcOrd="2" destOrd="0" presId="urn:microsoft.com/office/officeart/2016/7/layout/RepeatingBendingProcessNew"/>
    <dgm:cxn modelId="{BA9F6470-A40D-4A49-9ED1-23660CF06E4E}" type="presParOf" srcId="{125D3D79-8BC7-490E-BFEF-7CEE6F60AC39}" destId="{578AC14E-F3FB-47E1-AF73-8CF91650BBF2}" srcOrd="3" destOrd="0" presId="urn:microsoft.com/office/officeart/2016/7/layout/RepeatingBendingProcessNew"/>
    <dgm:cxn modelId="{06DD4166-CCEB-4AC5-B603-A5DC4C88820E}" type="presParOf" srcId="{578AC14E-F3FB-47E1-AF73-8CF91650BBF2}" destId="{A7FA71DA-C07B-42DA-ACDF-16E014874FD1}" srcOrd="0" destOrd="0" presId="urn:microsoft.com/office/officeart/2016/7/layout/RepeatingBendingProcessNew"/>
    <dgm:cxn modelId="{771A4DF5-A3E4-489C-939F-65D125413806}" type="presParOf" srcId="{125D3D79-8BC7-490E-BFEF-7CEE6F60AC39}" destId="{84F69A42-ABF0-4333-8DE8-56F2B0F95896}" srcOrd="4" destOrd="0" presId="urn:microsoft.com/office/officeart/2016/7/layout/RepeatingBendingProcessNew"/>
    <dgm:cxn modelId="{74FC4A53-B4A8-4D30-8BD7-4D3529CEDC32}" type="presParOf" srcId="{125D3D79-8BC7-490E-BFEF-7CEE6F60AC39}" destId="{7E209F0F-F455-461B-AE78-24847474AF20}" srcOrd="5" destOrd="0" presId="urn:microsoft.com/office/officeart/2016/7/layout/RepeatingBendingProcessNew"/>
    <dgm:cxn modelId="{965BC3DB-050D-4FCC-80DA-2C5B338DE9E2}" type="presParOf" srcId="{7E209F0F-F455-461B-AE78-24847474AF20}" destId="{C59372C5-78E4-4091-A190-7A4745DA9339}" srcOrd="0" destOrd="0" presId="urn:microsoft.com/office/officeart/2016/7/layout/RepeatingBendingProcessNew"/>
    <dgm:cxn modelId="{9D64CB1F-578B-4495-80A3-2F08893E7ED1}" type="presParOf" srcId="{125D3D79-8BC7-490E-BFEF-7CEE6F60AC39}" destId="{FDF3CE80-F8A3-4965-BC09-B4A9A1F696C6}" srcOrd="6" destOrd="0" presId="urn:microsoft.com/office/officeart/2016/7/layout/RepeatingBendingProcessNew"/>
    <dgm:cxn modelId="{C027E042-8A1C-45AE-AAD1-35644269A9C6}" type="presParOf" srcId="{125D3D79-8BC7-490E-BFEF-7CEE6F60AC39}" destId="{3BD02BBE-5B3E-4B37-90D4-357661B0AEEF}" srcOrd="7" destOrd="0" presId="urn:microsoft.com/office/officeart/2016/7/layout/RepeatingBendingProcessNew"/>
    <dgm:cxn modelId="{EF6A7A6C-1EFC-4F55-BDBF-35A914B42BB3}" type="presParOf" srcId="{3BD02BBE-5B3E-4B37-90D4-357661B0AEEF}" destId="{BD15928B-D3A0-4A60-A496-4B0E197D1BA6}" srcOrd="0" destOrd="0" presId="urn:microsoft.com/office/officeart/2016/7/layout/RepeatingBendingProcessNew"/>
    <dgm:cxn modelId="{97BF4D89-EF57-4F96-B32F-CDEEB85DFABA}" type="presParOf" srcId="{125D3D79-8BC7-490E-BFEF-7CEE6F60AC39}" destId="{A1AC11A7-3228-4F6A-8A2B-5CEDA3EEF51D}" srcOrd="8" destOrd="0" presId="urn:microsoft.com/office/officeart/2016/7/layout/RepeatingBendingProcessNew"/>
    <dgm:cxn modelId="{51F577E5-27BC-48F1-84E7-EA15CF40F1A3}" type="presParOf" srcId="{125D3D79-8BC7-490E-BFEF-7CEE6F60AC39}" destId="{1FDFB113-4DEF-4B20-B819-1383757E4018}" srcOrd="9" destOrd="0" presId="urn:microsoft.com/office/officeart/2016/7/layout/RepeatingBendingProcessNew"/>
    <dgm:cxn modelId="{42333E94-FAA0-41DF-B95B-044308025E53}" type="presParOf" srcId="{1FDFB113-4DEF-4B20-B819-1383757E4018}" destId="{BDFCAD95-5439-49F9-868F-9BC81D6141E2}" srcOrd="0" destOrd="0" presId="urn:microsoft.com/office/officeart/2016/7/layout/RepeatingBendingProcessNew"/>
    <dgm:cxn modelId="{53BE4238-4503-4F70-B3F2-6C598905179F}" type="presParOf" srcId="{125D3D79-8BC7-490E-BFEF-7CEE6F60AC39}" destId="{B2B657CC-214F-4F08-A76C-48D5B8428E38}" srcOrd="10" destOrd="0" presId="urn:microsoft.com/office/officeart/2016/7/layout/RepeatingBendingProcessNew"/>
    <dgm:cxn modelId="{F8240760-A338-4358-9A5A-9DE25C76A48A}" type="presParOf" srcId="{125D3D79-8BC7-490E-BFEF-7CEE6F60AC39}" destId="{042444C4-B81F-4716-976B-F9B4364FE2B4}" srcOrd="11" destOrd="0" presId="urn:microsoft.com/office/officeart/2016/7/layout/RepeatingBendingProcessNew"/>
    <dgm:cxn modelId="{F80997E4-C8CE-44B2-BDBD-96260026BF77}" type="presParOf" srcId="{042444C4-B81F-4716-976B-F9B4364FE2B4}" destId="{4B6BC7D2-1C19-41EA-895D-83D81C37E222}" srcOrd="0" destOrd="0" presId="urn:microsoft.com/office/officeart/2016/7/layout/RepeatingBendingProcessNew"/>
    <dgm:cxn modelId="{94D3E0AE-7ACF-42D1-A02C-631E7C07D7BD}" type="presParOf" srcId="{125D3D79-8BC7-490E-BFEF-7CEE6F60AC39}" destId="{BDC1DB14-9F21-486D-A821-4AA1608248D3}" srcOrd="12" destOrd="0" presId="urn:microsoft.com/office/officeart/2016/7/layout/RepeatingBendingProcessNew"/>
    <dgm:cxn modelId="{A1B260A1-CC6A-42F2-9239-82933F839DE3}" type="presParOf" srcId="{125D3D79-8BC7-490E-BFEF-7CEE6F60AC39}" destId="{37A600DB-5A7F-462D-BFE8-E2655834FA41}" srcOrd="13" destOrd="0" presId="urn:microsoft.com/office/officeart/2016/7/layout/RepeatingBendingProcessNew"/>
    <dgm:cxn modelId="{CCA0C3BC-8559-4548-8A00-B0368ABABB58}" type="presParOf" srcId="{37A600DB-5A7F-462D-BFE8-E2655834FA41}" destId="{2E294EEE-1B77-43AD-AC58-35965604D16E}" srcOrd="0" destOrd="0" presId="urn:microsoft.com/office/officeart/2016/7/layout/RepeatingBendingProcessNew"/>
    <dgm:cxn modelId="{ED2494C9-BBC0-4E21-9FD4-8046739000BD}" type="presParOf" srcId="{125D3D79-8BC7-490E-BFEF-7CEE6F60AC39}" destId="{819D54F8-DE77-4DBC-AFA7-47243C1B0CB1}" srcOrd="14" destOrd="0" presId="urn:microsoft.com/office/officeart/2016/7/layout/RepeatingBendingProcessNew"/>
    <dgm:cxn modelId="{F5C9D428-2C23-4C97-881A-94F8AE6A88E6}" type="presParOf" srcId="{125D3D79-8BC7-490E-BFEF-7CEE6F60AC39}" destId="{D40B5DE8-2E19-43C2-9B1A-CBD1F738BC38}" srcOrd="15" destOrd="0" presId="urn:microsoft.com/office/officeart/2016/7/layout/RepeatingBendingProcessNew"/>
    <dgm:cxn modelId="{77425F74-A350-4D77-8BBD-9E426795A89C}" type="presParOf" srcId="{D40B5DE8-2E19-43C2-9B1A-CBD1F738BC38}" destId="{C768D50F-B388-4CF2-82EB-FDF91814A99A}" srcOrd="0" destOrd="0" presId="urn:microsoft.com/office/officeart/2016/7/layout/RepeatingBendingProcessNew"/>
    <dgm:cxn modelId="{87287E16-B67B-4A1C-A30A-EF4FD19E069D}" type="presParOf" srcId="{125D3D79-8BC7-490E-BFEF-7CEE6F60AC39}" destId="{755E51E7-9325-44EF-867B-42CBEEE95A8F}" srcOrd="16" destOrd="0" presId="urn:microsoft.com/office/officeart/2016/7/layout/RepeatingBendingProcessNew"/>
    <dgm:cxn modelId="{EFF49E12-9C2E-4407-92BC-D634587B7A1B}" type="presParOf" srcId="{125D3D79-8BC7-490E-BFEF-7CEE6F60AC39}" destId="{FEA83100-B806-443F-9AE7-839AC0549341}" srcOrd="17" destOrd="0" presId="urn:microsoft.com/office/officeart/2016/7/layout/RepeatingBendingProcessNew"/>
    <dgm:cxn modelId="{78077B14-5E0A-4960-8080-164E8D814B54}" type="presParOf" srcId="{FEA83100-B806-443F-9AE7-839AC0549341}" destId="{1AF265C2-5002-48AB-B198-B69134921F79}" srcOrd="0" destOrd="0" presId="urn:microsoft.com/office/officeart/2016/7/layout/RepeatingBendingProcessNew"/>
    <dgm:cxn modelId="{405BBBBB-70CD-42FB-971E-E44E0CEA8177}" type="presParOf" srcId="{125D3D79-8BC7-490E-BFEF-7CEE6F60AC39}" destId="{351FC167-19A6-4A1E-AB3F-61FF4DA2C361}" srcOrd="18" destOrd="0" presId="urn:microsoft.com/office/officeart/2016/7/layout/RepeatingBendingProcessNew"/>
    <dgm:cxn modelId="{3CD3AAE8-9F6E-4115-82B9-A29D380477C5}" type="presParOf" srcId="{125D3D79-8BC7-490E-BFEF-7CEE6F60AC39}" destId="{44CC6341-117A-462F-97B8-902EF4C9CBF7}" srcOrd="19" destOrd="0" presId="urn:microsoft.com/office/officeart/2016/7/layout/RepeatingBendingProcessNew"/>
    <dgm:cxn modelId="{DBC14204-5CF9-459D-917C-6B311ACBD2D6}" type="presParOf" srcId="{44CC6341-117A-462F-97B8-902EF4C9CBF7}" destId="{C2D4D1A3-9FEE-475E-AC20-0277126C938D}" srcOrd="0" destOrd="0" presId="urn:microsoft.com/office/officeart/2016/7/layout/RepeatingBendingProcessNew"/>
    <dgm:cxn modelId="{C9A7A93D-F8D7-4376-B3F0-20D4B451F68C}" type="presParOf" srcId="{125D3D79-8BC7-490E-BFEF-7CEE6F60AC39}" destId="{4260A1BB-87CF-4329-A58B-62ECE18E5DA5}" srcOrd="20" destOrd="0" presId="urn:microsoft.com/office/officeart/2016/7/layout/RepeatingBendingProcessNew"/>
    <dgm:cxn modelId="{644D8FB3-91DF-48D0-AED3-3271792338B0}" type="presParOf" srcId="{125D3D79-8BC7-490E-BFEF-7CEE6F60AC39}" destId="{6D7F1DC9-776D-4EEE-B94B-DBA7BD9C5BCB}" srcOrd="21" destOrd="0" presId="urn:microsoft.com/office/officeart/2016/7/layout/RepeatingBendingProcessNew"/>
    <dgm:cxn modelId="{C2224BFF-C006-49F5-B9BF-5D71DE0C665E}" type="presParOf" srcId="{6D7F1DC9-776D-4EEE-B94B-DBA7BD9C5BCB}" destId="{C2696AE0-5323-4540-B384-19252403CAAB}" srcOrd="0" destOrd="0" presId="urn:microsoft.com/office/officeart/2016/7/layout/RepeatingBendingProcessNew"/>
    <dgm:cxn modelId="{13A0F07B-4A78-4066-B27F-2CA4A75670E1}" type="presParOf" srcId="{125D3D79-8BC7-490E-BFEF-7CEE6F60AC39}" destId="{FACF9D72-DAD1-4460-95BB-AECCB56C275A}" srcOrd="22" destOrd="0" presId="urn:microsoft.com/office/officeart/2016/7/layout/RepeatingBendingProcessNew"/>
    <dgm:cxn modelId="{9C860069-626A-404C-BAE4-D124AD51A6E9}" type="presParOf" srcId="{125D3D79-8BC7-490E-BFEF-7CEE6F60AC39}" destId="{FB12737E-722B-41A7-82EE-FA6B6801678E}" srcOrd="23" destOrd="0" presId="urn:microsoft.com/office/officeart/2016/7/layout/RepeatingBendingProcessNew"/>
    <dgm:cxn modelId="{2139B677-F389-496B-AF02-6DB14FA57C75}" type="presParOf" srcId="{FB12737E-722B-41A7-82EE-FA6B6801678E}" destId="{D3326B4D-F894-4491-B1F2-D1081B2616C0}" srcOrd="0" destOrd="0" presId="urn:microsoft.com/office/officeart/2016/7/layout/RepeatingBendingProcessNew"/>
    <dgm:cxn modelId="{2D6E282E-EA1B-4B22-9DA9-E360077DEC14}" type="presParOf" srcId="{125D3D79-8BC7-490E-BFEF-7CEE6F60AC39}" destId="{4072A04C-C3EA-4E33-A9A4-A48161A422B7}" srcOrd="24" destOrd="0" presId="urn:microsoft.com/office/officeart/2016/7/layout/RepeatingBendingProcessNew"/>
    <dgm:cxn modelId="{3889A601-9CD4-4FF5-A23B-1259364CFCBA}" type="presParOf" srcId="{125D3D79-8BC7-490E-BFEF-7CEE6F60AC39}" destId="{345A31D2-F136-4F23-A1CB-68DEB8CD79AC}" srcOrd="25" destOrd="0" presId="urn:microsoft.com/office/officeart/2016/7/layout/RepeatingBendingProcessNew"/>
    <dgm:cxn modelId="{B25EC31A-B0DD-45E7-BAAE-BBE1BB751101}" type="presParOf" srcId="{345A31D2-F136-4F23-A1CB-68DEB8CD79AC}" destId="{7A0928C1-A56E-4D1C-B1E4-EAB7E7614E1A}" srcOrd="0" destOrd="0" presId="urn:microsoft.com/office/officeart/2016/7/layout/RepeatingBendingProcessNew"/>
    <dgm:cxn modelId="{CD5FD936-28C9-4488-B41D-5171934CF97C}" type="presParOf" srcId="{125D3D79-8BC7-490E-BFEF-7CEE6F60AC39}" destId="{04834CF3-123B-40AC-878B-BCE71B066BBB}" srcOrd="26" destOrd="0" presId="urn:microsoft.com/office/officeart/2016/7/layout/RepeatingBendingProcessNew"/>
    <dgm:cxn modelId="{F83F137C-9F9B-41D1-BBE6-312031E7DC84}" type="presParOf" srcId="{125D3D79-8BC7-490E-BFEF-7CEE6F60AC39}" destId="{98DF740D-7328-4EA9-A114-8D92B1A8474A}" srcOrd="27" destOrd="0" presId="urn:microsoft.com/office/officeart/2016/7/layout/RepeatingBendingProcessNew"/>
    <dgm:cxn modelId="{741F7FD3-6812-46FB-8D96-1D4EDB1E34B2}" type="presParOf" srcId="{98DF740D-7328-4EA9-A114-8D92B1A8474A}" destId="{BF460A66-415E-4915-9E44-88C967C58278}" srcOrd="0" destOrd="0" presId="urn:microsoft.com/office/officeart/2016/7/layout/RepeatingBendingProcessNew"/>
    <dgm:cxn modelId="{36C8C40A-6156-463C-A787-C996FE46A363}" type="presParOf" srcId="{125D3D79-8BC7-490E-BFEF-7CEE6F60AC39}" destId="{3BEB07CE-B2A2-406C-864A-114CC66EB8A1}" srcOrd="28" destOrd="0" presId="urn:microsoft.com/office/officeart/2016/7/layout/RepeatingBendingProcessNew"/>
    <dgm:cxn modelId="{732E5608-B97F-4F4A-8EF9-D272EA613171}" type="presParOf" srcId="{125D3D79-8BC7-490E-BFEF-7CEE6F60AC39}" destId="{6E5A8D8E-646A-4891-989D-3688FF8728E3}" srcOrd="29" destOrd="0" presId="urn:microsoft.com/office/officeart/2016/7/layout/RepeatingBendingProcessNew"/>
    <dgm:cxn modelId="{44AE8303-FD8E-4D84-B5D9-4DD3097C6BB0}" type="presParOf" srcId="{6E5A8D8E-646A-4891-989D-3688FF8728E3}" destId="{090DF99A-464A-412B-B1D5-AF22C14EB8E1}" srcOrd="0" destOrd="0" presId="urn:microsoft.com/office/officeart/2016/7/layout/RepeatingBendingProcessNew"/>
    <dgm:cxn modelId="{E3C279E4-9076-4969-8C22-8FC884EAFEBC}" type="presParOf" srcId="{125D3D79-8BC7-490E-BFEF-7CEE6F60AC39}" destId="{4F97FC4B-F882-4CC1-AF3D-BC375C01F734}" srcOrd="30" destOrd="0" presId="urn:microsoft.com/office/officeart/2016/7/layout/RepeatingBendingProcessNew"/>
    <dgm:cxn modelId="{F3529237-9D3E-4596-B52E-9A16D1D0E069}" type="presParOf" srcId="{125D3D79-8BC7-490E-BFEF-7CEE6F60AC39}" destId="{DFFBCFB9-66E4-4CB4-B6C5-127D95C2AF20}" srcOrd="31" destOrd="0" presId="urn:microsoft.com/office/officeart/2016/7/layout/RepeatingBendingProcessNew"/>
    <dgm:cxn modelId="{610F2F22-8DAD-4ADF-8675-2B0E93B15292}" type="presParOf" srcId="{DFFBCFB9-66E4-4CB4-B6C5-127D95C2AF20}" destId="{8B5CCEA7-6E4D-44C5-A2F9-9A6A6A8EC8F5}" srcOrd="0" destOrd="0" presId="urn:microsoft.com/office/officeart/2016/7/layout/RepeatingBendingProcessNew"/>
    <dgm:cxn modelId="{A0EA202A-719F-4065-ACB0-162D12CFB8FD}" type="presParOf" srcId="{125D3D79-8BC7-490E-BFEF-7CEE6F60AC39}" destId="{247059EE-4B0C-4466-8861-43391500C397}" srcOrd="32" destOrd="0" presId="urn:microsoft.com/office/officeart/2016/7/layout/RepeatingBendingProcessNew"/>
    <dgm:cxn modelId="{EB5CE5F5-B62C-419D-8D37-52699CCFA6CB}" type="presParOf" srcId="{125D3D79-8BC7-490E-BFEF-7CEE6F60AC39}" destId="{33CB444F-7D04-4E8A-B198-83DB90FFD93A}" srcOrd="33" destOrd="0" presId="urn:microsoft.com/office/officeart/2016/7/layout/RepeatingBendingProcessNew"/>
    <dgm:cxn modelId="{47943908-0998-40AE-8958-71D3A1A6608A}" type="presParOf" srcId="{33CB444F-7D04-4E8A-B198-83DB90FFD93A}" destId="{395EAEA9-F5A3-4B82-B3A4-B74D7BE50798}" srcOrd="0" destOrd="0" presId="urn:microsoft.com/office/officeart/2016/7/layout/RepeatingBendingProcessNew"/>
    <dgm:cxn modelId="{F3CD028B-81D0-4E44-A7B2-9E6A07BF33D6}" type="presParOf" srcId="{125D3D79-8BC7-490E-BFEF-7CEE6F60AC39}" destId="{57D69E07-A04B-497F-A8C4-8C8132A306EC}" srcOrd="3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B653D-0784-4472-B827-0867A0F7008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6D54C2-D6EB-4E99-A03B-9FBBA9EA162D}">
      <dgm:prSet/>
      <dgm:spPr/>
      <dgm:t>
        <a:bodyPr/>
        <a:lstStyle/>
        <a:p>
          <a:r>
            <a:rPr lang="en-US"/>
            <a:t>// Initialize price</a:t>
          </a:r>
        </a:p>
      </dgm:t>
    </dgm:pt>
    <dgm:pt modelId="{73DFD266-5689-4610-B010-680F414A1F20}" type="parTrans" cxnId="{9CE350A7-930B-44F6-BE2A-6C82D2698FD4}">
      <dgm:prSet/>
      <dgm:spPr/>
      <dgm:t>
        <a:bodyPr/>
        <a:lstStyle/>
        <a:p>
          <a:endParaRPr lang="en-US"/>
        </a:p>
      </dgm:t>
    </dgm:pt>
    <dgm:pt modelId="{3EE2E430-D9C3-495B-9295-242EBDDCF4A2}" type="sibTrans" cxnId="{9CE350A7-930B-44F6-BE2A-6C82D2698FD4}">
      <dgm:prSet/>
      <dgm:spPr/>
      <dgm:t>
        <a:bodyPr/>
        <a:lstStyle/>
        <a:p>
          <a:endParaRPr lang="en-US"/>
        </a:p>
      </dgm:t>
    </dgm:pt>
    <dgm:pt modelId="{94C9CB85-F588-4A06-90F0-3E9A39840D02}">
      <dgm:prSet/>
      <dgm:spPr/>
      <dgm:t>
        <a:bodyPr/>
        <a:lstStyle/>
        <a:p>
          <a:r>
            <a:rPr lang="en-US"/>
            <a:t>let price = 100;</a:t>
          </a:r>
        </a:p>
      </dgm:t>
    </dgm:pt>
    <dgm:pt modelId="{E06900CA-0478-47CC-A9E2-48A2921D99A1}" type="parTrans" cxnId="{41E808C5-D2BE-4C39-9445-A3AC50A707A0}">
      <dgm:prSet/>
      <dgm:spPr/>
      <dgm:t>
        <a:bodyPr/>
        <a:lstStyle/>
        <a:p>
          <a:endParaRPr lang="en-US"/>
        </a:p>
      </dgm:t>
    </dgm:pt>
    <dgm:pt modelId="{67778826-F54B-412C-BEC6-60903CD7FBF8}" type="sibTrans" cxnId="{41E808C5-D2BE-4C39-9445-A3AC50A707A0}">
      <dgm:prSet/>
      <dgm:spPr/>
      <dgm:t>
        <a:bodyPr/>
        <a:lstStyle/>
        <a:p>
          <a:endParaRPr lang="en-US"/>
        </a:p>
      </dgm:t>
    </dgm:pt>
    <dgm:pt modelId="{3735C580-8FC2-4E4C-BCA8-1FF1EB82C007}">
      <dgm:prSet/>
      <dgm:spPr/>
      <dgm:t>
        <a:bodyPr/>
        <a:lstStyle/>
        <a:p>
          <a:r>
            <a:rPr lang="en-US"/>
            <a:t>// Select elements</a:t>
          </a:r>
        </a:p>
      </dgm:t>
    </dgm:pt>
    <dgm:pt modelId="{F0236971-E6F9-415E-9F6D-5A169BE8C9B2}" type="parTrans" cxnId="{8A82EA56-EC22-4071-B67A-1BBF66177989}">
      <dgm:prSet/>
      <dgm:spPr/>
      <dgm:t>
        <a:bodyPr/>
        <a:lstStyle/>
        <a:p>
          <a:endParaRPr lang="en-US"/>
        </a:p>
      </dgm:t>
    </dgm:pt>
    <dgm:pt modelId="{222AFF6B-88E1-4DF3-B175-189FC09BC38F}" type="sibTrans" cxnId="{8A82EA56-EC22-4071-B67A-1BBF66177989}">
      <dgm:prSet/>
      <dgm:spPr/>
      <dgm:t>
        <a:bodyPr/>
        <a:lstStyle/>
        <a:p>
          <a:endParaRPr lang="en-US"/>
        </a:p>
      </dgm:t>
    </dgm:pt>
    <dgm:pt modelId="{ABED66D3-1833-4240-9CFD-69F4FA1F188C}">
      <dgm:prSet/>
      <dgm:spPr/>
      <dgm:t>
        <a:bodyPr/>
        <a:lstStyle/>
        <a:p>
          <a:r>
            <a:rPr lang="en-US"/>
            <a:t>const priceValue = document.getElementById("price-value");</a:t>
          </a:r>
        </a:p>
      </dgm:t>
    </dgm:pt>
    <dgm:pt modelId="{FF89FCC4-BB9E-4160-A6F6-05AC9421B32D}" type="parTrans" cxnId="{5DA6722D-EC31-4960-A99C-B231C17B979F}">
      <dgm:prSet/>
      <dgm:spPr/>
      <dgm:t>
        <a:bodyPr/>
        <a:lstStyle/>
        <a:p>
          <a:endParaRPr lang="en-US"/>
        </a:p>
      </dgm:t>
    </dgm:pt>
    <dgm:pt modelId="{1C4F10CE-263E-461E-A3CF-CBFE4F78C593}" type="sibTrans" cxnId="{5DA6722D-EC31-4960-A99C-B231C17B979F}">
      <dgm:prSet/>
      <dgm:spPr/>
      <dgm:t>
        <a:bodyPr/>
        <a:lstStyle/>
        <a:p>
          <a:endParaRPr lang="en-US"/>
        </a:p>
      </dgm:t>
    </dgm:pt>
    <dgm:pt modelId="{12C21603-1C46-4D90-919D-7C70808F4ECA}">
      <dgm:prSet/>
      <dgm:spPr/>
      <dgm:t>
        <a:bodyPr/>
        <a:lstStyle/>
        <a:p>
          <a:r>
            <a:rPr lang="en-US"/>
            <a:t>const increaseBtn = document.getElementById("increase-btn");</a:t>
          </a:r>
        </a:p>
      </dgm:t>
    </dgm:pt>
    <dgm:pt modelId="{E669A0C9-C85B-4F98-BD23-37C897C13592}" type="parTrans" cxnId="{6D551277-B09B-4553-A8D2-7F5E57870520}">
      <dgm:prSet/>
      <dgm:spPr/>
      <dgm:t>
        <a:bodyPr/>
        <a:lstStyle/>
        <a:p>
          <a:endParaRPr lang="en-US"/>
        </a:p>
      </dgm:t>
    </dgm:pt>
    <dgm:pt modelId="{3BC9211D-8159-4C19-9E56-7AA4D00848BB}" type="sibTrans" cxnId="{6D551277-B09B-4553-A8D2-7F5E57870520}">
      <dgm:prSet/>
      <dgm:spPr/>
      <dgm:t>
        <a:bodyPr/>
        <a:lstStyle/>
        <a:p>
          <a:endParaRPr lang="en-US"/>
        </a:p>
      </dgm:t>
    </dgm:pt>
    <dgm:pt modelId="{6233FAB3-9981-4E3B-97BD-2D4A23867E97}">
      <dgm:prSet/>
      <dgm:spPr/>
      <dgm:t>
        <a:bodyPr/>
        <a:lstStyle/>
        <a:p>
          <a:r>
            <a:rPr lang="en-US"/>
            <a:t>const decreaseBtn = document.getElementById("decrease-btn");</a:t>
          </a:r>
        </a:p>
      </dgm:t>
    </dgm:pt>
    <dgm:pt modelId="{41E6B87F-975F-4B86-AEDA-65EC03C22343}" type="parTrans" cxnId="{79278E25-E2CC-4142-B9BB-0D3972DCC1D4}">
      <dgm:prSet/>
      <dgm:spPr/>
      <dgm:t>
        <a:bodyPr/>
        <a:lstStyle/>
        <a:p>
          <a:endParaRPr lang="en-US"/>
        </a:p>
      </dgm:t>
    </dgm:pt>
    <dgm:pt modelId="{8C5B5C3D-DCDE-474B-893B-3237D36CD9EB}" type="sibTrans" cxnId="{79278E25-E2CC-4142-B9BB-0D3972DCC1D4}">
      <dgm:prSet/>
      <dgm:spPr/>
      <dgm:t>
        <a:bodyPr/>
        <a:lstStyle/>
        <a:p>
          <a:endParaRPr lang="en-US"/>
        </a:p>
      </dgm:t>
    </dgm:pt>
    <dgm:pt modelId="{F854CCE2-9C2A-4042-814B-71AD90F99EEB}">
      <dgm:prSet/>
      <dgm:spPr/>
      <dgm:t>
        <a:bodyPr/>
        <a:lstStyle/>
        <a:p>
          <a:r>
            <a:rPr lang="en-US"/>
            <a:t>// Function to update the price on the card</a:t>
          </a:r>
        </a:p>
      </dgm:t>
    </dgm:pt>
    <dgm:pt modelId="{84FCB1CE-476F-4F82-AC69-BC673EC1AC35}" type="parTrans" cxnId="{FF163FED-7C14-489F-B15A-AEB510D8846C}">
      <dgm:prSet/>
      <dgm:spPr/>
      <dgm:t>
        <a:bodyPr/>
        <a:lstStyle/>
        <a:p>
          <a:endParaRPr lang="en-US"/>
        </a:p>
      </dgm:t>
    </dgm:pt>
    <dgm:pt modelId="{19DE09CC-0F26-4FC0-A09F-7DA4EA5DA117}" type="sibTrans" cxnId="{FF163FED-7C14-489F-B15A-AEB510D8846C}">
      <dgm:prSet/>
      <dgm:spPr/>
      <dgm:t>
        <a:bodyPr/>
        <a:lstStyle/>
        <a:p>
          <a:endParaRPr lang="en-US"/>
        </a:p>
      </dgm:t>
    </dgm:pt>
    <dgm:pt modelId="{0B6B4F19-C67F-4A0A-BF5A-FCAE8C0409D1}">
      <dgm:prSet/>
      <dgm:spPr/>
      <dgm:t>
        <a:bodyPr/>
        <a:lstStyle/>
        <a:p>
          <a:r>
            <a:rPr lang="en-US"/>
            <a:t>function updatePrice() {</a:t>
          </a:r>
        </a:p>
      </dgm:t>
    </dgm:pt>
    <dgm:pt modelId="{FA1771FE-8DC9-4311-8A5A-3D2663063E57}" type="parTrans" cxnId="{5C4B27B9-AF43-4CA4-A162-688DD7433B97}">
      <dgm:prSet/>
      <dgm:spPr/>
      <dgm:t>
        <a:bodyPr/>
        <a:lstStyle/>
        <a:p>
          <a:endParaRPr lang="en-US"/>
        </a:p>
      </dgm:t>
    </dgm:pt>
    <dgm:pt modelId="{8D515D81-2F49-4A48-8374-F0D5FDF07392}" type="sibTrans" cxnId="{5C4B27B9-AF43-4CA4-A162-688DD7433B97}">
      <dgm:prSet/>
      <dgm:spPr/>
      <dgm:t>
        <a:bodyPr/>
        <a:lstStyle/>
        <a:p>
          <a:endParaRPr lang="en-US"/>
        </a:p>
      </dgm:t>
    </dgm:pt>
    <dgm:pt modelId="{1EA74FB9-DFE0-4535-95CA-FEFD0CA53A72}">
      <dgm:prSet/>
      <dgm:spPr/>
      <dgm:t>
        <a:bodyPr/>
        <a:lstStyle/>
        <a:p>
          <a:r>
            <a:rPr lang="en-US"/>
            <a:t>priceValue.textContent = price;</a:t>
          </a:r>
        </a:p>
      </dgm:t>
    </dgm:pt>
    <dgm:pt modelId="{90F5B114-5985-4854-814A-9352BA388EE7}" type="parTrans" cxnId="{DEDC18EF-2EBE-43D9-8AC2-9EF4790F2FC0}">
      <dgm:prSet/>
      <dgm:spPr/>
      <dgm:t>
        <a:bodyPr/>
        <a:lstStyle/>
        <a:p>
          <a:endParaRPr lang="en-US"/>
        </a:p>
      </dgm:t>
    </dgm:pt>
    <dgm:pt modelId="{FB5F0A4E-5B9A-426D-B6E9-40AEC9B3E367}" type="sibTrans" cxnId="{DEDC18EF-2EBE-43D9-8AC2-9EF4790F2FC0}">
      <dgm:prSet/>
      <dgm:spPr/>
      <dgm:t>
        <a:bodyPr/>
        <a:lstStyle/>
        <a:p>
          <a:endParaRPr lang="en-US"/>
        </a:p>
      </dgm:t>
    </dgm:pt>
    <dgm:pt modelId="{B8D9B932-1690-4EEE-AE07-6A5C35C0BA38}">
      <dgm:prSet/>
      <dgm:spPr/>
      <dgm:t>
        <a:bodyPr/>
        <a:lstStyle/>
        <a:p>
          <a:r>
            <a:rPr lang="en-US"/>
            <a:t>}</a:t>
          </a:r>
        </a:p>
      </dgm:t>
    </dgm:pt>
    <dgm:pt modelId="{844F0558-433C-4DD6-9700-CECE774BFB92}" type="parTrans" cxnId="{F33E2775-C47F-452F-8AA7-3A05678EACD5}">
      <dgm:prSet/>
      <dgm:spPr/>
      <dgm:t>
        <a:bodyPr/>
        <a:lstStyle/>
        <a:p>
          <a:endParaRPr lang="en-US"/>
        </a:p>
      </dgm:t>
    </dgm:pt>
    <dgm:pt modelId="{923C95B4-9ADE-477E-A3E9-9375F42ABB28}" type="sibTrans" cxnId="{F33E2775-C47F-452F-8AA7-3A05678EACD5}">
      <dgm:prSet/>
      <dgm:spPr/>
      <dgm:t>
        <a:bodyPr/>
        <a:lstStyle/>
        <a:p>
          <a:endParaRPr lang="en-US"/>
        </a:p>
      </dgm:t>
    </dgm:pt>
    <dgm:pt modelId="{06810FA7-AE81-4807-A8EE-77B69B22299E}">
      <dgm:prSet/>
      <dgm:spPr/>
      <dgm:t>
        <a:bodyPr/>
        <a:lstStyle/>
        <a:p>
          <a:r>
            <a:rPr lang="en-US"/>
            <a:t>// Add event listeners to buttons</a:t>
          </a:r>
        </a:p>
      </dgm:t>
    </dgm:pt>
    <dgm:pt modelId="{D0CAC5F8-9434-4047-B761-6F944DECF273}" type="parTrans" cxnId="{F363057A-A052-47BE-B4DB-AC950808B2A7}">
      <dgm:prSet/>
      <dgm:spPr/>
      <dgm:t>
        <a:bodyPr/>
        <a:lstStyle/>
        <a:p>
          <a:endParaRPr lang="en-US"/>
        </a:p>
      </dgm:t>
    </dgm:pt>
    <dgm:pt modelId="{722CD8DF-B1A4-4E8F-A727-724C680A1523}" type="sibTrans" cxnId="{F363057A-A052-47BE-B4DB-AC950808B2A7}">
      <dgm:prSet/>
      <dgm:spPr/>
      <dgm:t>
        <a:bodyPr/>
        <a:lstStyle/>
        <a:p>
          <a:endParaRPr lang="en-US"/>
        </a:p>
      </dgm:t>
    </dgm:pt>
    <dgm:pt modelId="{D3678D45-F709-4473-8423-570AE5D69B37}">
      <dgm:prSet/>
      <dgm:spPr/>
      <dgm:t>
        <a:bodyPr/>
        <a:lstStyle/>
        <a:p>
          <a:r>
            <a:rPr lang="en-US"/>
            <a:t>increaseBtn.addEventListener("click", () =&gt; {</a:t>
          </a:r>
        </a:p>
      </dgm:t>
    </dgm:pt>
    <dgm:pt modelId="{62DF230A-48CE-4DF4-B282-2AE97D3DB43B}" type="parTrans" cxnId="{3011AF98-6219-41A3-9374-140E09F47739}">
      <dgm:prSet/>
      <dgm:spPr/>
      <dgm:t>
        <a:bodyPr/>
        <a:lstStyle/>
        <a:p>
          <a:endParaRPr lang="en-US"/>
        </a:p>
      </dgm:t>
    </dgm:pt>
    <dgm:pt modelId="{ADC5384E-A937-4E2D-A638-DFA2281F4D04}" type="sibTrans" cxnId="{3011AF98-6219-41A3-9374-140E09F47739}">
      <dgm:prSet/>
      <dgm:spPr/>
      <dgm:t>
        <a:bodyPr/>
        <a:lstStyle/>
        <a:p>
          <a:endParaRPr lang="en-US"/>
        </a:p>
      </dgm:t>
    </dgm:pt>
    <dgm:pt modelId="{9CF0AC17-0D66-4317-B236-3D842BC74223}">
      <dgm:prSet/>
      <dgm:spPr/>
      <dgm:t>
        <a:bodyPr/>
        <a:lstStyle/>
        <a:p>
          <a:r>
            <a:rPr lang="en-US"/>
            <a:t>price += 10; // Increase price by $10</a:t>
          </a:r>
        </a:p>
      </dgm:t>
    </dgm:pt>
    <dgm:pt modelId="{E92FF212-CE7D-4F19-8556-21ECF4BE948D}" type="parTrans" cxnId="{5C1968BC-5ECB-4BCF-9846-06D991EF9C4B}">
      <dgm:prSet/>
      <dgm:spPr/>
      <dgm:t>
        <a:bodyPr/>
        <a:lstStyle/>
        <a:p>
          <a:endParaRPr lang="en-US"/>
        </a:p>
      </dgm:t>
    </dgm:pt>
    <dgm:pt modelId="{DC6BEE1D-F3E3-4FFD-8C3A-E76FFA2AE18C}" type="sibTrans" cxnId="{5C1968BC-5ECB-4BCF-9846-06D991EF9C4B}">
      <dgm:prSet/>
      <dgm:spPr/>
      <dgm:t>
        <a:bodyPr/>
        <a:lstStyle/>
        <a:p>
          <a:endParaRPr lang="en-US"/>
        </a:p>
      </dgm:t>
    </dgm:pt>
    <dgm:pt modelId="{F3E71EE8-B6F7-46B8-A942-5B7AA90D38F6}">
      <dgm:prSet/>
      <dgm:spPr/>
      <dgm:t>
        <a:bodyPr/>
        <a:lstStyle/>
        <a:p>
          <a:r>
            <a:rPr lang="en-US"/>
            <a:t>updatePrice();</a:t>
          </a:r>
        </a:p>
      </dgm:t>
    </dgm:pt>
    <dgm:pt modelId="{EB671851-58A5-4E50-AEAA-E49F5BCFD2A3}" type="parTrans" cxnId="{2785F424-EC69-4032-BED5-C86A3AC74DDA}">
      <dgm:prSet/>
      <dgm:spPr/>
      <dgm:t>
        <a:bodyPr/>
        <a:lstStyle/>
        <a:p>
          <a:endParaRPr lang="en-US"/>
        </a:p>
      </dgm:t>
    </dgm:pt>
    <dgm:pt modelId="{077FF982-8E19-47D3-86E6-B32FA4E8BE00}" type="sibTrans" cxnId="{2785F424-EC69-4032-BED5-C86A3AC74DDA}">
      <dgm:prSet/>
      <dgm:spPr/>
      <dgm:t>
        <a:bodyPr/>
        <a:lstStyle/>
        <a:p>
          <a:endParaRPr lang="en-US"/>
        </a:p>
      </dgm:t>
    </dgm:pt>
    <dgm:pt modelId="{790FF130-D7E5-4CD5-85DB-18B9E3D6F2E7}">
      <dgm:prSet/>
      <dgm:spPr/>
      <dgm:t>
        <a:bodyPr/>
        <a:lstStyle/>
        <a:p>
          <a:r>
            <a:rPr lang="en-US"/>
            <a:t>}</a:t>
          </a:r>
        </a:p>
      </dgm:t>
    </dgm:pt>
    <dgm:pt modelId="{913A3D5D-38EC-483E-B72D-393D4353F55B}" type="parTrans" cxnId="{624ADB47-828E-42C0-9BEC-64538587941E}">
      <dgm:prSet/>
      <dgm:spPr/>
      <dgm:t>
        <a:bodyPr/>
        <a:lstStyle/>
        <a:p>
          <a:endParaRPr lang="en-US"/>
        </a:p>
      </dgm:t>
    </dgm:pt>
    <dgm:pt modelId="{FA6F72AF-1A2F-461C-8423-9F9D36865D97}" type="sibTrans" cxnId="{624ADB47-828E-42C0-9BEC-64538587941E}">
      <dgm:prSet/>
      <dgm:spPr/>
      <dgm:t>
        <a:bodyPr/>
        <a:lstStyle/>
        <a:p>
          <a:endParaRPr lang="en-US"/>
        </a:p>
      </dgm:t>
    </dgm:pt>
    <dgm:pt modelId="{CEFBAA8B-7B64-4840-B0AD-646134E3F46D}" type="pres">
      <dgm:prSet presAssocID="{FE0B653D-0784-4472-B827-0867A0F70087}" presName="diagram" presStyleCnt="0">
        <dgm:presLayoutVars>
          <dgm:dir/>
          <dgm:resizeHandles val="exact"/>
        </dgm:presLayoutVars>
      </dgm:prSet>
      <dgm:spPr/>
    </dgm:pt>
    <dgm:pt modelId="{3C5A649B-43A2-4453-B52C-1A65EC79981A}" type="pres">
      <dgm:prSet presAssocID="{006D54C2-D6EB-4E99-A03B-9FBBA9EA162D}" presName="node" presStyleLbl="node1" presStyleIdx="0" presStyleCnt="15">
        <dgm:presLayoutVars>
          <dgm:bulletEnabled val="1"/>
        </dgm:presLayoutVars>
      </dgm:prSet>
      <dgm:spPr/>
    </dgm:pt>
    <dgm:pt modelId="{92983AE2-36AC-4957-A02E-CEA185FFF119}" type="pres">
      <dgm:prSet presAssocID="{3EE2E430-D9C3-495B-9295-242EBDDCF4A2}" presName="sibTrans" presStyleCnt="0"/>
      <dgm:spPr/>
    </dgm:pt>
    <dgm:pt modelId="{F8B4BBE0-0883-4ECA-81F2-B59FC6489C7D}" type="pres">
      <dgm:prSet presAssocID="{94C9CB85-F588-4A06-90F0-3E9A39840D02}" presName="node" presStyleLbl="node1" presStyleIdx="1" presStyleCnt="15">
        <dgm:presLayoutVars>
          <dgm:bulletEnabled val="1"/>
        </dgm:presLayoutVars>
      </dgm:prSet>
      <dgm:spPr/>
    </dgm:pt>
    <dgm:pt modelId="{005274B4-1FAA-4B10-BE2B-7129A9A9BF45}" type="pres">
      <dgm:prSet presAssocID="{67778826-F54B-412C-BEC6-60903CD7FBF8}" presName="sibTrans" presStyleCnt="0"/>
      <dgm:spPr/>
    </dgm:pt>
    <dgm:pt modelId="{D7115071-5330-45B3-B892-D5F6EBFA7453}" type="pres">
      <dgm:prSet presAssocID="{3735C580-8FC2-4E4C-BCA8-1FF1EB82C007}" presName="node" presStyleLbl="node1" presStyleIdx="2" presStyleCnt="15">
        <dgm:presLayoutVars>
          <dgm:bulletEnabled val="1"/>
        </dgm:presLayoutVars>
      </dgm:prSet>
      <dgm:spPr/>
    </dgm:pt>
    <dgm:pt modelId="{814E7B58-6F80-429D-B89B-088943C876B5}" type="pres">
      <dgm:prSet presAssocID="{222AFF6B-88E1-4DF3-B175-189FC09BC38F}" presName="sibTrans" presStyleCnt="0"/>
      <dgm:spPr/>
    </dgm:pt>
    <dgm:pt modelId="{48728582-D159-4BD0-89CB-ADAD885ECAA2}" type="pres">
      <dgm:prSet presAssocID="{ABED66D3-1833-4240-9CFD-69F4FA1F188C}" presName="node" presStyleLbl="node1" presStyleIdx="3" presStyleCnt="15">
        <dgm:presLayoutVars>
          <dgm:bulletEnabled val="1"/>
        </dgm:presLayoutVars>
      </dgm:prSet>
      <dgm:spPr/>
    </dgm:pt>
    <dgm:pt modelId="{24A0B74F-3C3B-4B89-9DD7-53F021CA7C6C}" type="pres">
      <dgm:prSet presAssocID="{1C4F10CE-263E-461E-A3CF-CBFE4F78C593}" presName="sibTrans" presStyleCnt="0"/>
      <dgm:spPr/>
    </dgm:pt>
    <dgm:pt modelId="{19E70D99-76A7-4F4F-A4C6-642F41A1E86F}" type="pres">
      <dgm:prSet presAssocID="{12C21603-1C46-4D90-919D-7C70808F4ECA}" presName="node" presStyleLbl="node1" presStyleIdx="4" presStyleCnt="15">
        <dgm:presLayoutVars>
          <dgm:bulletEnabled val="1"/>
        </dgm:presLayoutVars>
      </dgm:prSet>
      <dgm:spPr/>
    </dgm:pt>
    <dgm:pt modelId="{BB6613A9-CD9E-437F-A414-F028ECE3E594}" type="pres">
      <dgm:prSet presAssocID="{3BC9211D-8159-4C19-9E56-7AA4D00848BB}" presName="sibTrans" presStyleCnt="0"/>
      <dgm:spPr/>
    </dgm:pt>
    <dgm:pt modelId="{C30A13CC-1D4E-4AE8-8C42-42B761E402B9}" type="pres">
      <dgm:prSet presAssocID="{6233FAB3-9981-4E3B-97BD-2D4A23867E97}" presName="node" presStyleLbl="node1" presStyleIdx="5" presStyleCnt="15">
        <dgm:presLayoutVars>
          <dgm:bulletEnabled val="1"/>
        </dgm:presLayoutVars>
      </dgm:prSet>
      <dgm:spPr/>
    </dgm:pt>
    <dgm:pt modelId="{30825238-FBE8-4E54-8443-5135E7830E75}" type="pres">
      <dgm:prSet presAssocID="{8C5B5C3D-DCDE-474B-893B-3237D36CD9EB}" presName="sibTrans" presStyleCnt="0"/>
      <dgm:spPr/>
    </dgm:pt>
    <dgm:pt modelId="{C8E84BAA-8CFA-4C5A-9601-E7E256F00789}" type="pres">
      <dgm:prSet presAssocID="{F854CCE2-9C2A-4042-814B-71AD90F99EEB}" presName="node" presStyleLbl="node1" presStyleIdx="6" presStyleCnt="15">
        <dgm:presLayoutVars>
          <dgm:bulletEnabled val="1"/>
        </dgm:presLayoutVars>
      </dgm:prSet>
      <dgm:spPr/>
    </dgm:pt>
    <dgm:pt modelId="{C6F2ADA4-EAEE-4F08-9835-384D5EBB5B44}" type="pres">
      <dgm:prSet presAssocID="{19DE09CC-0F26-4FC0-A09F-7DA4EA5DA117}" presName="sibTrans" presStyleCnt="0"/>
      <dgm:spPr/>
    </dgm:pt>
    <dgm:pt modelId="{5333A9F8-BCC5-438C-8131-E5723175BCF0}" type="pres">
      <dgm:prSet presAssocID="{0B6B4F19-C67F-4A0A-BF5A-FCAE8C0409D1}" presName="node" presStyleLbl="node1" presStyleIdx="7" presStyleCnt="15">
        <dgm:presLayoutVars>
          <dgm:bulletEnabled val="1"/>
        </dgm:presLayoutVars>
      </dgm:prSet>
      <dgm:spPr/>
    </dgm:pt>
    <dgm:pt modelId="{3AA93AC8-6045-417E-AB28-4DEEA281AC47}" type="pres">
      <dgm:prSet presAssocID="{8D515D81-2F49-4A48-8374-F0D5FDF07392}" presName="sibTrans" presStyleCnt="0"/>
      <dgm:spPr/>
    </dgm:pt>
    <dgm:pt modelId="{C90E934C-8187-4BBF-8E52-80C68B62986E}" type="pres">
      <dgm:prSet presAssocID="{1EA74FB9-DFE0-4535-95CA-FEFD0CA53A72}" presName="node" presStyleLbl="node1" presStyleIdx="8" presStyleCnt="15">
        <dgm:presLayoutVars>
          <dgm:bulletEnabled val="1"/>
        </dgm:presLayoutVars>
      </dgm:prSet>
      <dgm:spPr/>
    </dgm:pt>
    <dgm:pt modelId="{E15F46EC-1D37-4D89-9130-D7C797F4538A}" type="pres">
      <dgm:prSet presAssocID="{FB5F0A4E-5B9A-426D-B6E9-40AEC9B3E367}" presName="sibTrans" presStyleCnt="0"/>
      <dgm:spPr/>
    </dgm:pt>
    <dgm:pt modelId="{F82D5E8D-D516-4503-99F5-613FEFCF5F72}" type="pres">
      <dgm:prSet presAssocID="{B8D9B932-1690-4EEE-AE07-6A5C35C0BA38}" presName="node" presStyleLbl="node1" presStyleIdx="9" presStyleCnt="15">
        <dgm:presLayoutVars>
          <dgm:bulletEnabled val="1"/>
        </dgm:presLayoutVars>
      </dgm:prSet>
      <dgm:spPr/>
    </dgm:pt>
    <dgm:pt modelId="{3C1D74CD-632D-4987-84AA-615A5EADD4E4}" type="pres">
      <dgm:prSet presAssocID="{923C95B4-9ADE-477E-A3E9-9375F42ABB28}" presName="sibTrans" presStyleCnt="0"/>
      <dgm:spPr/>
    </dgm:pt>
    <dgm:pt modelId="{C6C70828-ABC0-42DA-8B8B-B55AEB84E4BA}" type="pres">
      <dgm:prSet presAssocID="{06810FA7-AE81-4807-A8EE-77B69B22299E}" presName="node" presStyleLbl="node1" presStyleIdx="10" presStyleCnt="15">
        <dgm:presLayoutVars>
          <dgm:bulletEnabled val="1"/>
        </dgm:presLayoutVars>
      </dgm:prSet>
      <dgm:spPr/>
    </dgm:pt>
    <dgm:pt modelId="{881E7C7E-9BFB-4385-AC6D-D9BB8D0AAF26}" type="pres">
      <dgm:prSet presAssocID="{722CD8DF-B1A4-4E8F-A727-724C680A1523}" presName="sibTrans" presStyleCnt="0"/>
      <dgm:spPr/>
    </dgm:pt>
    <dgm:pt modelId="{AECD67D4-8227-472B-A290-1078BAC1874E}" type="pres">
      <dgm:prSet presAssocID="{D3678D45-F709-4473-8423-570AE5D69B37}" presName="node" presStyleLbl="node1" presStyleIdx="11" presStyleCnt="15">
        <dgm:presLayoutVars>
          <dgm:bulletEnabled val="1"/>
        </dgm:presLayoutVars>
      </dgm:prSet>
      <dgm:spPr/>
    </dgm:pt>
    <dgm:pt modelId="{7D66DDC3-3046-4958-B5AE-18DABA4CB773}" type="pres">
      <dgm:prSet presAssocID="{ADC5384E-A937-4E2D-A638-DFA2281F4D04}" presName="sibTrans" presStyleCnt="0"/>
      <dgm:spPr/>
    </dgm:pt>
    <dgm:pt modelId="{9B802D9D-84F3-494F-8E7B-F50CAC614F12}" type="pres">
      <dgm:prSet presAssocID="{9CF0AC17-0D66-4317-B236-3D842BC74223}" presName="node" presStyleLbl="node1" presStyleIdx="12" presStyleCnt="15">
        <dgm:presLayoutVars>
          <dgm:bulletEnabled val="1"/>
        </dgm:presLayoutVars>
      </dgm:prSet>
      <dgm:spPr/>
    </dgm:pt>
    <dgm:pt modelId="{C594EE94-08E9-4415-8225-8BDDDA47AFE1}" type="pres">
      <dgm:prSet presAssocID="{DC6BEE1D-F3E3-4FFD-8C3A-E76FFA2AE18C}" presName="sibTrans" presStyleCnt="0"/>
      <dgm:spPr/>
    </dgm:pt>
    <dgm:pt modelId="{D0E297E3-20AE-436B-8EEE-B98EB327F875}" type="pres">
      <dgm:prSet presAssocID="{F3E71EE8-B6F7-46B8-A942-5B7AA90D38F6}" presName="node" presStyleLbl="node1" presStyleIdx="13" presStyleCnt="15">
        <dgm:presLayoutVars>
          <dgm:bulletEnabled val="1"/>
        </dgm:presLayoutVars>
      </dgm:prSet>
      <dgm:spPr/>
    </dgm:pt>
    <dgm:pt modelId="{D96C07B0-19F3-487D-8EF9-F221A752386E}" type="pres">
      <dgm:prSet presAssocID="{077FF982-8E19-47D3-86E6-B32FA4E8BE00}" presName="sibTrans" presStyleCnt="0"/>
      <dgm:spPr/>
    </dgm:pt>
    <dgm:pt modelId="{FDE185D2-534E-4C13-B79D-E8C7A2287CF3}" type="pres">
      <dgm:prSet presAssocID="{790FF130-D7E5-4CD5-85DB-18B9E3D6F2E7}" presName="node" presStyleLbl="node1" presStyleIdx="14" presStyleCnt="15">
        <dgm:presLayoutVars>
          <dgm:bulletEnabled val="1"/>
        </dgm:presLayoutVars>
      </dgm:prSet>
      <dgm:spPr/>
    </dgm:pt>
  </dgm:ptLst>
  <dgm:cxnLst>
    <dgm:cxn modelId="{869F1E0E-E3BA-44EC-BEE6-5713018C5666}" type="presOf" srcId="{ABED66D3-1833-4240-9CFD-69F4FA1F188C}" destId="{48728582-D159-4BD0-89CB-ADAD885ECAA2}" srcOrd="0" destOrd="0" presId="urn:microsoft.com/office/officeart/2005/8/layout/default"/>
    <dgm:cxn modelId="{BC452213-BE46-48E7-8466-92E9B8B635B7}" type="presOf" srcId="{1EA74FB9-DFE0-4535-95CA-FEFD0CA53A72}" destId="{C90E934C-8187-4BBF-8E52-80C68B62986E}" srcOrd="0" destOrd="0" presId="urn:microsoft.com/office/officeart/2005/8/layout/default"/>
    <dgm:cxn modelId="{80AB281E-C6D9-4024-91CB-20E125121E76}" type="presOf" srcId="{3735C580-8FC2-4E4C-BCA8-1FF1EB82C007}" destId="{D7115071-5330-45B3-B892-D5F6EBFA7453}" srcOrd="0" destOrd="0" presId="urn:microsoft.com/office/officeart/2005/8/layout/default"/>
    <dgm:cxn modelId="{2785F424-EC69-4032-BED5-C86A3AC74DDA}" srcId="{FE0B653D-0784-4472-B827-0867A0F70087}" destId="{F3E71EE8-B6F7-46B8-A942-5B7AA90D38F6}" srcOrd="13" destOrd="0" parTransId="{EB671851-58A5-4E50-AEAA-E49F5BCFD2A3}" sibTransId="{077FF982-8E19-47D3-86E6-B32FA4E8BE00}"/>
    <dgm:cxn modelId="{79278E25-E2CC-4142-B9BB-0D3972DCC1D4}" srcId="{FE0B653D-0784-4472-B827-0867A0F70087}" destId="{6233FAB3-9981-4E3B-97BD-2D4A23867E97}" srcOrd="5" destOrd="0" parTransId="{41E6B87F-975F-4B86-AEDA-65EC03C22343}" sibTransId="{8C5B5C3D-DCDE-474B-893B-3237D36CD9EB}"/>
    <dgm:cxn modelId="{5DA6722D-EC31-4960-A99C-B231C17B979F}" srcId="{FE0B653D-0784-4472-B827-0867A0F70087}" destId="{ABED66D3-1833-4240-9CFD-69F4FA1F188C}" srcOrd="3" destOrd="0" parTransId="{FF89FCC4-BB9E-4160-A6F6-05AC9421B32D}" sibTransId="{1C4F10CE-263E-461E-A3CF-CBFE4F78C593}"/>
    <dgm:cxn modelId="{624ADB47-828E-42C0-9BEC-64538587941E}" srcId="{FE0B653D-0784-4472-B827-0867A0F70087}" destId="{790FF130-D7E5-4CD5-85DB-18B9E3D6F2E7}" srcOrd="14" destOrd="0" parTransId="{913A3D5D-38EC-483E-B72D-393D4353F55B}" sibTransId="{FA6F72AF-1A2F-461C-8423-9F9D36865D97}"/>
    <dgm:cxn modelId="{4BC2F949-FC3C-481E-92B9-3578428F4676}" type="presOf" srcId="{6233FAB3-9981-4E3B-97BD-2D4A23867E97}" destId="{C30A13CC-1D4E-4AE8-8C42-42B761E402B9}" srcOrd="0" destOrd="0" presId="urn:microsoft.com/office/officeart/2005/8/layout/default"/>
    <dgm:cxn modelId="{F33E2775-C47F-452F-8AA7-3A05678EACD5}" srcId="{FE0B653D-0784-4472-B827-0867A0F70087}" destId="{B8D9B932-1690-4EEE-AE07-6A5C35C0BA38}" srcOrd="9" destOrd="0" parTransId="{844F0558-433C-4DD6-9700-CECE774BFB92}" sibTransId="{923C95B4-9ADE-477E-A3E9-9375F42ABB28}"/>
    <dgm:cxn modelId="{AF40D775-0312-4A52-84AA-C64490CF6DDE}" type="presOf" srcId="{06810FA7-AE81-4807-A8EE-77B69B22299E}" destId="{C6C70828-ABC0-42DA-8B8B-B55AEB84E4BA}" srcOrd="0" destOrd="0" presId="urn:microsoft.com/office/officeart/2005/8/layout/default"/>
    <dgm:cxn modelId="{8A82EA56-EC22-4071-B67A-1BBF66177989}" srcId="{FE0B653D-0784-4472-B827-0867A0F70087}" destId="{3735C580-8FC2-4E4C-BCA8-1FF1EB82C007}" srcOrd="2" destOrd="0" parTransId="{F0236971-E6F9-415E-9F6D-5A169BE8C9B2}" sibTransId="{222AFF6B-88E1-4DF3-B175-189FC09BC38F}"/>
    <dgm:cxn modelId="{6D551277-B09B-4553-A8D2-7F5E57870520}" srcId="{FE0B653D-0784-4472-B827-0867A0F70087}" destId="{12C21603-1C46-4D90-919D-7C70808F4ECA}" srcOrd="4" destOrd="0" parTransId="{E669A0C9-C85B-4F98-BD23-37C897C13592}" sibTransId="{3BC9211D-8159-4C19-9E56-7AA4D00848BB}"/>
    <dgm:cxn modelId="{F363057A-A052-47BE-B4DB-AC950808B2A7}" srcId="{FE0B653D-0784-4472-B827-0867A0F70087}" destId="{06810FA7-AE81-4807-A8EE-77B69B22299E}" srcOrd="10" destOrd="0" parTransId="{D0CAC5F8-9434-4047-B761-6F944DECF273}" sibTransId="{722CD8DF-B1A4-4E8F-A727-724C680A1523}"/>
    <dgm:cxn modelId="{D97ECB7A-A327-4F3E-AEE3-A935E6075D16}" type="presOf" srcId="{0B6B4F19-C67F-4A0A-BF5A-FCAE8C0409D1}" destId="{5333A9F8-BCC5-438C-8131-E5723175BCF0}" srcOrd="0" destOrd="0" presId="urn:microsoft.com/office/officeart/2005/8/layout/default"/>
    <dgm:cxn modelId="{7B61DF7B-778C-4D71-B6D8-36083333AA04}" type="presOf" srcId="{006D54C2-D6EB-4E99-A03B-9FBBA9EA162D}" destId="{3C5A649B-43A2-4453-B52C-1A65EC79981A}" srcOrd="0" destOrd="0" presId="urn:microsoft.com/office/officeart/2005/8/layout/default"/>
    <dgm:cxn modelId="{5089208F-5CE9-4395-86CE-8941DE6CF632}" type="presOf" srcId="{FE0B653D-0784-4472-B827-0867A0F70087}" destId="{CEFBAA8B-7B64-4840-B0AD-646134E3F46D}" srcOrd="0" destOrd="0" presId="urn:microsoft.com/office/officeart/2005/8/layout/default"/>
    <dgm:cxn modelId="{3011AF98-6219-41A3-9374-140E09F47739}" srcId="{FE0B653D-0784-4472-B827-0867A0F70087}" destId="{D3678D45-F709-4473-8423-570AE5D69B37}" srcOrd="11" destOrd="0" parTransId="{62DF230A-48CE-4DF4-B282-2AE97D3DB43B}" sibTransId="{ADC5384E-A937-4E2D-A638-DFA2281F4D04}"/>
    <dgm:cxn modelId="{A17C75A0-65B1-464E-80D5-A5797858E48B}" type="presOf" srcId="{B8D9B932-1690-4EEE-AE07-6A5C35C0BA38}" destId="{F82D5E8D-D516-4503-99F5-613FEFCF5F72}" srcOrd="0" destOrd="0" presId="urn:microsoft.com/office/officeart/2005/8/layout/default"/>
    <dgm:cxn modelId="{D5F86FA4-3FA7-4EBC-85CC-AB021930C612}" type="presOf" srcId="{12C21603-1C46-4D90-919D-7C70808F4ECA}" destId="{19E70D99-76A7-4F4F-A4C6-642F41A1E86F}" srcOrd="0" destOrd="0" presId="urn:microsoft.com/office/officeart/2005/8/layout/default"/>
    <dgm:cxn modelId="{9CE350A7-930B-44F6-BE2A-6C82D2698FD4}" srcId="{FE0B653D-0784-4472-B827-0867A0F70087}" destId="{006D54C2-D6EB-4E99-A03B-9FBBA9EA162D}" srcOrd="0" destOrd="0" parTransId="{73DFD266-5689-4610-B010-680F414A1F20}" sibTransId="{3EE2E430-D9C3-495B-9295-242EBDDCF4A2}"/>
    <dgm:cxn modelId="{1307F2AD-19EE-4E14-B965-240468FD7121}" type="presOf" srcId="{9CF0AC17-0D66-4317-B236-3D842BC74223}" destId="{9B802D9D-84F3-494F-8E7B-F50CAC614F12}" srcOrd="0" destOrd="0" presId="urn:microsoft.com/office/officeart/2005/8/layout/default"/>
    <dgm:cxn modelId="{5C4B27B9-AF43-4CA4-A162-688DD7433B97}" srcId="{FE0B653D-0784-4472-B827-0867A0F70087}" destId="{0B6B4F19-C67F-4A0A-BF5A-FCAE8C0409D1}" srcOrd="7" destOrd="0" parTransId="{FA1771FE-8DC9-4311-8A5A-3D2663063E57}" sibTransId="{8D515D81-2F49-4A48-8374-F0D5FDF07392}"/>
    <dgm:cxn modelId="{5C1968BC-5ECB-4BCF-9846-06D991EF9C4B}" srcId="{FE0B653D-0784-4472-B827-0867A0F70087}" destId="{9CF0AC17-0D66-4317-B236-3D842BC74223}" srcOrd="12" destOrd="0" parTransId="{E92FF212-CE7D-4F19-8556-21ECF4BE948D}" sibTransId="{DC6BEE1D-F3E3-4FFD-8C3A-E76FFA2AE18C}"/>
    <dgm:cxn modelId="{F31468BD-46C5-4EF3-A8DB-91DA4926C61F}" type="presOf" srcId="{F3E71EE8-B6F7-46B8-A942-5B7AA90D38F6}" destId="{D0E297E3-20AE-436B-8EEE-B98EB327F875}" srcOrd="0" destOrd="0" presId="urn:microsoft.com/office/officeart/2005/8/layout/default"/>
    <dgm:cxn modelId="{AA2CD5BF-D3CB-4C4F-8316-E4EDD4296DA3}" type="presOf" srcId="{F854CCE2-9C2A-4042-814B-71AD90F99EEB}" destId="{C8E84BAA-8CFA-4C5A-9601-E7E256F00789}" srcOrd="0" destOrd="0" presId="urn:microsoft.com/office/officeart/2005/8/layout/default"/>
    <dgm:cxn modelId="{41E808C5-D2BE-4C39-9445-A3AC50A707A0}" srcId="{FE0B653D-0784-4472-B827-0867A0F70087}" destId="{94C9CB85-F588-4A06-90F0-3E9A39840D02}" srcOrd="1" destOrd="0" parTransId="{E06900CA-0478-47CC-A9E2-48A2921D99A1}" sibTransId="{67778826-F54B-412C-BEC6-60903CD7FBF8}"/>
    <dgm:cxn modelId="{00743CD0-2D53-4581-9869-E319EC772333}" type="presOf" srcId="{790FF130-D7E5-4CD5-85DB-18B9E3D6F2E7}" destId="{FDE185D2-534E-4C13-B79D-E8C7A2287CF3}" srcOrd="0" destOrd="0" presId="urn:microsoft.com/office/officeart/2005/8/layout/default"/>
    <dgm:cxn modelId="{6C49A5D9-272C-46F2-8640-7DFE70BC9CDC}" type="presOf" srcId="{D3678D45-F709-4473-8423-570AE5D69B37}" destId="{AECD67D4-8227-472B-A290-1078BAC1874E}" srcOrd="0" destOrd="0" presId="urn:microsoft.com/office/officeart/2005/8/layout/default"/>
    <dgm:cxn modelId="{FF163FED-7C14-489F-B15A-AEB510D8846C}" srcId="{FE0B653D-0784-4472-B827-0867A0F70087}" destId="{F854CCE2-9C2A-4042-814B-71AD90F99EEB}" srcOrd="6" destOrd="0" parTransId="{84FCB1CE-476F-4F82-AC69-BC673EC1AC35}" sibTransId="{19DE09CC-0F26-4FC0-A09F-7DA4EA5DA117}"/>
    <dgm:cxn modelId="{DEDC18EF-2EBE-43D9-8AC2-9EF4790F2FC0}" srcId="{FE0B653D-0784-4472-B827-0867A0F70087}" destId="{1EA74FB9-DFE0-4535-95CA-FEFD0CA53A72}" srcOrd="8" destOrd="0" parTransId="{90F5B114-5985-4854-814A-9352BA388EE7}" sibTransId="{FB5F0A4E-5B9A-426D-B6E9-40AEC9B3E367}"/>
    <dgm:cxn modelId="{E6B24EFB-B1B9-4821-BAE6-183AE7D6C023}" type="presOf" srcId="{94C9CB85-F588-4A06-90F0-3E9A39840D02}" destId="{F8B4BBE0-0883-4ECA-81F2-B59FC6489C7D}" srcOrd="0" destOrd="0" presId="urn:microsoft.com/office/officeart/2005/8/layout/default"/>
    <dgm:cxn modelId="{7ACB7C4F-D6AB-4DFD-9004-21DE3BE8C706}" type="presParOf" srcId="{CEFBAA8B-7B64-4840-B0AD-646134E3F46D}" destId="{3C5A649B-43A2-4453-B52C-1A65EC79981A}" srcOrd="0" destOrd="0" presId="urn:microsoft.com/office/officeart/2005/8/layout/default"/>
    <dgm:cxn modelId="{5BD78FC9-D74D-4365-92FE-E33C3F6EBD81}" type="presParOf" srcId="{CEFBAA8B-7B64-4840-B0AD-646134E3F46D}" destId="{92983AE2-36AC-4957-A02E-CEA185FFF119}" srcOrd="1" destOrd="0" presId="urn:microsoft.com/office/officeart/2005/8/layout/default"/>
    <dgm:cxn modelId="{4CF59918-0C84-4D99-87E3-43D6BC436882}" type="presParOf" srcId="{CEFBAA8B-7B64-4840-B0AD-646134E3F46D}" destId="{F8B4BBE0-0883-4ECA-81F2-B59FC6489C7D}" srcOrd="2" destOrd="0" presId="urn:microsoft.com/office/officeart/2005/8/layout/default"/>
    <dgm:cxn modelId="{89FBB1A7-7B77-4828-B4BD-C7D40D34007E}" type="presParOf" srcId="{CEFBAA8B-7B64-4840-B0AD-646134E3F46D}" destId="{005274B4-1FAA-4B10-BE2B-7129A9A9BF45}" srcOrd="3" destOrd="0" presId="urn:microsoft.com/office/officeart/2005/8/layout/default"/>
    <dgm:cxn modelId="{4B102D58-D277-4AB3-9AE3-CE14E77C92DE}" type="presParOf" srcId="{CEFBAA8B-7B64-4840-B0AD-646134E3F46D}" destId="{D7115071-5330-45B3-B892-D5F6EBFA7453}" srcOrd="4" destOrd="0" presId="urn:microsoft.com/office/officeart/2005/8/layout/default"/>
    <dgm:cxn modelId="{5465839F-07E5-4F0F-B46F-B264401025ED}" type="presParOf" srcId="{CEFBAA8B-7B64-4840-B0AD-646134E3F46D}" destId="{814E7B58-6F80-429D-B89B-088943C876B5}" srcOrd="5" destOrd="0" presId="urn:microsoft.com/office/officeart/2005/8/layout/default"/>
    <dgm:cxn modelId="{6445E70D-46A0-400C-A40D-F336A07A2FED}" type="presParOf" srcId="{CEFBAA8B-7B64-4840-B0AD-646134E3F46D}" destId="{48728582-D159-4BD0-89CB-ADAD885ECAA2}" srcOrd="6" destOrd="0" presId="urn:microsoft.com/office/officeart/2005/8/layout/default"/>
    <dgm:cxn modelId="{7B6E90CD-DCB0-4CAC-B232-080364CBB251}" type="presParOf" srcId="{CEFBAA8B-7B64-4840-B0AD-646134E3F46D}" destId="{24A0B74F-3C3B-4B89-9DD7-53F021CA7C6C}" srcOrd="7" destOrd="0" presId="urn:microsoft.com/office/officeart/2005/8/layout/default"/>
    <dgm:cxn modelId="{EA35C84B-948D-44FC-A6F5-D80A752D87B8}" type="presParOf" srcId="{CEFBAA8B-7B64-4840-B0AD-646134E3F46D}" destId="{19E70D99-76A7-4F4F-A4C6-642F41A1E86F}" srcOrd="8" destOrd="0" presId="urn:microsoft.com/office/officeart/2005/8/layout/default"/>
    <dgm:cxn modelId="{C0FF1BE1-CFF6-4639-AD77-8E83C6CD36FC}" type="presParOf" srcId="{CEFBAA8B-7B64-4840-B0AD-646134E3F46D}" destId="{BB6613A9-CD9E-437F-A414-F028ECE3E594}" srcOrd="9" destOrd="0" presId="urn:microsoft.com/office/officeart/2005/8/layout/default"/>
    <dgm:cxn modelId="{E4379A49-7E08-491A-A81B-0D79A3DE894E}" type="presParOf" srcId="{CEFBAA8B-7B64-4840-B0AD-646134E3F46D}" destId="{C30A13CC-1D4E-4AE8-8C42-42B761E402B9}" srcOrd="10" destOrd="0" presId="urn:microsoft.com/office/officeart/2005/8/layout/default"/>
    <dgm:cxn modelId="{1444CE82-6439-46C2-9FC9-444D522B1C4E}" type="presParOf" srcId="{CEFBAA8B-7B64-4840-B0AD-646134E3F46D}" destId="{30825238-FBE8-4E54-8443-5135E7830E75}" srcOrd="11" destOrd="0" presId="urn:microsoft.com/office/officeart/2005/8/layout/default"/>
    <dgm:cxn modelId="{24FB7CC2-A0E1-40A6-ADFB-5A2C85F50D0E}" type="presParOf" srcId="{CEFBAA8B-7B64-4840-B0AD-646134E3F46D}" destId="{C8E84BAA-8CFA-4C5A-9601-E7E256F00789}" srcOrd="12" destOrd="0" presId="urn:microsoft.com/office/officeart/2005/8/layout/default"/>
    <dgm:cxn modelId="{F92C6C71-E6F3-42C4-B9A4-097BE1C1E6D4}" type="presParOf" srcId="{CEFBAA8B-7B64-4840-B0AD-646134E3F46D}" destId="{C6F2ADA4-EAEE-4F08-9835-384D5EBB5B44}" srcOrd="13" destOrd="0" presId="urn:microsoft.com/office/officeart/2005/8/layout/default"/>
    <dgm:cxn modelId="{F70A36C1-E8D8-4E12-B53E-075B5CA6CDA8}" type="presParOf" srcId="{CEFBAA8B-7B64-4840-B0AD-646134E3F46D}" destId="{5333A9F8-BCC5-438C-8131-E5723175BCF0}" srcOrd="14" destOrd="0" presId="urn:microsoft.com/office/officeart/2005/8/layout/default"/>
    <dgm:cxn modelId="{603E8ACD-F962-446B-82DD-6FA03B8EB50E}" type="presParOf" srcId="{CEFBAA8B-7B64-4840-B0AD-646134E3F46D}" destId="{3AA93AC8-6045-417E-AB28-4DEEA281AC47}" srcOrd="15" destOrd="0" presId="urn:microsoft.com/office/officeart/2005/8/layout/default"/>
    <dgm:cxn modelId="{38018343-870B-4525-B876-2F6204C90FF0}" type="presParOf" srcId="{CEFBAA8B-7B64-4840-B0AD-646134E3F46D}" destId="{C90E934C-8187-4BBF-8E52-80C68B62986E}" srcOrd="16" destOrd="0" presId="urn:microsoft.com/office/officeart/2005/8/layout/default"/>
    <dgm:cxn modelId="{E191B6B4-B37B-436C-8492-408044FD07E9}" type="presParOf" srcId="{CEFBAA8B-7B64-4840-B0AD-646134E3F46D}" destId="{E15F46EC-1D37-4D89-9130-D7C797F4538A}" srcOrd="17" destOrd="0" presId="urn:microsoft.com/office/officeart/2005/8/layout/default"/>
    <dgm:cxn modelId="{20C8A9C3-1D55-49CC-A13A-46D21609F3C5}" type="presParOf" srcId="{CEFBAA8B-7B64-4840-B0AD-646134E3F46D}" destId="{F82D5E8D-D516-4503-99F5-613FEFCF5F72}" srcOrd="18" destOrd="0" presId="urn:microsoft.com/office/officeart/2005/8/layout/default"/>
    <dgm:cxn modelId="{0A342E3D-0069-4539-8915-29B4CA727057}" type="presParOf" srcId="{CEFBAA8B-7B64-4840-B0AD-646134E3F46D}" destId="{3C1D74CD-632D-4987-84AA-615A5EADD4E4}" srcOrd="19" destOrd="0" presId="urn:microsoft.com/office/officeart/2005/8/layout/default"/>
    <dgm:cxn modelId="{28F1FF7E-B237-4B44-BD59-C40E9E71CB32}" type="presParOf" srcId="{CEFBAA8B-7B64-4840-B0AD-646134E3F46D}" destId="{C6C70828-ABC0-42DA-8B8B-B55AEB84E4BA}" srcOrd="20" destOrd="0" presId="urn:microsoft.com/office/officeart/2005/8/layout/default"/>
    <dgm:cxn modelId="{17DF5ED4-5A64-4D3A-A011-1C26FD4F6EC6}" type="presParOf" srcId="{CEFBAA8B-7B64-4840-B0AD-646134E3F46D}" destId="{881E7C7E-9BFB-4385-AC6D-D9BB8D0AAF26}" srcOrd="21" destOrd="0" presId="urn:microsoft.com/office/officeart/2005/8/layout/default"/>
    <dgm:cxn modelId="{D89412F7-7C28-4D1E-8218-8C26CB52D261}" type="presParOf" srcId="{CEFBAA8B-7B64-4840-B0AD-646134E3F46D}" destId="{AECD67D4-8227-472B-A290-1078BAC1874E}" srcOrd="22" destOrd="0" presId="urn:microsoft.com/office/officeart/2005/8/layout/default"/>
    <dgm:cxn modelId="{F25015B6-88DB-4B36-AF27-CF8695CB206B}" type="presParOf" srcId="{CEFBAA8B-7B64-4840-B0AD-646134E3F46D}" destId="{7D66DDC3-3046-4958-B5AE-18DABA4CB773}" srcOrd="23" destOrd="0" presId="urn:microsoft.com/office/officeart/2005/8/layout/default"/>
    <dgm:cxn modelId="{65D66B82-AE5B-4855-A621-C8518492F0E4}" type="presParOf" srcId="{CEFBAA8B-7B64-4840-B0AD-646134E3F46D}" destId="{9B802D9D-84F3-494F-8E7B-F50CAC614F12}" srcOrd="24" destOrd="0" presId="urn:microsoft.com/office/officeart/2005/8/layout/default"/>
    <dgm:cxn modelId="{DC175ABE-5CD5-494D-A123-6A8F20CB622F}" type="presParOf" srcId="{CEFBAA8B-7B64-4840-B0AD-646134E3F46D}" destId="{C594EE94-08E9-4415-8225-8BDDDA47AFE1}" srcOrd="25" destOrd="0" presId="urn:microsoft.com/office/officeart/2005/8/layout/default"/>
    <dgm:cxn modelId="{EBEFF1A7-381F-4780-B4D2-DDD308857598}" type="presParOf" srcId="{CEFBAA8B-7B64-4840-B0AD-646134E3F46D}" destId="{D0E297E3-20AE-436B-8EEE-B98EB327F875}" srcOrd="26" destOrd="0" presId="urn:microsoft.com/office/officeart/2005/8/layout/default"/>
    <dgm:cxn modelId="{17AB277A-ADF1-4BF1-B2F6-5BEA637B2451}" type="presParOf" srcId="{CEFBAA8B-7B64-4840-B0AD-646134E3F46D}" destId="{D96C07B0-19F3-487D-8EF9-F221A752386E}" srcOrd="27" destOrd="0" presId="urn:microsoft.com/office/officeart/2005/8/layout/default"/>
    <dgm:cxn modelId="{24F128EB-6E61-4E28-9999-5578C5B8ACC0}" type="presParOf" srcId="{CEFBAA8B-7B64-4840-B0AD-646134E3F46D}" destId="{FDE185D2-534E-4C13-B79D-E8C7A2287CF3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AE4D8A-DE81-42EE-A3CF-7C0897D518EA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14D2483-1BE4-44DB-B1A5-ACEA805F0A25}">
      <dgm:prSet/>
      <dgm:spPr/>
      <dgm:t>
        <a:bodyPr/>
        <a:lstStyle/>
        <a:p>
          <a:r>
            <a:rPr lang="en-US" b="1"/>
            <a:t>HTML</a:t>
          </a:r>
          <a:r>
            <a:rPr lang="en-US"/>
            <a:t>: Defines the structure of the card with a product name, price display, and buttons for interaction.</a:t>
          </a:r>
        </a:p>
      </dgm:t>
    </dgm:pt>
    <dgm:pt modelId="{3C884115-DB1B-466E-8403-E892306AAB84}" type="parTrans" cxnId="{08E1C796-0A09-4366-AE0D-3329DE6C274D}">
      <dgm:prSet/>
      <dgm:spPr/>
      <dgm:t>
        <a:bodyPr/>
        <a:lstStyle/>
        <a:p>
          <a:endParaRPr lang="en-US"/>
        </a:p>
      </dgm:t>
    </dgm:pt>
    <dgm:pt modelId="{408BF1B4-6EB8-433F-991C-BB6E9F8841CC}" type="sibTrans" cxnId="{08E1C796-0A09-4366-AE0D-3329DE6C274D}">
      <dgm:prSet/>
      <dgm:spPr/>
      <dgm:t>
        <a:bodyPr/>
        <a:lstStyle/>
        <a:p>
          <a:endParaRPr lang="en-US"/>
        </a:p>
      </dgm:t>
    </dgm:pt>
    <dgm:pt modelId="{F112D421-6570-41C9-A476-91D72A12BD90}">
      <dgm:prSet/>
      <dgm:spPr/>
      <dgm:t>
        <a:bodyPr/>
        <a:lstStyle/>
        <a:p>
          <a:r>
            <a:rPr lang="en-US" b="1"/>
            <a:t>CSS</a:t>
          </a:r>
          <a:r>
            <a:rPr lang="en-US"/>
            <a:t>: Styles the card, making it visually appealing and responsive.</a:t>
          </a:r>
        </a:p>
      </dgm:t>
    </dgm:pt>
    <dgm:pt modelId="{E38920D1-8C69-4748-95BA-9A7961BC97A2}" type="parTrans" cxnId="{C0E549ED-5D40-451A-B6E6-77EA348EA293}">
      <dgm:prSet/>
      <dgm:spPr/>
      <dgm:t>
        <a:bodyPr/>
        <a:lstStyle/>
        <a:p>
          <a:endParaRPr lang="en-US"/>
        </a:p>
      </dgm:t>
    </dgm:pt>
    <dgm:pt modelId="{D3A3C63B-206A-4285-8D71-83413026A50C}" type="sibTrans" cxnId="{C0E549ED-5D40-451A-B6E6-77EA348EA293}">
      <dgm:prSet/>
      <dgm:spPr/>
      <dgm:t>
        <a:bodyPr/>
        <a:lstStyle/>
        <a:p>
          <a:endParaRPr lang="en-US"/>
        </a:p>
      </dgm:t>
    </dgm:pt>
    <dgm:pt modelId="{72923438-5C81-425B-89ED-8DF0CA6D1BE2}">
      <dgm:prSet/>
      <dgm:spPr/>
      <dgm:t>
        <a:bodyPr/>
        <a:lstStyle/>
        <a:p>
          <a:r>
            <a:rPr lang="en-US" b="1"/>
            <a:t>JavaScript</a:t>
          </a:r>
          <a:r>
            <a:rPr lang="en-US"/>
            <a:t>: Handles user interactions and updates the price dynamically on the card.</a:t>
          </a:r>
        </a:p>
      </dgm:t>
    </dgm:pt>
    <dgm:pt modelId="{DCE5851B-A03E-4FCB-B7A4-5EBAC3D51389}" type="parTrans" cxnId="{F81C7A60-D783-49CC-93B7-5654F0525018}">
      <dgm:prSet/>
      <dgm:spPr/>
      <dgm:t>
        <a:bodyPr/>
        <a:lstStyle/>
        <a:p>
          <a:endParaRPr lang="en-US"/>
        </a:p>
      </dgm:t>
    </dgm:pt>
    <dgm:pt modelId="{54F1506E-7FCA-40CE-BE6C-475D1C774240}" type="sibTrans" cxnId="{F81C7A60-D783-49CC-93B7-5654F0525018}">
      <dgm:prSet/>
      <dgm:spPr/>
      <dgm:t>
        <a:bodyPr/>
        <a:lstStyle/>
        <a:p>
          <a:endParaRPr lang="en-US"/>
        </a:p>
      </dgm:t>
    </dgm:pt>
    <dgm:pt modelId="{DEC1EE52-B53A-4586-8143-16AF2BD2B61C}" type="pres">
      <dgm:prSet presAssocID="{23AE4D8A-DE81-42EE-A3CF-7C0897D518EA}" presName="outerComposite" presStyleCnt="0">
        <dgm:presLayoutVars>
          <dgm:chMax val="5"/>
          <dgm:dir/>
          <dgm:resizeHandles val="exact"/>
        </dgm:presLayoutVars>
      </dgm:prSet>
      <dgm:spPr/>
    </dgm:pt>
    <dgm:pt modelId="{6ECCF9F7-68AF-4AAE-B2CC-28BA1499A2DC}" type="pres">
      <dgm:prSet presAssocID="{23AE4D8A-DE81-42EE-A3CF-7C0897D518EA}" presName="dummyMaxCanvas" presStyleCnt="0">
        <dgm:presLayoutVars/>
      </dgm:prSet>
      <dgm:spPr/>
    </dgm:pt>
    <dgm:pt modelId="{FDFD6708-A2B4-44FD-897C-1DBD6BEFC29D}" type="pres">
      <dgm:prSet presAssocID="{23AE4D8A-DE81-42EE-A3CF-7C0897D518EA}" presName="ThreeNodes_1" presStyleLbl="node1" presStyleIdx="0" presStyleCnt="3">
        <dgm:presLayoutVars>
          <dgm:bulletEnabled val="1"/>
        </dgm:presLayoutVars>
      </dgm:prSet>
      <dgm:spPr/>
    </dgm:pt>
    <dgm:pt modelId="{B8E35DC6-20D0-4522-8959-3FC3488D2B1B}" type="pres">
      <dgm:prSet presAssocID="{23AE4D8A-DE81-42EE-A3CF-7C0897D518EA}" presName="ThreeNodes_2" presStyleLbl="node1" presStyleIdx="1" presStyleCnt="3">
        <dgm:presLayoutVars>
          <dgm:bulletEnabled val="1"/>
        </dgm:presLayoutVars>
      </dgm:prSet>
      <dgm:spPr/>
    </dgm:pt>
    <dgm:pt modelId="{DA32C373-8561-4A29-9133-29E07C5C2F31}" type="pres">
      <dgm:prSet presAssocID="{23AE4D8A-DE81-42EE-A3CF-7C0897D518EA}" presName="ThreeNodes_3" presStyleLbl="node1" presStyleIdx="2" presStyleCnt="3">
        <dgm:presLayoutVars>
          <dgm:bulletEnabled val="1"/>
        </dgm:presLayoutVars>
      </dgm:prSet>
      <dgm:spPr/>
    </dgm:pt>
    <dgm:pt modelId="{1CE0AA77-A08A-4C41-BE74-6EFF6E05432A}" type="pres">
      <dgm:prSet presAssocID="{23AE4D8A-DE81-42EE-A3CF-7C0897D518EA}" presName="ThreeConn_1-2" presStyleLbl="fgAccFollowNode1" presStyleIdx="0" presStyleCnt="2">
        <dgm:presLayoutVars>
          <dgm:bulletEnabled val="1"/>
        </dgm:presLayoutVars>
      </dgm:prSet>
      <dgm:spPr/>
    </dgm:pt>
    <dgm:pt modelId="{6A4BBCEA-FFDD-440E-99D2-6EA1811F4286}" type="pres">
      <dgm:prSet presAssocID="{23AE4D8A-DE81-42EE-A3CF-7C0897D518EA}" presName="ThreeConn_2-3" presStyleLbl="fgAccFollowNode1" presStyleIdx="1" presStyleCnt="2">
        <dgm:presLayoutVars>
          <dgm:bulletEnabled val="1"/>
        </dgm:presLayoutVars>
      </dgm:prSet>
      <dgm:spPr/>
    </dgm:pt>
    <dgm:pt modelId="{0D11FAA7-30D7-43E9-922D-E84A78BA565C}" type="pres">
      <dgm:prSet presAssocID="{23AE4D8A-DE81-42EE-A3CF-7C0897D518EA}" presName="ThreeNodes_1_text" presStyleLbl="node1" presStyleIdx="2" presStyleCnt="3">
        <dgm:presLayoutVars>
          <dgm:bulletEnabled val="1"/>
        </dgm:presLayoutVars>
      </dgm:prSet>
      <dgm:spPr/>
    </dgm:pt>
    <dgm:pt modelId="{D39166DA-B51A-4FBD-A088-821C1B9ABB56}" type="pres">
      <dgm:prSet presAssocID="{23AE4D8A-DE81-42EE-A3CF-7C0897D518EA}" presName="ThreeNodes_2_text" presStyleLbl="node1" presStyleIdx="2" presStyleCnt="3">
        <dgm:presLayoutVars>
          <dgm:bulletEnabled val="1"/>
        </dgm:presLayoutVars>
      </dgm:prSet>
      <dgm:spPr/>
    </dgm:pt>
    <dgm:pt modelId="{F7A57CC6-BDD3-4351-8346-64DF5F244210}" type="pres">
      <dgm:prSet presAssocID="{23AE4D8A-DE81-42EE-A3CF-7C0897D518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5E8E804-1443-4401-AA34-EECBA6BB123A}" type="presOf" srcId="{72923438-5C81-425B-89ED-8DF0CA6D1BE2}" destId="{DA32C373-8561-4A29-9133-29E07C5C2F31}" srcOrd="0" destOrd="0" presId="urn:microsoft.com/office/officeart/2005/8/layout/vProcess5"/>
    <dgm:cxn modelId="{B1A6721E-0A8A-476A-98B9-64A550B8B38A}" type="presOf" srcId="{23AE4D8A-DE81-42EE-A3CF-7C0897D518EA}" destId="{DEC1EE52-B53A-4586-8143-16AF2BD2B61C}" srcOrd="0" destOrd="0" presId="urn:microsoft.com/office/officeart/2005/8/layout/vProcess5"/>
    <dgm:cxn modelId="{A78BCB5B-7D04-4902-BB60-D007803F5E4A}" type="presOf" srcId="{F112D421-6570-41C9-A476-91D72A12BD90}" destId="{B8E35DC6-20D0-4522-8959-3FC3488D2B1B}" srcOrd="0" destOrd="0" presId="urn:microsoft.com/office/officeart/2005/8/layout/vProcess5"/>
    <dgm:cxn modelId="{F81C7A60-D783-49CC-93B7-5654F0525018}" srcId="{23AE4D8A-DE81-42EE-A3CF-7C0897D518EA}" destId="{72923438-5C81-425B-89ED-8DF0CA6D1BE2}" srcOrd="2" destOrd="0" parTransId="{DCE5851B-A03E-4FCB-B7A4-5EBAC3D51389}" sibTransId="{54F1506E-7FCA-40CE-BE6C-475D1C774240}"/>
    <dgm:cxn modelId="{CCFEC691-0F6A-4E45-98DD-4FB48AC05B1C}" type="presOf" srcId="{D3A3C63B-206A-4285-8D71-83413026A50C}" destId="{6A4BBCEA-FFDD-440E-99D2-6EA1811F4286}" srcOrd="0" destOrd="0" presId="urn:microsoft.com/office/officeart/2005/8/layout/vProcess5"/>
    <dgm:cxn modelId="{08E1C796-0A09-4366-AE0D-3329DE6C274D}" srcId="{23AE4D8A-DE81-42EE-A3CF-7C0897D518EA}" destId="{D14D2483-1BE4-44DB-B1A5-ACEA805F0A25}" srcOrd="0" destOrd="0" parTransId="{3C884115-DB1B-466E-8403-E892306AAB84}" sibTransId="{408BF1B4-6EB8-433F-991C-BB6E9F8841CC}"/>
    <dgm:cxn modelId="{AF418CAA-25B0-457D-A0E3-4FECAF3F35F2}" type="presOf" srcId="{408BF1B4-6EB8-433F-991C-BB6E9F8841CC}" destId="{1CE0AA77-A08A-4C41-BE74-6EFF6E05432A}" srcOrd="0" destOrd="0" presId="urn:microsoft.com/office/officeart/2005/8/layout/vProcess5"/>
    <dgm:cxn modelId="{A86B0ABE-E8B3-4B4C-84F1-E7EC542C1781}" type="presOf" srcId="{D14D2483-1BE4-44DB-B1A5-ACEA805F0A25}" destId="{0D11FAA7-30D7-43E9-922D-E84A78BA565C}" srcOrd="1" destOrd="0" presId="urn:microsoft.com/office/officeart/2005/8/layout/vProcess5"/>
    <dgm:cxn modelId="{DFC99CE1-6739-48B3-89EF-B6AC24451CA3}" type="presOf" srcId="{72923438-5C81-425B-89ED-8DF0CA6D1BE2}" destId="{F7A57CC6-BDD3-4351-8346-64DF5F244210}" srcOrd="1" destOrd="0" presId="urn:microsoft.com/office/officeart/2005/8/layout/vProcess5"/>
    <dgm:cxn modelId="{C0E549ED-5D40-451A-B6E6-77EA348EA293}" srcId="{23AE4D8A-DE81-42EE-A3CF-7C0897D518EA}" destId="{F112D421-6570-41C9-A476-91D72A12BD90}" srcOrd="1" destOrd="0" parTransId="{E38920D1-8C69-4748-95BA-9A7961BC97A2}" sibTransId="{D3A3C63B-206A-4285-8D71-83413026A50C}"/>
    <dgm:cxn modelId="{81F829F5-9880-4FBD-836B-A320CE859814}" type="presOf" srcId="{D14D2483-1BE4-44DB-B1A5-ACEA805F0A25}" destId="{FDFD6708-A2B4-44FD-897C-1DBD6BEFC29D}" srcOrd="0" destOrd="0" presId="urn:microsoft.com/office/officeart/2005/8/layout/vProcess5"/>
    <dgm:cxn modelId="{15F75CF7-8B5B-48F7-9CC5-BB62E26793DB}" type="presOf" srcId="{F112D421-6570-41C9-A476-91D72A12BD90}" destId="{D39166DA-B51A-4FBD-A088-821C1B9ABB56}" srcOrd="1" destOrd="0" presId="urn:microsoft.com/office/officeart/2005/8/layout/vProcess5"/>
    <dgm:cxn modelId="{0FDD57D7-F086-4CA3-8FD5-EAEDF9D6637F}" type="presParOf" srcId="{DEC1EE52-B53A-4586-8143-16AF2BD2B61C}" destId="{6ECCF9F7-68AF-4AAE-B2CC-28BA1499A2DC}" srcOrd="0" destOrd="0" presId="urn:microsoft.com/office/officeart/2005/8/layout/vProcess5"/>
    <dgm:cxn modelId="{5F51BCDD-ACF3-4103-85BB-DCF1CBBC6B88}" type="presParOf" srcId="{DEC1EE52-B53A-4586-8143-16AF2BD2B61C}" destId="{FDFD6708-A2B4-44FD-897C-1DBD6BEFC29D}" srcOrd="1" destOrd="0" presId="urn:microsoft.com/office/officeart/2005/8/layout/vProcess5"/>
    <dgm:cxn modelId="{9E89D310-7ADE-4BB9-A6B0-405BC1E57681}" type="presParOf" srcId="{DEC1EE52-B53A-4586-8143-16AF2BD2B61C}" destId="{B8E35DC6-20D0-4522-8959-3FC3488D2B1B}" srcOrd="2" destOrd="0" presId="urn:microsoft.com/office/officeart/2005/8/layout/vProcess5"/>
    <dgm:cxn modelId="{E3E505A4-5A18-49B6-B7B4-5218DBBBF97F}" type="presParOf" srcId="{DEC1EE52-B53A-4586-8143-16AF2BD2B61C}" destId="{DA32C373-8561-4A29-9133-29E07C5C2F31}" srcOrd="3" destOrd="0" presId="urn:microsoft.com/office/officeart/2005/8/layout/vProcess5"/>
    <dgm:cxn modelId="{0AEC5786-CED7-4988-A5D0-57BE3F57565D}" type="presParOf" srcId="{DEC1EE52-B53A-4586-8143-16AF2BD2B61C}" destId="{1CE0AA77-A08A-4C41-BE74-6EFF6E05432A}" srcOrd="4" destOrd="0" presId="urn:microsoft.com/office/officeart/2005/8/layout/vProcess5"/>
    <dgm:cxn modelId="{1A8028B9-FC77-4F21-85FF-E2942FCA7DC2}" type="presParOf" srcId="{DEC1EE52-B53A-4586-8143-16AF2BD2B61C}" destId="{6A4BBCEA-FFDD-440E-99D2-6EA1811F4286}" srcOrd="5" destOrd="0" presId="urn:microsoft.com/office/officeart/2005/8/layout/vProcess5"/>
    <dgm:cxn modelId="{BBDA1FC9-0EB0-47A5-94CF-045398DD33A7}" type="presParOf" srcId="{DEC1EE52-B53A-4586-8143-16AF2BD2B61C}" destId="{0D11FAA7-30D7-43E9-922D-E84A78BA565C}" srcOrd="6" destOrd="0" presId="urn:microsoft.com/office/officeart/2005/8/layout/vProcess5"/>
    <dgm:cxn modelId="{B0F125D2-AD30-48DF-A4BD-D0459C4A1317}" type="presParOf" srcId="{DEC1EE52-B53A-4586-8143-16AF2BD2B61C}" destId="{D39166DA-B51A-4FBD-A088-821C1B9ABB56}" srcOrd="7" destOrd="0" presId="urn:microsoft.com/office/officeart/2005/8/layout/vProcess5"/>
    <dgm:cxn modelId="{87328347-FC78-4635-A0A3-F74D630EF369}" type="presParOf" srcId="{DEC1EE52-B53A-4586-8143-16AF2BD2B61C}" destId="{F7A57CC6-BDD3-4351-8346-64DF5F24421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3ABB0A-17B4-4805-BDDB-51F66B3FF78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BF4A9A-1522-474D-8DE4-9268DED299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Save the files in the same directory.</a:t>
          </a:r>
          <a:endParaRPr lang="en-US"/>
        </a:p>
      </dgm:t>
    </dgm:pt>
    <dgm:pt modelId="{970D316A-B01C-4687-AFFF-170D7C49C071}" type="parTrans" cxnId="{ED6B7E09-CFBD-4848-A6C2-9D8493F13B8B}">
      <dgm:prSet/>
      <dgm:spPr/>
      <dgm:t>
        <a:bodyPr/>
        <a:lstStyle/>
        <a:p>
          <a:endParaRPr lang="en-US"/>
        </a:p>
      </dgm:t>
    </dgm:pt>
    <dgm:pt modelId="{298EED50-6E28-4DC5-B30C-C9BFBC27E0C7}" type="sibTrans" cxnId="{ED6B7E09-CFBD-4848-A6C2-9D8493F13B8B}">
      <dgm:prSet/>
      <dgm:spPr/>
      <dgm:t>
        <a:bodyPr/>
        <a:lstStyle/>
        <a:p>
          <a:endParaRPr lang="en-US"/>
        </a:p>
      </dgm:t>
    </dgm:pt>
    <dgm:pt modelId="{3F489493-7097-461D-A5C3-2CD7F60914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Open the index.html file in a browser to see the dynamic price card in action.</a:t>
          </a:r>
          <a:endParaRPr lang="en-US"/>
        </a:p>
      </dgm:t>
    </dgm:pt>
    <dgm:pt modelId="{0F9932C0-CBC3-4A7D-AFFD-5BADA29F5633}" type="parTrans" cxnId="{BF086312-0093-4753-9170-4F5FFC372FD9}">
      <dgm:prSet/>
      <dgm:spPr/>
      <dgm:t>
        <a:bodyPr/>
        <a:lstStyle/>
        <a:p>
          <a:endParaRPr lang="en-US"/>
        </a:p>
      </dgm:t>
    </dgm:pt>
    <dgm:pt modelId="{B5E536EB-EF7C-483E-A5A8-09D23CD19E09}" type="sibTrans" cxnId="{BF086312-0093-4753-9170-4F5FFC372FD9}">
      <dgm:prSet/>
      <dgm:spPr/>
      <dgm:t>
        <a:bodyPr/>
        <a:lstStyle/>
        <a:p>
          <a:endParaRPr lang="en-US"/>
        </a:p>
      </dgm:t>
    </dgm:pt>
    <dgm:pt modelId="{7D666DF1-488C-481F-A9DC-649046C780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Click the "Increase Price" and "Decrease Price" buttons to adjust the price.</a:t>
          </a:r>
          <a:endParaRPr lang="en-US"/>
        </a:p>
      </dgm:t>
    </dgm:pt>
    <dgm:pt modelId="{EE0F883F-4073-4ED1-B2FD-F7A192220C6B}" type="parTrans" cxnId="{60318D26-56F9-48D0-B98A-39EF9292AFC5}">
      <dgm:prSet/>
      <dgm:spPr/>
      <dgm:t>
        <a:bodyPr/>
        <a:lstStyle/>
        <a:p>
          <a:endParaRPr lang="en-US"/>
        </a:p>
      </dgm:t>
    </dgm:pt>
    <dgm:pt modelId="{3B4AD2EA-7BD6-4D97-B14F-22E5A6C39844}" type="sibTrans" cxnId="{60318D26-56F9-48D0-B98A-39EF9292AFC5}">
      <dgm:prSet/>
      <dgm:spPr/>
      <dgm:t>
        <a:bodyPr/>
        <a:lstStyle/>
        <a:p>
          <a:endParaRPr lang="en-US"/>
        </a:p>
      </dgm:t>
    </dgm:pt>
    <dgm:pt modelId="{3EDE23E4-55D1-4392-A960-88049A4190A4}" type="pres">
      <dgm:prSet presAssocID="{FD3ABB0A-17B4-4805-BDDB-51F66B3FF785}" presName="Name0" presStyleCnt="0">
        <dgm:presLayoutVars>
          <dgm:dir/>
          <dgm:resizeHandles val="exact"/>
        </dgm:presLayoutVars>
      </dgm:prSet>
      <dgm:spPr/>
    </dgm:pt>
    <dgm:pt modelId="{965CE532-75E9-4F2E-B3A9-4DA10B74CEA4}" type="pres">
      <dgm:prSet presAssocID="{7ABF4A9A-1522-474D-8DE4-9268DED2998A}" presName="node" presStyleLbl="node1" presStyleIdx="0" presStyleCnt="3">
        <dgm:presLayoutVars>
          <dgm:bulletEnabled val="1"/>
        </dgm:presLayoutVars>
      </dgm:prSet>
      <dgm:spPr/>
    </dgm:pt>
    <dgm:pt modelId="{5F76A42F-5BAC-4294-9052-3FBBB01F8239}" type="pres">
      <dgm:prSet presAssocID="{298EED50-6E28-4DC5-B30C-C9BFBC27E0C7}" presName="sibTrans" presStyleLbl="sibTrans1D1" presStyleIdx="0" presStyleCnt="2"/>
      <dgm:spPr/>
    </dgm:pt>
    <dgm:pt modelId="{6217CA6B-CCB1-44C4-BBFE-03A2ABBC69FF}" type="pres">
      <dgm:prSet presAssocID="{298EED50-6E28-4DC5-B30C-C9BFBC27E0C7}" presName="connectorText" presStyleLbl="sibTrans1D1" presStyleIdx="0" presStyleCnt="2"/>
      <dgm:spPr/>
    </dgm:pt>
    <dgm:pt modelId="{F3DD1727-F2BD-4CEA-BB86-9EFA83204ED0}" type="pres">
      <dgm:prSet presAssocID="{3F489493-7097-461D-A5C3-2CD7F60914FD}" presName="node" presStyleLbl="node1" presStyleIdx="1" presStyleCnt="3">
        <dgm:presLayoutVars>
          <dgm:bulletEnabled val="1"/>
        </dgm:presLayoutVars>
      </dgm:prSet>
      <dgm:spPr/>
    </dgm:pt>
    <dgm:pt modelId="{83AC1455-BC48-4B65-8279-E2B63EDDBBC2}" type="pres">
      <dgm:prSet presAssocID="{B5E536EB-EF7C-483E-A5A8-09D23CD19E09}" presName="sibTrans" presStyleLbl="sibTrans1D1" presStyleIdx="1" presStyleCnt="2"/>
      <dgm:spPr/>
    </dgm:pt>
    <dgm:pt modelId="{13E3D5D5-BA3E-4BBB-B06C-ED6A9E5A4757}" type="pres">
      <dgm:prSet presAssocID="{B5E536EB-EF7C-483E-A5A8-09D23CD19E09}" presName="connectorText" presStyleLbl="sibTrans1D1" presStyleIdx="1" presStyleCnt="2"/>
      <dgm:spPr/>
    </dgm:pt>
    <dgm:pt modelId="{8E9F0C52-7928-4FF1-88D4-B520657B6D46}" type="pres">
      <dgm:prSet presAssocID="{7D666DF1-488C-481F-A9DC-649046C78074}" presName="node" presStyleLbl="node1" presStyleIdx="2" presStyleCnt="3">
        <dgm:presLayoutVars>
          <dgm:bulletEnabled val="1"/>
        </dgm:presLayoutVars>
      </dgm:prSet>
      <dgm:spPr/>
    </dgm:pt>
  </dgm:ptLst>
  <dgm:cxnLst>
    <dgm:cxn modelId="{ED6B7E09-CFBD-4848-A6C2-9D8493F13B8B}" srcId="{FD3ABB0A-17B4-4805-BDDB-51F66B3FF785}" destId="{7ABF4A9A-1522-474D-8DE4-9268DED2998A}" srcOrd="0" destOrd="0" parTransId="{970D316A-B01C-4687-AFFF-170D7C49C071}" sibTransId="{298EED50-6E28-4DC5-B30C-C9BFBC27E0C7}"/>
    <dgm:cxn modelId="{F911900C-CFCD-4303-8B8F-B60F3F82FA03}" type="presOf" srcId="{FD3ABB0A-17B4-4805-BDDB-51F66B3FF785}" destId="{3EDE23E4-55D1-4392-A960-88049A4190A4}" srcOrd="0" destOrd="0" presId="urn:microsoft.com/office/officeart/2016/7/layout/RepeatingBendingProcessNew"/>
    <dgm:cxn modelId="{7617940E-9263-4CEB-B5B3-AD0AE6F3D2EC}" type="presOf" srcId="{298EED50-6E28-4DC5-B30C-C9BFBC27E0C7}" destId="{5F76A42F-5BAC-4294-9052-3FBBB01F8239}" srcOrd="0" destOrd="0" presId="urn:microsoft.com/office/officeart/2016/7/layout/RepeatingBendingProcessNew"/>
    <dgm:cxn modelId="{BF086312-0093-4753-9170-4F5FFC372FD9}" srcId="{FD3ABB0A-17B4-4805-BDDB-51F66B3FF785}" destId="{3F489493-7097-461D-A5C3-2CD7F60914FD}" srcOrd="1" destOrd="0" parTransId="{0F9932C0-CBC3-4A7D-AFFD-5BADA29F5633}" sibTransId="{B5E536EB-EF7C-483E-A5A8-09D23CD19E09}"/>
    <dgm:cxn modelId="{B908431E-B371-48E9-9965-332286B7074B}" type="presOf" srcId="{3F489493-7097-461D-A5C3-2CD7F60914FD}" destId="{F3DD1727-F2BD-4CEA-BB86-9EFA83204ED0}" srcOrd="0" destOrd="0" presId="urn:microsoft.com/office/officeart/2016/7/layout/RepeatingBendingProcessNew"/>
    <dgm:cxn modelId="{F292F120-43F6-43EC-AF5C-ED7E1BEE2159}" type="presOf" srcId="{7D666DF1-488C-481F-A9DC-649046C78074}" destId="{8E9F0C52-7928-4FF1-88D4-B520657B6D46}" srcOrd="0" destOrd="0" presId="urn:microsoft.com/office/officeart/2016/7/layout/RepeatingBendingProcessNew"/>
    <dgm:cxn modelId="{60318D26-56F9-48D0-B98A-39EF9292AFC5}" srcId="{FD3ABB0A-17B4-4805-BDDB-51F66B3FF785}" destId="{7D666DF1-488C-481F-A9DC-649046C78074}" srcOrd="2" destOrd="0" parTransId="{EE0F883F-4073-4ED1-B2FD-F7A192220C6B}" sibTransId="{3B4AD2EA-7BD6-4D97-B14F-22E5A6C39844}"/>
    <dgm:cxn modelId="{8E4B766A-EA8B-4A0B-86D5-07926451615D}" type="presOf" srcId="{7ABF4A9A-1522-474D-8DE4-9268DED2998A}" destId="{965CE532-75E9-4F2E-B3A9-4DA10B74CEA4}" srcOrd="0" destOrd="0" presId="urn:microsoft.com/office/officeart/2016/7/layout/RepeatingBendingProcessNew"/>
    <dgm:cxn modelId="{BC6CFD74-9A2B-48E2-A7DF-CDDAB884C21F}" type="presOf" srcId="{B5E536EB-EF7C-483E-A5A8-09D23CD19E09}" destId="{13E3D5D5-BA3E-4BBB-B06C-ED6A9E5A4757}" srcOrd="1" destOrd="0" presId="urn:microsoft.com/office/officeart/2016/7/layout/RepeatingBendingProcessNew"/>
    <dgm:cxn modelId="{7DB11C9D-0BAE-4863-8988-93A5FFB90A8E}" type="presOf" srcId="{298EED50-6E28-4DC5-B30C-C9BFBC27E0C7}" destId="{6217CA6B-CCB1-44C4-BBFE-03A2ABBC69FF}" srcOrd="1" destOrd="0" presId="urn:microsoft.com/office/officeart/2016/7/layout/RepeatingBendingProcessNew"/>
    <dgm:cxn modelId="{4DEC53A1-5126-4541-8027-49AD2A14298F}" type="presOf" srcId="{B5E536EB-EF7C-483E-A5A8-09D23CD19E09}" destId="{83AC1455-BC48-4B65-8279-E2B63EDDBBC2}" srcOrd="0" destOrd="0" presId="urn:microsoft.com/office/officeart/2016/7/layout/RepeatingBendingProcessNew"/>
    <dgm:cxn modelId="{ABDE5ED1-A2E1-450D-AE04-8BF86CBE8B0B}" type="presParOf" srcId="{3EDE23E4-55D1-4392-A960-88049A4190A4}" destId="{965CE532-75E9-4F2E-B3A9-4DA10B74CEA4}" srcOrd="0" destOrd="0" presId="urn:microsoft.com/office/officeart/2016/7/layout/RepeatingBendingProcessNew"/>
    <dgm:cxn modelId="{7F61DF50-2D85-4C1D-A3BE-0EBB7D371729}" type="presParOf" srcId="{3EDE23E4-55D1-4392-A960-88049A4190A4}" destId="{5F76A42F-5BAC-4294-9052-3FBBB01F8239}" srcOrd="1" destOrd="0" presId="urn:microsoft.com/office/officeart/2016/7/layout/RepeatingBendingProcessNew"/>
    <dgm:cxn modelId="{8433C790-5BCE-4F21-80D9-C74DFACF62C2}" type="presParOf" srcId="{5F76A42F-5BAC-4294-9052-3FBBB01F8239}" destId="{6217CA6B-CCB1-44C4-BBFE-03A2ABBC69FF}" srcOrd="0" destOrd="0" presId="urn:microsoft.com/office/officeart/2016/7/layout/RepeatingBendingProcessNew"/>
    <dgm:cxn modelId="{87288570-78F6-4A89-9168-41EDD3985A80}" type="presParOf" srcId="{3EDE23E4-55D1-4392-A960-88049A4190A4}" destId="{F3DD1727-F2BD-4CEA-BB86-9EFA83204ED0}" srcOrd="2" destOrd="0" presId="urn:microsoft.com/office/officeart/2016/7/layout/RepeatingBendingProcessNew"/>
    <dgm:cxn modelId="{EB297159-7563-4E27-A7EB-DE39D2F07CFB}" type="presParOf" srcId="{3EDE23E4-55D1-4392-A960-88049A4190A4}" destId="{83AC1455-BC48-4B65-8279-E2B63EDDBBC2}" srcOrd="3" destOrd="0" presId="urn:microsoft.com/office/officeart/2016/7/layout/RepeatingBendingProcessNew"/>
    <dgm:cxn modelId="{88E6A759-C7E4-4545-83F8-4A2A8FA2D5F9}" type="presParOf" srcId="{83AC1455-BC48-4B65-8279-E2B63EDDBBC2}" destId="{13E3D5D5-BA3E-4BBB-B06C-ED6A9E5A4757}" srcOrd="0" destOrd="0" presId="urn:microsoft.com/office/officeart/2016/7/layout/RepeatingBendingProcessNew"/>
    <dgm:cxn modelId="{9FE4C28B-F59C-4F3C-B1CC-699529515D83}" type="presParOf" srcId="{3EDE23E4-55D1-4392-A960-88049A4190A4}" destId="{8E9F0C52-7928-4FF1-88D4-B520657B6D46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9DB3-F314-42EE-A11B-643779102047}">
      <dsp:nvSpPr>
        <dsp:cNvPr id="0" name=""/>
        <dsp:cNvSpPr/>
      </dsp:nvSpPr>
      <dsp:spPr>
        <a:xfrm>
          <a:off x="1201916" y="287331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7884" y="331774"/>
        <a:ext cx="12765" cy="2553"/>
      </dsp:txXfrm>
    </dsp:sp>
    <dsp:sp modelId="{8220E793-CA49-4653-9101-3162050ED1DE}">
      <dsp:nvSpPr>
        <dsp:cNvPr id="0" name=""/>
        <dsp:cNvSpPr/>
      </dsp:nvSpPr>
      <dsp:spPr>
        <a:xfrm>
          <a:off x="93705" y="48"/>
          <a:ext cx="1110010" cy="6660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body {</a:t>
          </a:r>
        </a:p>
      </dsp:txBody>
      <dsp:txXfrm>
        <a:off x="93705" y="48"/>
        <a:ext cx="1110010" cy="666006"/>
      </dsp:txXfrm>
    </dsp:sp>
    <dsp:sp modelId="{578AC14E-F3FB-47E1-AF73-8CF91650BBF2}">
      <dsp:nvSpPr>
        <dsp:cNvPr id="0" name=""/>
        <dsp:cNvSpPr/>
      </dsp:nvSpPr>
      <dsp:spPr>
        <a:xfrm>
          <a:off x="2567229" y="287331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759509"/>
              <a:satOff val="-52"/>
              <a:lumOff val="1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3197" y="331774"/>
        <a:ext cx="12765" cy="2553"/>
      </dsp:txXfrm>
    </dsp:sp>
    <dsp:sp modelId="{8080111A-8B04-42CF-9094-8F39A24201A7}">
      <dsp:nvSpPr>
        <dsp:cNvPr id="0" name=""/>
        <dsp:cNvSpPr/>
      </dsp:nvSpPr>
      <dsp:spPr>
        <a:xfrm>
          <a:off x="1459018" y="48"/>
          <a:ext cx="1110010" cy="666006"/>
        </a:xfrm>
        <a:prstGeom prst="rect">
          <a:avLst/>
        </a:prstGeom>
        <a:solidFill>
          <a:schemeClr val="accent5">
            <a:hueOff val="-714832"/>
            <a:satOff val="-49"/>
            <a:lumOff val="1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font-family: Arial, sans-serif;</a:t>
          </a:r>
        </a:p>
      </dsp:txBody>
      <dsp:txXfrm>
        <a:off x="1459018" y="48"/>
        <a:ext cx="1110010" cy="666006"/>
      </dsp:txXfrm>
    </dsp:sp>
    <dsp:sp modelId="{7E209F0F-F455-461B-AE78-24847474AF20}">
      <dsp:nvSpPr>
        <dsp:cNvPr id="0" name=""/>
        <dsp:cNvSpPr/>
      </dsp:nvSpPr>
      <dsp:spPr>
        <a:xfrm>
          <a:off x="3932542" y="287331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1519019"/>
              <a:satOff val="-103"/>
              <a:lumOff val="24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510" y="331774"/>
        <a:ext cx="12765" cy="2553"/>
      </dsp:txXfrm>
    </dsp:sp>
    <dsp:sp modelId="{84F69A42-ABF0-4333-8DE8-56F2B0F95896}">
      <dsp:nvSpPr>
        <dsp:cNvPr id="0" name=""/>
        <dsp:cNvSpPr/>
      </dsp:nvSpPr>
      <dsp:spPr>
        <a:xfrm>
          <a:off x="2824331" y="48"/>
          <a:ext cx="1110010" cy="666006"/>
        </a:xfrm>
        <a:prstGeom prst="rect">
          <a:avLst/>
        </a:prstGeom>
        <a:solidFill>
          <a:schemeClr val="accent5">
            <a:hueOff val="-1429665"/>
            <a:satOff val="-97"/>
            <a:lumOff val="2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display: flex;</a:t>
          </a:r>
        </a:p>
      </dsp:txBody>
      <dsp:txXfrm>
        <a:off x="2824331" y="48"/>
        <a:ext cx="1110010" cy="666006"/>
      </dsp:txXfrm>
    </dsp:sp>
    <dsp:sp modelId="{3BD02BBE-5B3E-4B37-90D4-357661B0AEEF}">
      <dsp:nvSpPr>
        <dsp:cNvPr id="0" name=""/>
        <dsp:cNvSpPr/>
      </dsp:nvSpPr>
      <dsp:spPr>
        <a:xfrm>
          <a:off x="648710" y="664254"/>
          <a:ext cx="4095939" cy="224702"/>
        </a:xfrm>
        <a:custGeom>
          <a:avLst/>
          <a:gdLst/>
          <a:ahLst/>
          <a:cxnLst/>
          <a:rect l="0" t="0" r="0" b="0"/>
          <a:pathLst>
            <a:path>
              <a:moveTo>
                <a:pt x="4095939" y="0"/>
              </a:moveTo>
              <a:lnTo>
                <a:pt x="4095939" y="129451"/>
              </a:lnTo>
              <a:lnTo>
                <a:pt x="0" y="129451"/>
              </a:lnTo>
              <a:lnTo>
                <a:pt x="0" y="224702"/>
              </a:lnTo>
            </a:path>
          </a:pathLst>
        </a:custGeom>
        <a:noFill/>
        <a:ln w="12700" cap="flat" cmpd="sng" algn="ctr">
          <a:solidFill>
            <a:schemeClr val="accent5">
              <a:hueOff val="-2278528"/>
              <a:satOff val="-155"/>
              <a:lumOff val="36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083" y="775329"/>
        <a:ext cx="205194" cy="2553"/>
      </dsp:txXfrm>
    </dsp:sp>
    <dsp:sp modelId="{FDF3CE80-F8A3-4965-BC09-B4A9A1F696C6}">
      <dsp:nvSpPr>
        <dsp:cNvPr id="0" name=""/>
        <dsp:cNvSpPr/>
      </dsp:nvSpPr>
      <dsp:spPr>
        <a:xfrm>
          <a:off x="4189644" y="48"/>
          <a:ext cx="1110010" cy="666006"/>
        </a:xfrm>
        <a:prstGeom prst="rect">
          <a:avLst/>
        </a:prstGeom>
        <a:solidFill>
          <a:schemeClr val="accent5">
            <a:hueOff val="-2144497"/>
            <a:satOff val="-146"/>
            <a:lumOff val="3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justify-content: center;</a:t>
          </a:r>
        </a:p>
      </dsp:txBody>
      <dsp:txXfrm>
        <a:off x="4189644" y="48"/>
        <a:ext cx="1110010" cy="666006"/>
      </dsp:txXfrm>
    </dsp:sp>
    <dsp:sp modelId="{1FDFB113-4DEF-4B20-B819-1383757E4018}">
      <dsp:nvSpPr>
        <dsp:cNvPr id="0" name=""/>
        <dsp:cNvSpPr/>
      </dsp:nvSpPr>
      <dsp:spPr>
        <a:xfrm>
          <a:off x="1201916" y="1208640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7884" y="1253083"/>
        <a:ext cx="12765" cy="2553"/>
      </dsp:txXfrm>
    </dsp:sp>
    <dsp:sp modelId="{A1AC11A7-3228-4F6A-8A2B-5CEDA3EEF51D}">
      <dsp:nvSpPr>
        <dsp:cNvPr id="0" name=""/>
        <dsp:cNvSpPr/>
      </dsp:nvSpPr>
      <dsp:spPr>
        <a:xfrm>
          <a:off x="93705" y="921357"/>
          <a:ext cx="1110010" cy="666006"/>
        </a:xfrm>
        <a:prstGeom prst="rect">
          <a:avLst/>
        </a:prstGeom>
        <a:solidFill>
          <a:schemeClr val="accent5">
            <a:hueOff val="-2859329"/>
            <a:satOff val="-194"/>
            <a:lumOff val="4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align-items: center;</a:t>
          </a:r>
        </a:p>
      </dsp:txBody>
      <dsp:txXfrm>
        <a:off x="93705" y="921357"/>
        <a:ext cx="1110010" cy="666006"/>
      </dsp:txXfrm>
    </dsp:sp>
    <dsp:sp modelId="{042444C4-B81F-4716-976B-F9B4364FE2B4}">
      <dsp:nvSpPr>
        <dsp:cNvPr id="0" name=""/>
        <dsp:cNvSpPr/>
      </dsp:nvSpPr>
      <dsp:spPr>
        <a:xfrm>
          <a:off x="2567229" y="1208640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3797547"/>
              <a:satOff val="-258"/>
              <a:lumOff val="61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3197" y="1253083"/>
        <a:ext cx="12765" cy="2553"/>
      </dsp:txXfrm>
    </dsp:sp>
    <dsp:sp modelId="{B2B657CC-214F-4F08-A76C-48D5B8428E38}">
      <dsp:nvSpPr>
        <dsp:cNvPr id="0" name=""/>
        <dsp:cNvSpPr/>
      </dsp:nvSpPr>
      <dsp:spPr>
        <a:xfrm>
          <a:off x="1459018" y="921357"/>
          <a:ext cx="1110010" cy="666006"/>
        </a:xfrm>
        <a:prstGeom prst="rect">
          <a:avLst/>
        </a:prstGeom>
        <a:solidFill>
          <a:schemeClr val="accent5">
            <a:hueOff val="-3574162"/>
            <a:satOff val="-243"/>
            <a:lumOff val="5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height: 100vh;</a:t>
          </a:r>
        </a:p>
      </dsp:txBody>
      <dsp:txXfrm>
        <a:off x="1459018" y="921357"/>
        <a:ext cx="1110010" cy="666006"/>
      </dsp:txXfrm>
    </dsp:sp>
    <dsp:sp modelId="{37A600DB-5A7F-462D-BFE8-E2655834FA41}">
      <dsp:nvSpPr>
        <dsp:cNvPr id="0" name=""/>
        <dsp:cNvSpPr/>
      </dsp:nvSpPr>
      <dsp:spPr>
        <a:xfrm>
          <a:off x="3932542" y="1208640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4557056"/>
              <a:satOff val="-310"/>
              <a:lumOff val="7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510" y="1253083"/>
        <a:ext cx="12765" cy="2553"/>
      </dsp:txXfrm>
    </dsp:sp>
    <dsp:sp modelId="{BDC1DB14-9F21-486D-A821-4AA1608248D3}">
      <dsp:nvSpPr>
        <dsp:cNvPr id="0" name=""/>
        <dsp:cNvSpPr/>
      </dsp:nvSpPr>
      <dsp:spPr>
        <a:xfrm>
          <a:off x="2824331" y="921357"/>
          <a:ext cx="1110010" cy="666006"/>
        </a:xfrm>
        <a:prstGeom prst="rect">
          <a:avLst/>
        </a:prstGeom>
        <a:solidFill>
          <a:schemeClr val="accent5">
            <a:hueOff val="-4288994"/>
            <a:satOff val="-292"/>
            <a:lumOff val="6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margin: 0;</a:t>
          </a:r>
        </a:p>
      </dsp:txBody>
      <dsp:txXfrm>
        <a:off x="2824331" y="921357"/>
        <a:ext cx="1110010" cy="666006"/>
      </dsp:txXfrm>
    </dsp:sp>
    <dsp:sp modelId="{D40B5DE8-2E19-43C2-9B1A-CBD1F738BC38}">
      <dsp:nvSpPr>
        <dsp:cNvPr id="0" name=""/>
        <dsp:cNvSpPr/>
      </dsp:nvSpPr>
      <dsp:spPr>
        <a:xfrm>
          <a:off x="648710" y="1585563"/>
          <a:ext cx="4095939" cy="224702"/>
        </a:xfrm>
        <a:custGeom>
          <a:avLst/>
          <a:gdLst/>
          <a:ahLst/>
          <a:cxnLst/>
          <a:rect l="0" t="0" r="0" b="0"/>
          <a:pathLst>
            <a:path>
              <a:moveTo>
                <a:pt x="4095939" y="0"/>
              </a:moveTo>
              <a:lnTo>
                <a:pt x="4095939" y="129451"/>
              </a:lnTo>
              <a:lnTo>
                <a:pt x="0" y="129451"/>
              </a:lnTo>
              <a:lnTo>
                <a:pt x="0" y="224702"/>
              </a:lnTo>
            </a:path>
          </a:pathLst>
        </a:custGeom>
        <a:noFill/>
        <a:ln w="12700" cap="flat" cmpd="sng" algn="ctr">
          <a:solidFill>
            <a:schemeClr val="accent5">
              <a:hueOff val="-5316565"/>
              <a:satOff val="-361"/>
              <a:lumOff val="8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083" y="1696638"/>
        <a:ext cx="205194" cy="2553"/>
      </dsp:txXfrm>
    </dsp:sp>
    <dsp:sp modelId="{819D54F8-DE77-4DBC-AFA7-47243C1B0CB1}">
      <dsp:nvSpPr>
        <dsp:cNvPr id="0" name=""/>
        <dsp:cNvSpPr/>
      </dsp:nvSpPr>
      <dsp:spPr>
        <a:xfrm>
          <a:off x="4189644" y="921357"/>
          <a:ext cx="1110010" cy="666006"/>
        </a:xfrm>
        <a:prstGeom prst="rect">
          <a:avLst/>
        </a:prstGeom>
        <a:solidFill>
          <a:schemeClr val="accent5">
            <a:hueOff val="-5003827"/>
            <a:satOff val="-340"/>
            <a:lumOff val="8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background-color: #f4f4f4;</a:t>
          </a:r>
        </a:p>
      </dsp:txBody>
      <dsp:txXfrm>
        <a:off x="4189644" y="921357"/>
        <a:ext cx="1110010" cy="666006"/>
      </dsp:txXfrm>
    </dsp:sp>
    <dsp:sp modelId="{FEA83100-B806-443F-9AE7-839AC0549341}">
      <dsp:nvSpPr>
        <dsp:cNvPr id="0" name=""/>
        <dsp:cNvSpPr/>
      </dsp:nvSpPr>
      <dsp:spPr>
        <a:xfrm>
          <a:off x="1201916" y="2129948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7884" y="2174392"/>
        <a:ext cx="12765" cy="2553"/>
      </dsp:txXfrm>
    </dsp:sp>
    <dsp:sp modelId="{755E51E7-9325-44EF-867B-42CBEEE95A8F}">
      <dsp:nvSpPr>
        <dsp:cNvPr id="0" name=""/>
        <dsp:cNvSpPr/>
      </dsp:nvSpPr>
      <dsp:spPr>
        <a:xfrm>
          <a:off x="93705" y="1842665"/>
          <a:ext cx="1110010" cy="666006"/>
        </a:xfrm>
        <a:prstGeom prst="rect">
          <a:avLst/>
        </a:prstGeom>
        <a:solidFill>
          <a:schemeClr val="accent5">
            <a:hueOff val="-5718659"/>
            <a:satOff val="-389"/>
            <a:lumOff val="9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}</a:t>
          </a:r>
        </a:p>
      </dsp:txBody>
      <dsp:txXfrm>
        <a:off x="93705" y="1842665"/>
        <a:ext cx="1110010" cy="666006"/>
      </dsp:txXfrm>
    </dsp:sp>
    <dsp:sp modelId="{44CC6341-117A-462F-97B8-902EF4C9CBF7}">
      <dsp:nvSpPr>
        <dsp:cNvPr id="0" name=""/>
        <dsp:cNvSpPr/>
      </dsp:nvSpPr>
      <dsp:spPr>
        <a:xfrm>
          <a:off x="2567229" y="2129948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6835584"/>
              <a:satOff val="-465"/>
              <a:lumOff val="11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3197" y="2174392"/>
        <a:ext cx="12765" cy="2553"/>
      </dsp:txXfrm>
    </dsp:sp>
    <dsp:sp modelId="{351FC167-19A6-4A1E-AB3F-61FF4DA2C361}">
      <dsp:nvSpPr>
        <dsp:cNvPr id="0" name=""/>
        <dsp:cNvSpPr/>
      </dsp:nvSpPr>
      <dsp:spPr>
        <a:xfrm>
          <a:off x="1459018" y="1842665"/>
          <a:ext cx="1110010" cy="666006"/>
        </a:xfrm>
        <a:prstGeom prst="rect">
          <a:avLst/>
        </a:prstGeom>
        <a:solidFill>
          <a:schemeClr val="accent5">
            <a:hueOff val="-6433491"/>
            <a:satOff val="-437"/>
            <a:lumOff val="10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.card {</a:t>
          </a:r>
        </a:p>
      </dsp:txBody>
      <dsp:txXfrm>
        <a:off x="1459018" y="1842665"/>
        <a:ext cx="1110010" cy="666006"/>
      </dsp:txXfrm>
    </dsp:sp>
    <dsp:sp modelId="{6D7F1DC9-776D-4EEE-B94B-DBA7BD9C5BCB}">
      <dsp:nvSpPr>
        <dsp:cNvPr id="0" name=""/>
        <dsp:cNvSpPr/>
      </dsp:nvSpPr>
      <dsp:spPr>
        <a:xfrm>
          <a:off x="3932542" y="2129948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7595094"/>
              <a:satOff val="-516"/>
              <a:lumOff val="12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510" y="2174392"/>
        <a:ext cx="12765" cy="2553"/>
      </dsp:txXfrm>
    </dsp:sp>
    <dsp:sp modelId="{4260A1BB-87CF-4329-A58B-62ECE18E5DA5}">
      <dsp:nvSpPr>
        <dsp:cNvPr id="0" name=""/>
        <dsp:cNvSpPr/>
      </dsp:nvSpPr>
      <dsp:spPr>
        <a:xfrm>
          <a:off x="2824331" y="1842665"/>
          <a:ext cx="1110010" cy="666006"/>
        </a:xfrm>
        <a:prstGeom prst="rect">
          <a:avLst/>
        </a:prstGeom>
        <a:solidFill>
          <a:schemeClr val="accent5">
            <a:hueOff val="-7148324"/>
            <a:satOff val="-486"/>
            <a:lumOff val="11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background-color: white;</a:t>
          </a:r>
        </a:p>
      </dsp:txBody>
      <dsp:txXfrm>
        <a:off x="2824331" y="1842665"/>
        <a:ext cx="1110010" cy="666006"/>
      </dsp:txXfrm>
    </dsp:sp>
    <dsp:sp modelId="{FB12737E-722B-41A7-82EE-FA6B6801678E}">
      <dsp:nvSpPr>
        <dsp:cNvPr id="0" name=""/>
        <dsp:cNvSpPr/>
      </dsp:nvSpPr>
      <dsp:spPr>
        <a:xfrm>
          <a:off x="648710" y="2506872"/>
          <a:ext cx="4095939" cy="224702"/>
        </a:xfrm>
        <a:custGeom>
          <a:avLst/>
          <a:gdLst/>
          <a:ahLst/>
          <a:cxnLst/>
          <a:rect l="0" t="0" r="0" b="0"/>
          <a:pathLst>
            <a:path>
              <a:moveTo>
                <a:pt x="4095939" y="0"/>
              </a:moveTo>
              <a:lnTo>
                <a:pt x="4095939" y="129451"/>
              </a:lnTo>
              <a:lnTo>
                <a:pt x="0" y="129451"/>
              </a:lnTo>
              <a:lnTo>
                <a:pt x="0" y="224702"/>
              </a:lnTo>
            </a:path>
          </a:pathLst>
        </a:custGeom>
        <a:noFill/>
        <a:ln w="12700" cap="flat" cmpd="sng" algn="ctr">
          <a:solidFill>
            <a:schemeClr val="accent5">
              <a:hueOff val="-8354603"/>
              <a:satOff val="-568"/>
              <a:lumOff val="13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083" y="2617946"/>
        <a:ext cx="205194" cy="2553"/>
      </dsp:txXfrm>
    </dsp:sp>
    <dsp:sp modelId="{FACF9D72-DAD1-4460-95BB-AECCB56C275A}">
      <dsp:nvSpPr>
        <dsp:cNvPr id="0" name=""/>
        <dsp:cNvSpPr/>
      </dsp:nvSpPr>
      <dsp:spPr>
        <a:xfrm>
          <a:off x="4189644" y="1842665"/>
          <a:ext cx="1110010" cy="666006"/>
        </a:xfrm>
        <a:prstGeom prst="rect">
          <a:avLst/>
        </a:prstGeom>
        <a:solidFill>
          <a:schemeClr val="accent5">
            <a:hueOff val="-7863156"/>
            <a:satOff val="-534"/>
            <a:lumOff val="1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border: 1px solid #ddd;</a:t>
          </a:r>
        </a:p>
      </dsp:txBody>
      <dsp:txXfrm>
        <a:off x="4189644" y="1842665"/>
        <a:ext cx="1110010" cy="666006"/>
      </dsp:txXfrm>
    </dsp:sp>
    <dsp:sp modelId="{345A31D2-F136-4F23-A1CB-68DEB8CD79AC}">
      <dsp:nvSpPr>
        <dsp:cNvPr id="0" name=""/>
        <dsp:cNvSpPr/>
      </dsp:nvSpPr>
      <dsp:spPr>
        <a:xfrm>
          <a:off x="1201916" y="3051257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7884" y="3095701"/>
        <a:ext cx="12765" cy="2553"/>
      </dsp:txXfrm>
    </dsp:sp>
    <dsp:sp modelId="{4072A04C-C3EA-4E33-A9A4-A48161A422B7}">
      <dsp:nvSpPr>
        <dsp:cNvPr id="0" name=""/>
        <dsp:cNvSpPr/>
      </dsp:nvSpPr>
      <dsp:spPr>
        <a:xfrm>
          <a:off x="93705" y="2763974"/>
          <a:ext cx="1110010" cy="666006"/>
        </a:xfrm>
        <a:prstGeom prst="rect">
          <a:avLst/>
        </a:prstGeom>
        <a:solidFill>
          <a:schemeClr val="accent5">
            <a:hueOff val="-8577989"/>
            <a:satOff val="-583"/>
            <a:lumOff val="13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border-radius: 8px;</a:t>
          </a:r>
        </a:p>
      </dsp:txBody>
      <dsp:txXfrm>
        <a:off x="93705" y="2763974"/>
        <a:ext cx="1110010" cy="666006"/>
      </dsp:txXfrm>
    </dsp:sp>
    <dsp:sp modelId="{98DF740D-7328-4EA9-A114-8D92B1A8474A}">
      <dsp:nvSpPr>
        <dsp:cNvPr id="0" name=""/>
        <dsp:cNvSpPr/>
      </dsp:nvSpPr>
      <dsp:spPr>
        <a:xfrm>
          <a:off x="2567229" y="3051257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9873622"/>
              <a:satOff val="-671"/>
              <a:lumOff val="15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3197" y="3095701"/>
        <a:ext cx="12765" cy="2553"/>
      </dsp:txXfrm>
    </dsp:sp>
    <dsp:sp modelId="{04834CF3-123B-40AC-878B-BCE71B066BBB}">
      <dsp:nvSpPr>
        <dsp:cNvPr id="0" name=""/>
        <dsp:cNvSpPr/>
      </dsp:nvSpPr>
      <dsp:spPr>
        <a:xfrm>
          <a:off x="1459018" y="2763974"/>
          <a:ext cx="1110010" cy="666006"/>
        </a:xfrm>
        <a:prstGeom prst="rect">
          <a:avLst/>
        </a:prstGeom>
        <a:solidFill>
          <a:schemeClr val="accent5">
            <a:hueOff val="-9292820"/>
            <a:satOff val="-632"/>
            <a:lumOff val="15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padding: 20px;</a:t>
          </a:r>
        </a:p>
      </dsp:txBody>
      <dsp:txXfrm>
        <a:off x="1459018" y="2763974"/>
        <a:ext cx="1110010" cy="666006"/>
      </dsp:txXfrm>
    </dsp:sp>
    <dsp:sp modelId="{6E5A8D8E-646A-4891-989D-3688FF8728E3}">
      <dsp:nvSpPr>
        <dsp:cNvPr id="0" name=""/>
        <dsp:cNvSpPr/>
      </dsp:nvSpPr>
      <dsp:spPr>
        <a:xfrm>
          <a:off x="3932542" y="3051257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10633130"/>
              <a:satOff val="-723"/>
              <a:lumOff val="171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510" y="3095701"/>
        <a:ext cx="12765" cy="2553"/>
      </dsp:txXfrm>
    </dsp:sp>
    <dsp:sp modelId="{3BEB07CE-B2A2-406C-864A-114CC66EB8A1}">
      <dsp:nvSpPr>
        <dsp:cNvPr id="0" name=""/>
        <dsp:cNvSpPr/>
      </dsp:nvSpPr>
      <dsp:spPr>
        <a:xfrm>
          <a:off x="2824331" y="2763974"/>
          <a:ext cx="1110010" cy="666006"/>
        </a:xfrm>
        <a:prstGeom prst="rect">
          <a:avLst/>
        </a:prstGeom>
        <a:solidFill>
          <a:schemeClr val="accent5">
            <a:hueOff val="-10007653"/>
            <a:satOff val="-680"/>
            <a:lumOff val="16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box-shadow: 0 4px 6px rgba(0, 0, 0, 0.1);</a:t>
          </a:r>
        </a:p>
      </dsp:txBody>
      <dsp:txXfrm>
        <a:off x="2824331" y="2763974"/>
        <a:ext cx="1110010" cy="666006"/>
      </dsp:txXfrm>
    </dsp:sp>
    <dsp:sp modelId="{DFFBCFB9-66E4-4CB4-B6C5-127D95C2AF20}">
      <dsp:nvSpPr>
        <dsp:cNvPr id="0" name=""/>
        <dsp:cNvSpPr/>
      </dsp:nvSpPr>
      <dsp:spPr>
        <a:xfrm>
          <a:off x="648710" y="3428180"/>
          <a:ext cx="4095939" cy="224702"/>
        </a:xfrm>
        <a:custGeom>
          <a:avLst/>
          <a:gdLst/>
          <a:ahLst/>
          <a:cxnLst/>
          <a:rect l="0" t="0" r="0" b="0"/>
          <a:pathLst>
            <a:path>
              <a:moveTo>
                <a:pt x="4095939" y="0"/>
              </a:moveTo>
              <a:lnTo>
                <a:pt x="4095939" y="129451"/>
              </a:lnTo>
              <a:lnTo>
                <a:pt x="0" y="129451"/>
              </a:lnTo>
              <a:lnTo>
                <a:pt x="0" y="224702"/>
              </a:lnTo>
            </a:path>
          </a:pathLst>
        </a:custGeom>
        <a:noFill/>
        <a:ln w="12700" cap="flat" cmpd="sng" algn="ctr">
          <a:solidFill>
            <a:schemeClr val="accent5">
              <a:hueOff val="-11392640"/>
              <a:satOff val="-774"/>
              <a:lumOff val="18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083" y="3539255"/>
        <a:ext cx="205194" cy="2553"/>
      </dsp:txXfrm>
    </dsp:sp>
    <dsp:sp modelId="{4F97FC4B-F882-4CC1-AF3D-BC375C01F734}">
      <dsp:nvSpPr>
        <dsp:cNvPr id="0" name=""/>
        <dsp:cNvSpPr/>
      </dsp:nvSpPr>
      <dsp:spPr>
        <a:xfrm>
          <a:off x="4189644" y="2763974"/>
          <a:ext cx="1110010" cy="666006"/>
        </a:xfrm>
        <a:prstGeom prst="rect">
          <a:avLst/>
        </a:prstGeom>
        <a:solidFill>
          <a:schemeClr val="accent5">
            <a:hueOff val="-10722485"/>
            <a:satOff val="-729"/>
            <a:lumOff val="17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text-align: center;</a:t>
          </a:r>
        </a:p>
      </dsp:txBody>
      <dsp:txXfrm>
        <a:off x="4189644" y="2763974"/>
        <a:ext cx="1110010" cy="666006"/>
      </dsp:txXfrm>
    </dsp:sp>
    <dsp:sp modelId="{33CB444F-7D04-4E8A-B198-83DB90FFD93A}">
      <dsp:nvSpPr>
        <dsp:cNvPr id="0" name=""/>
        <dsp:cNvSpPr/>
      </dsp:nvSpPr>
      <dsp:spPr>
        <a:xfrm>
          <a:off x="1201916" y="3972566"/>
          <a:ext cx="22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4702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7884" y="4017010"/>
        <a:ext cx="12765" cy="2553"/>
      </dsp:txXfrm>
    </dsp:sp>
    <dsp:sp modelId="{247059EE-4B0C-4466-8861-43391500C397}">
      <dsp:nvSpPr>
        <dsp:cNvPr id="0" name=""/>
        <dsp:cNvSpPr/>
      </dsp:nvSpPr>
      <dsp:spPr>
        <a:xfrm>
          <a:off x="93705" y="3685283"/>
          <a:ext cx="1110010" cy="666006"/>
        </a:xfrm>
        <a:prstGeom prst="rect">
          <a:avLst/>
        </a:prstGeom>
        <a:solidFill>
          <a:schemeClr val="accent5">
            <a:hueOff val="-11437318"/>
            <a:satOff val="-777"/>
            <a:lumOff val="18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width: 300px;</a:t>
          </a:r>
        </a:p>
      </dsp:txBody>
      <dsp:txXfrm>
        <a:off x="93705" y="3685283"/>
        <a:ext cx="1110010" cy="666006"/>
      </dsp:txXfrm>
    </dsp:sp>
    <dsp:sp modelId="{57D69E07-A04B-497F-A8C4-8C8132A306EC}">
      <dsp:nvSpPr>
        <dsp:cNvPr id="0" name=""/>
        <dsp:cNvSpPr/>
      </dsp:nvSpPr>
      <dsp:spPr>
        <a:xfrm>
          <a:off x="1459018" y="3685283"/>
          <a:ext cx="1110010" cy="66600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91" tIns="57093" rIns="54391" bIns="570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}</a:t>
          </a:r>
        </a:p>
      </dsp:txBody>
      <dsp:txXfrm>
        <a:off x="1459018" y="3685283"/>
        <a:ext cx="1110010" cy="666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A649B-43A2-4453-B52C-1A65EC79981A}">
      <dsp:nvSpPr>
        <dsp:cNvPr id="0" name=""/>
        <dsp:cNvSpPr/>
      </dsp:nvSpPr>
      <dsp:spPr>
        <a:xfrm>
          <a:off x="646079" y="17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// Initialize price</a:t>
          </a:r>
        </a:p>
      </dsp:txBody>
      <dsp:txXfrm>
        <a:off x="646079" y="17"/>
        <a:ext cx="1279794" cy="767876"/>
      </dsp:txXfrm>
    </dsp:sp>
    <dsp:sp modelId="{F8B4BBE0-0883-4ECA-81F2-B59FC6489C7D}">
      <dsp:nvSpPr>
        <dsp:cNvPr id="0" name=""/>
        <dsp:cNvSpPr/>
      </dsp:nvSpPr>
      <dsp:spPr>
        <a:xfrm>
          <a:off x="2053853" y="17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let price = 100;</a:t>
          </a:r>
        </a:p>
      </dsp:txBody>
      <dsp:txXfrm>
        <a:off x="2053853" y="17"/>
        <a:ext cx="1279794" cy="767876"/>
      </dsp:txXfrm>
    </dsp:sp>
    <dsp:sp modelId="{D7115071-5330-45B3-B892-D5F6EBFA7453}">
      <dsp:nvSpPr>
        <dsp:cNvPr id="0" name=""/>
        <dsp:cNvSpPr/>
      </dsp:nvSpPr>
      <dsp:spPr>
        <a:xfrm>
          <a:off x="3461627" y="17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// Select elements</a:t>
          </a:r>
        </a:p>
      </dsp:txBody>
      <dsp:txXfrm>
        <a:off x="3461627" y="17"/>
        <a:ext cx="1279794" cy="767876"/>
      </dsp:txXfrm>
    </dsp:sp>
    <dsp:sp modelId="{48728582-D159-4BD0-89CB-ADAD885ECAA2}">
      <dsp:nvSpPr>
        <dsp:cNvPr id="0" name=""/>
        <dsp:cNvSpPr/>
      </dsp:nvSpPr>
      <dsp:spPr>
        <a:xfrm>
          <a:off x="646079" y="895874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const priceValue = document.getElementById("price-value");</a:t>
          </a:r>
        </a:p>
      </dsp:txBody>
      <dsp:txXfrm>
        <a:off x="646079" y="895874"/>
        <a:ext cx="1279794" cy="767876"/>
      </dsp:txXfrm>
    </dsp:sp>
    <dsp:sp modelId="{19E70D99-76A7-4F4F-A4C6-642F41A1E86F}">
      <dsp:nvSpPr>
        <dsp:cNvPr id="0" name=""/>
        <dsp:cNvSpPr/>
      </dsp:nvSpPr>
      <dsp:spPr>
        <a:xfrm>
          <a:off x="2053853" y="895874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const increaseBtn = document.getElementById("increase-btn");</a:t>
          </a:r>
        </a:p>
      </dsp:txBody>
      <dsp:txXfrm>
        <a:off x="2053853" y="895874"/>
        <a:ext cx="1279794" cy="767876"/>
      </dsp:txXfrm>
    </dsp:sp>
    <dsp:sp modelId="{C30A13CC-1D4E-4AE8-8C42-42B761E402B9}">
      <dsp:nvSpPr>
        <dsp:cNvPr id="0" name=""/>
        <dsp:cNvSpPr/>
      </dsp:nvSpPr>
      <dsp:spPr>
        <a:xfrm>
          <a:off x="3461627" y="895874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const decreaseBtn = document.getElementById("decrease-btn");</a:t>
          </a:r>
        </a:p>
      </dsp:txBody>
      <dsp:txXfrm>
        <a:off x="3461627" y="895874"/>
        <a:ext cx="1279794" cy="767876"/>
      </dsp:txXfrm>
    </dsp:sp>
    <dsp:sp modelId="{C8E84BAA-8CFA-4C5A-9601-E7E256F00789}">
      <dsp:nvSpPr>
        <dsp:cNvPr id="0" name=""/>
        <dsp:cNvSpPr/>
      </dsp:nvSpPr>
      <dsp:spPr>
        <a:xfrm>
          <a:off x="646079" y="1791730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// Function to update the price on the card</a:t>
          </a:r>
        </a:p>
      </dsp:txBody>
      <dsp:txXfrm>
        <a:off x="646079" y="1791730"/>
        <a:ext cx="1279794" cy="767876"/>
      </dsp:txXfrm>
    </dsp:sp>
    <dsp:sp modelId="{5333A9F8-BCC5-438C-8131-E5723175BCF0}">
      <dsp:nvSpPr>
        <dsp:cNvPr id="0" name=""/>
        <dsp:cNvSpPr/>
      </dsp:nvSpPr>
      <dsp:spPr>
        <a:xfrm>
          <a:off x="2053853" y="1791730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function updatePrice() {</a:t>
          </a:r>
        </a:p>
      </dsp:txBody>
      <dsp:txXfrm>
        <a:off x="2053853" y="1791730"/>
        <a:ext cx="1279794" cy="767876"/>
      </dsp:txXfrm>
    </dsp:sp>
    <dsp:sp modelId="{C90E934C-8187-4BBF-8E52-80C68B62986E}">
      <dsp:nvSpPr>
        <dsp:cNvPr id="0" name=""/>
        <dsp:cNvSpPr/>
      </dsp:nvSpPr>
      <dsp:spPr>
        <a:xfrm>
          <a:off x="3461627" y="1791730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priceValue.textContent = price;</a:t>
          </a:r>
        </a:p>
      </dsp:txBody>
      <dsp:txXfrm>
        <a:off x="3461627" y="1791730"/>
        <a:ext cx="1279794" cy="767876"/>
      </dsp:txXfrm>
    </dsp:sp>
    <dsp:sp modelId="{F82D5E8D-D516-4503-99F5-613FEFCF5F72}">
      <dsp:nvSpPr>
        <dsp:cNvPr id="0" name=""/>
        <dsp:cNvSpPr/>
      </dsp:nvSpPr>
      <dsp:spPr>
        <a:xfrm>
          <a:off x="646079" y="2687586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}</a:t>
          </a:r>
        </a:p>
      </dsp:txBody>
      <dsp:txXfrm>
        <a:off x="646079" y="2687586"/>
        <a:ext cx="1279794" cy="767876"/>
      </dsp:txXfrm>
    </dsp:sp>
    <dsp:sp modelId="{C6C70828-ABC0-42DA-8B8B-B55AEB84E4BA}">
      <dsp:nvSpPr>
        <dsp:cNvPr id="0" name=""/>
        <dsp:cNvSpPr/>
      </dsp:nvSpPr>
      <dsp:spPr>
        <a:xfrm>
          <a:off x="2053853" y="2687586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// Add event listeners to buttons</a:t>
          </a:r>
        </a:p>
      </dsp:txBody>
      <dsp:txXfrm>
        <a:off x="2053853" y="2687586"/>
        <a:ext cx="1279794" cy="767876"/>
      </dsp:txXfrm>
    </dsp:sp>
    <dsp:sp modelId="{AECD67D4-8227-472B-A290-1078BAC1874E}">
      <dsp:nvSpPr>
        <dsp:cNvPr id="0" name=""/>
        <dsp:cNvSpPr/>
      </dsp:nvSpPr>
      <dsp:spPr>
        <a:xfrm>
          <a:off x="3461627" y="2687586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increaseBtn.addEventListener("click", () =&gt; {</a:t>
          </a:r>
        </a:p>
      </dsp:txBody>
      <dsp:txXfrm>
        <a:off x="3461627" y="2687586"/>
        <a:ext cx="1279794" cy="767876"/>
      </dsp:txXfrm>
    </dsp:sp>
    <dsp:sp modelId="{9B802D9D-84F3-494F-8E7B-F50CAC614F12}">
      <dsp:nvSpPr>
        <dsp:cNvPr id="0" name=""/>
        <dsp:cNvSpPr/>
      </dsp:nvSpPr>
      <dsp:spPr>
        <a:xfrm>
          <a:off x="646079" y="3583443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price += 10; // Increase price by $10</a:t>
          </a:r>
        </a:p>
      </dsp:txBody>
      <dsp:txXfrm>
        <a:off x="646079" y="3583443"/>
        <a:ext cx="1279794" cy="767876"/>
      </dsp:txXfrm>
    </dsp:sp>
    <dsp:sp modelId="{D0E297E3-20AE-436B-8EEE-B98EB327F875}">
      <dsp:nvSpPr>
        <dsp:cNvPr id="0" name=""/>
        <dsp:cNvSpPr/>
      </dsp:nvSpPr>
      <dsp:spPr>
        <a:xfrm>
          <a:off x="2053853" y="3583443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updatePrice();</a:t>
          </a:r>
        </a:p>
      </dsp:txBody>
      <dsp:txXfrm>
        <a:off x="2053853" y="3583443"/>
        <a:ext cx="1279794" cy="767876"/>
      </dsp:txXfrm>
    </dsp:sp>
    <dsp:sp modelId="{FDE185D2-534E-4C13-B79D-E8C7A2287CF3}">
      <dsp:nvSpPr>
        <dsp:cNvPr id="0" name=""/>
        <dsp:cNvSpPr/>
      </dsp:nvSpPr>
      <dsp:spPr>
        <a:xfrm>
          <a:off x="3461627" y="3583443"/>
          <a:ext cx="1279794" cy="767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}</a:t>
          </a:r>
        </a:p>
      </dsp:txBody>
      <dsp:txXfrm>
        <a:off x="3461627" y="3583443"/>
        <a:ext cx="1279794" cy="767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D6708-A2B4-44FD-897C-1DBD6BEFC29D}">
      <dsp:nvSpPr>
        <dsp:cNvPr id="0" name=""/>
        <dsp:cNvSpPr/>
      </dsp:nvSpPr>
      <dsp:spPr>
        <a:xfrm>
          <a:off x="0" y="0"/>
          <a:ext cx="4579376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HTML</a:t>
          </a:r>
          <a:r>
            <a:rPr lang="en-US" sz="1900" kern="1200"/>
            <a:t>: Defines the structure of the card with a product name, price display, and buttons for interaction.</a:t>
          </a:r>
        </a:p>
      </dsp:txBody>
      <dsp:txXfrm>
        <a:off x="38234" y="38234"/>
        <a:ext cx="3170746" cy="1228933"/>
      </dsp:txXfrm>
    </dsp:sp>
    <dsp:sp modelId="{B8E35DC6-20D0-4522-8959-3FC3488D2B1B}">
      <dsp:nvSpPr>
        <dsp:cNvPr id="0" name=""/>
        <dsp:cNvSpPr/>
      </dsp:nvSpPr>
      <dsp:spPr>
        <a:xfrm>
          <a:off x="404062" y="1522968"/>
          <a:ext cx="4579376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CSS</a:t>
          </a:r>
          <a:r>
            <a:rPr lang="en-US" sz="1900" kern="1200"/>
            <a:t>: Styles the card, making it visually appealing and responsive.</a:t>
          </a:r>
        </a:p>
      </dsp:txBody>
      <dsp:txXfrm>
        <a:off x="442296" y="1561202"/>
        <a:ext cx="3250335" cy="1228933"/>
      </dsp:txXfrm>
    </dsp:sp>
    <dsp:sp modelId="{DA32C373-8561-4A29-9133-29E07C5C2F31}">
      <dsp:nvSpPr>
        <dsp:cNvPr id="0" name=""/>
        <dsp:cNvSpPr/>
      </dsp:nvSpPr>
      <dsp:spPr>
        <a:xfrm>
          <a:off x="808125" y="3045936"/>
          <a:ext cx="4579376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JavaScript</a:t>
          </a:r>
          <a:r>
            <a:rPr lang="en-US" sz="1900" kern="1200"/>
            <a:t>: Handles user interactions and updates the price dynamically on the card.</a:t>
          </a:r>
        </a:p>
      </dsp:txBody>
      <dsp:txXfrm>
        <a:off x="846359" y="3084170"/>
        <a:ext cx="3250335" cy="1228933"/>
      </dsp:txXfrm>
    </dsp:sp>
    <dsp:sp modelId="{1CE0AA77-A08A-4C41-BE74-6EFF6E05432A}">
      <dsp:nvSpPr>
        <dsp:cNvPr id="0" name=""/>
        <dsp:cNvSpPr/>
      </dsp:nvSpPr>
      <dsp:spPr>
        <a:xfrm>
          <a:off x="3730865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21780" y="989929"/>
        <a:ext cx="466680" cy="638504"/>
      </dsp:txXfrm>
    </dsp:sp>
    <dsp:sp modelId="{6A4BBCEA-FFDD-440E-99D2-6EA1811F4286}">
      <dsp:nvSpPr>
        <dsp:cNvPr id="0" name=""/>
        <dsp:cNvSpPr/>
      </dsp:nvSpPr>
      <dsp:spPr>
        <a:xfrm>
          <a:off x="4134928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25843" y="2504195"/>
        <a:ext cx="466680" cy="63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6A42F-5BAC-4294-9052-3FBBB01F8239}">
      <dsp:nvSpPr>
        <dsp:cNvPr id="0" name=""/>
        <dsp:cNvSpPr/>
      </dsp:nvSpPr>
      <dsp:spPr>
        <a:xfrm>
          <a:off x="2414236" y="1127763"/>
          <a:ext cx="5248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82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2765" y="1170706"/>
        <a:ext cx="27771" cy="5554"/>
      </dsp:txXfrm>
    </dsp:sp>
    <dsp:sp modelId="{965CE532-75E9-4F2E-B3A9-4DA10B74CEA4}">
      <dsp:nvSpPr>
        <dsp:cNvPr id="0" name=""/>
        <dsp:cNvSpPr/>
      </dsp:nvSpPr>
      <dsp:spPr>
        <a:xfrm>
          <a:off x="1131" y="449011"/>
          <a:ext cx="2414905" cy="14489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332" tIns="124211" rIns="118332" bIns="124211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Save the files in the same directory.</a:t>
          </a:r>
          <a:endParaRPr lang="en-US" sz="1600" kern="1200"/>
        </a:p>
      </dsp:txBody>
      <dsp:txXfrm>
        <a:off x="1131" y="449011"/>
        <a:ext cx="2414905" cy="1448943"/>
      </dsp:txXfrm>
    </dsp:sp>
    <dsp:sp modelId="{83AC1455-BC48-4B65-8279-E2B63EDDBBC2}">
      <dsp:nvSpPr>
        <dsp:cNvPr id="0" name=""/>
        <dsp:cNvSpPr/>
      </dsp:nvSpPr>
      <dsp:spPr>
        <a:xfrm>
          <a:off x="1208584" y="1896154"/>
          <a:ext cx="2970333" cy="524828"/>
        </a:xfrm>
        <a:custGeom>
          <a:avLst/>
          <a:gdLst/>
          <a:ahLst/>
          <a:cxnLst/>
          <a:rect l="0" t="0" r="0" b="0"/>
          <a:pathLst>
            <a:path>
              <a:moveTo>
                <a:pt x="2970333" y="0"/>
              </a:moveTo>
              <a:lnTo>
                <a:pt x="2970333" y="279514"/>
              </a:lnTo>
              <a:lnTo>
                <a:pt x="0" y="279514"/>
              </a:lnTo>
              <a:lnTo>
                <a:pt x="0" y="5248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8205" y="2155791"/>
        <a:ext cx="151090" cy="5554"/>
      </dsp:txXfrm>
    </dsp:sp>
    <dsp:sp modelId="{F3DD1727-F2BD-4CEA-BB86-9EFA83204ED0}">
      <dsp:nvSpPr>
        <dsp:cNvPr id="0" name=""/>
        <dsp:cNvSpPr/>
      </dsp:nvSpPr>
      <dsp:spPr>
        <a:xfrm>
          <a:off x="2971465" y="449011"/>
          <a:ext cx="2414905" cy="14489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332" tIns="124211" rIns="118332" bIns="124211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Open the index.html file in a browser to see the dynamic price card in action.</a:t>
          </a:r>
          <a:endParaRPr lang="en-US" sz="1600" kern="1200"/>
        </a:p>
      </dsp:txBody>
      <dsp:txXfrm>
        <a:off x="2971465" y="449011"/>
        <a:ext cx="2414905" cy="1448943"/>
      </dsp:txXfrm>
    </dsp:sp>
    <dsp:sp modelId="{8E9F0C52-7928-4FF1-88D4-B520657B6D46}">
      <dsp:nvSpPr>
        <dsp:cNvPr id="0" name=""/>
        <dsp:cNvSpPr/>
      </dsp:nvSpPr>
      <dsp:spPr>
        <a:xfrm>
          <a:off x="1131" y="2453383"/>
          <a:ext cx="2414905" cy="14489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332" tIns="124211" rIns="118332" bIns="124211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Click the "Increase Price" and "Decrease Price" buttons to adjust the price.</a:t>
          </a:r>
          <a:endParaRPr lang="en-US" sz="1600" kern="1200"/>
        </a:p>
      </dsp:txBody>
      <dsp:txXfrm>
        <a:off x="1131" y="2453383"/>
        <a:ext cx="2414905" cy="144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2433-543A-1706-B2E5-3F965535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708DE-5B6B-FD62-39BF-0C4121332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866E-2F07-5BF5-A569-FA5821F1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A82A-1184-C38B-819B-3A9D4DC1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88FB-A33E-3C18-79DB-6D1E301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DDB7-E387-FBA4-A88A-DB18DDF2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3B60-D34F-4A26-B135-F11D4337A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3BA0-28DA-67C2-DAA0-8D9162CD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DED1-1B15-6684-AB6F-13922E7F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ECB5-D582-F750-AF35-0862F52D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5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AF6B-0B11-B171-5EFA-C02810A6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024E1-1D33-D9E5-E40C-815250AB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DB19-78F4-349E-1B7C-9C592D15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8DE9-0DD8-5255-A640-F22786C2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56AF-264F-13E4-E36C-6E257DE2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B89-4556-8A7A-0738-4E6422F0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C30E-7271-3F41-391E-2F3F86C6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1601-3DCC-8CDD-8E8C-C56520B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98A2-07B2-E748-45FD-CF4F7511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AB58-A31F-D534-234C-EF919964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CE8A-C01F-C62E-8B3E-AFA9BDE2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4BE-49E6-691D-29B3-23FD8E75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BA26-FA8D-8049-6157-DE2A3889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15DC-BE41-6BDB-E94E-54B8A6A7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525B-4F49-B8AD-1C5F-352493D8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A009-15A0-7C24-00A7-728BF329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70FF-21CB-F917-2A5C-BDC9CE848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A8838-3588-ABF1-10DD-DC27340B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840A-F497-AE78-91F5-E6489AF0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8F4D-63A1-E933-7F27-377FE462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63C59-5A10-0C99-490B-A2DB3BF8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81D3-BCC9-D92A-6444-0F735A3F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1EA9-BF03-8701-67C9-8A2BE000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96CB9-16A9-29C0-1D32-F327D59F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A34EA-D5DE-9EFF-21BB-2A04A9229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F06FC-2D0F-3D98-4030-C44702D60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BDEFD-972B-5A94-225C-8B736E9E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3B2AA-AC94-AAF0-B847-019FF7CC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A4CAB-11CD-1C4C-1240-DECFFA61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95C7-2D14-9276-808A-48E56B2C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F5B37-FE1D-D675-2BA0-666F0005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0436E-1C47-A48E-E42A-07326B65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76A88-3730-E6B4-9F4F-BDB281AE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75F4-89C7-61C4-B072-8FBD2BD4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2920-5FDA-D0D7-41F1-3F436295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46198-6A2E-749C-5C7C-52D0FE7C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95FE-D41D-9869-977C-76D1139A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7C51-D1FF-1955-9A2A-A4554323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55CC6-BFAD-369C-B133-8D0E6DF9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E57F-CE1F-3036-3641-A6FFC99F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DC61-8DF0-0560-31E8-7774BBD0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B29F6-F100-AA78-6248-207D5E9E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860-5501-EFB2-4938-04773D1E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B69CA-A322-6F3C-D0A2-C3CE5ACF2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763-2B0C-22BE-7684-60109F78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D751-4345-405F-8005-24B1AB82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556E-1E68-44C3-C172-D46E5582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5305C-97B4-B1F2-1DA8-2335815E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C0A05-AAA5-95AD-074A-F5A2E051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6D08-88B4-68AC-D1FE-5A5EC4C1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C67A-60C1-881C-91E4-7762E72CA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E18F8-255F-4E84-886A-E8CB97002B1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91F2-0D42-DC89-676F-935FD4D60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C104-422A-984C-1D35-5DBEB04F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B8270-E525-48D3-AC96-47B50CEE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26B-59D2-4503-6E2E-DFCEF41D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531831"/>
            <a:ext cx="8434090" cy="5972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accent5"/>
                </a:solidFill>
              </a:rPr>
              <a:t>Kit&amp;kim</a:t>
            </a:r>
            <a:r>
              <a:rPr lang="en-US" sz="5400" dirty="0">
                <a:solidFill>
                  <a:schemeClr val="accent5"/>
                </a:solidFill>
              </a:rPr>
              <a:t> technical campus</a:t>
            </a:r>
            <a:br>
              <a:rPr lang="en-US" sz="5400" dirty="0">
                <a:solidFill>
                  <a:schemeClr val="accent5"/>
                </a:solidFill>
              </a:rPr>
            </a:br>
            <a:br>
              <a:rPr lang="en-US" sz="5400" dirty="0">
                <a:solidFill>
                  <a:schemeClr val="accent5"/>
                </a:solidFill>
              </a:rPr>
            </a:br>
            <a:br>
              <a:rPr lang="en-US" sz="54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Project name:-</a:t>
            </a:r>
            <a:r>
              <a:rPr lang="en-US" sz="5400" b="1" dirty="0">
                <a:solidFill>
                  <a:schemeClr val="accent5"/>
                </a:solidFill>
              </a:rPr>
              <a:t>card price</a:t>
            </a:r>
            <a:br>
              <a:rPr lang="en-US" sz="5400" dirty="0">
                <a:solidFill>
                  <a:schemeClr val="accent5"/>
                </a:solidFill>
              </a:rPr>
            </a:br>
            <a:br>
              <a:rPr lang="en-US" sz="5400" dirty="0">
                <a:solidFill>
                  <a:schemeClr val="accent5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Name:- </a:t>
            </a:r>
            <a:r>
              <a:rPr lang="en-US" sz="2000" b="1" dirty="0">
                <a:solidFill>
                  <a:schemeClr val="accent5"/>
                </a:solidFill>
              </a:rPr>
              <a:t>PL.KARUPPIAH </a:t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                              au910821106001</a:t>
            </a:r>
          </a:p>
        </p:txBody>
      </p:sp>
      <p:pic>
        <p:nvPicPr>
          <p:cNvPr id="4" name="Picture 3" descr="A logo with purple ribbon&#10;&#10;Description automatically generated">
            <a:extLst>
              <a:ext uri="{FF2B5EF4-FFF2-40B4-BE49-F238E27FC236}">
                <a16:creationId xmlns:a16="http://schemas.microsoft.com/office/drawing/2014/main" id="{4C12B93F-A010-3044-7A67-3D2673C9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9" y="392482"/>
            <a:ext cx="1385126" cy="13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3F2A-4645-B2F7-9E26-D4DDA6C9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426F-1807-50FD-72F9-DD6C74E8F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Here is a simple project structure to create a card price component that updates dynamically using </a:t>
            </a:r>
            <a:r>
              <a:rPr lang="en-US" sz="2000" b="1" dirty="0"/>
              <a:t>HTML</a:t>
            </a:r>
            <a:r>
              <a:rPr lang="en-US" sz="2000" dirty="0"/>
              <a:t>, </a:t>
            </a:r>
            <a:r>
              <a:rPr lang="en-US" sz="2000" b="1" dirty="0"/>
              <a:t>CSS</a:t>
            </a:r>
            <a:r>
              <a:rPr lang="en-US" sz="2000" dirty="0"/>
              <a:t>, and </a:t>
            </a:r>
            <a:r>
              <a:rPr lang="en-US" sz="2000" b="1" dirty="0"/>
              <a:t>JavaScript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30436-E280-4C01-517D-057FD56C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2" r="19939" b="-1"/>
          <a:stretch/>
        </p:blipFill>
        <p:spPr>
          <a:xfrm>
            <a:off x="8109502" y="1403311"/>
            <a:ext cx="3615776" cy="40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FF3FD8-0F1B-36C0-AC74-579200963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File: </a:t>
            </a:r>
            <a: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index.html</a:t>
            </a:r>
            <a:endParaRPr kumimoji="0" lang="en-US" altLang="en-US" sz="4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html</a:t>
            </a: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2702-E4FA-6A7A-C90F-A6B93193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1000"/>
              <a:t>&lt;!DOCTYPE html&gt;</a:t>
            </a:r>
          </a:p>
          <a:p>
            <a:r>
              <a:rPr lang="en-US" sz="1000"/>
              <a:t>&lt;html lang="en"&gt;</a:t>
            </a:r>
          </a:p>
          <a:p>
            <a:r>
              <a:rPr lang="en-US" sz="1000"/>
              <a:t>&lt;head&gt;</a:t>
            </a:r>
          </a:p>
          <a:p>
            <a:r>
              <a:rPr lang="en-US" sz="1000"/>
              <a:t>  &lt;meta charset="UTF-8"&gt;</a:t>
            </a:r>
          </a:p>
          <a:p>
            <a:r>
              <a:rPr lang="en-US" sz="1000"/>
              <a:t>  &lt;meta name="viewport" content="width=device-width, initial-scale=1.0"&gt;</a:t>
            </a:r>
          </a:p>
          <a:p>
            <a:r>
              <a:rPr lang="en-US" sz="1000"/>
              <a:t>  &lt;title&gt;Price Card&lt;/title&gt;</a:t>
            </a:r>
          </a:p>
          <a:p>
            <a:r>
              <a:rPr lang="en-US" sz="1000"/>
              <a:t>  &lt;link rel="stylesheet" href="styles.css"&gt;</a:t>
            </a:r>
          </a:p>
          <a:p>
            <a:r>
              <a:rPr lang="en-US" sz="1000"/>
              <a:t>&lt;/head&gt;</a:t>
            </a:r>
          </a:p>
          <a:p>
            <a:r>
              <a:rPr lang="en-US" sz="1000"/>
              <a:t>&lt;body&gt;</a:t>
            </a:r>
          </a:p>
          <a:p>
            <a:r>
              <a:rPr lang="en-US" sz="1000"/>
              <a:t>  &lt;div class="card"&gt;</a:t>
            </a:r>
          </a:p>
          <a:p>
            <a:r>
              <a:rPr lang="en-US" sz="1000"/>
              <a:t>    &lt;h1 class="product-name"&gt;Product Name&lt;/h1&gt;</a:t>
            </a:r>
          </a:p>
          <a:p>
            <a:r>
              <a:rPr lang="en-US" sz="1000"/>
              <a:t>    &lt;p class="price"&gt;Price: $&lt;span id="price-value"&gt;100&lt;/span&gt;&lt;/p&gt;</a:t>
            </a:r>
          </a:p>
          <a:p>
            <a:r>
              <a:rPr lang="en-US" sz="1000"/>
              <a:t>    &lt;button id="increase-btn"&gt;Increase Price&lt;/button&gt;</a:t>
            </a:r>
          </a:p>
          <a:p>
            <a:r>
              <a:rPr lang="en-US" sz="1000"/>
              <a:t>    &lt;button id="decrease-btn"&gt;Decrease Price&lt;/button&gt;</a:t>
            </a:r>
          </a:p>
          <a:p>
            <a:r>
              <a:rPr lang="en-US" sz="1000"/>
              <a:t>  &lt;/div&gt;</a:t>
            </a:r>
          </a:p>
          <a:p>
            <a:r>
              <a:rPr lang="en-US" sz="1000"/>
              <a:t>  &lt;script src="script.js"&gt;&lt;/script&gt;</a:t>
            </a:r>
          </a:p>
          <a:p>
            <a:r>
              <a:rPr lang="en-US" sz="1000"/>
              <a:t>&lt;/body&gt;</a:t>
            </a:r>
          </a:p>
          <a:p>
            <a:r>
              <a:rPr lang="en-US" sz="1000"/>
              <a:t>&lt;/html&gt;</a:t>
            </a:r>
          </a:p>
          <a:p>
            <a:endParaRPr lang="en-US" sz="1000"/>
          </a:p>
        </p:txBody>
      </p:sp>
      <p:pic>
        <p:nvPicPr>
          <p:cNvPr id="16" name="Picture 15" descr="Formulas on a background">
            <a:extLst>
              <a:ext uri="{FF2B5EF4-FFF2-40B4-BE49-F238E27FC236}">
                <a16:creationId xmlns:a16="http://schemas.microsoft.com/office/drawing/2014/main" id="{2A4EEA33-BF2D-F481-062E-8E5F3998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44" r="32209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616335-6872-8BBF-1D90-52F27E553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365125"/>
            <a:ext cx="539336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File: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styles.css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29ABDD-BABA-A548-6B9B-9BC64401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12" r="21237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EA76650-B69E-C32F-583D-5A412820F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5339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49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467530-DBC1-406E-249B-1E12C7A6A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5387502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File: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script.js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8D60F6-1B19-9B79-D8DF-1DFC0166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04" r="26399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41948E6-803F-E6EC-3C94-11C7543F4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027999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217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4C14F-3A32-1793-C2FD-C9E05DD4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How It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C05A1-AF16-36FA-E52D-378F9896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51" r="23919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7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9C1CC1-1B8E-CD4B-2A00-7F2575344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718175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66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93128-6EAA-ADCE-2C05-39F41470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/>
              <a:t>Usage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C2F3E-91B6-CE5A-FAAC-79E3CBF6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18" r="12336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91A91ECD-8B49-6F4D-DC58-931FB0877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592696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851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Smiling Face with No Fill">
            <a:extLst>
              <a:ext uri="{FF2B5EF4-FFF2-40B4-BE49-F238E27FC236}">
                <a16:creationId xmlns:a16="http://schemas.microsoft.com/office/drawing/2014/main" id="{7927A5BA-D90D-A2C1-F59A-FA97B7AE9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53CA-FB75-3545-3341-BE48DA00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 for Watching </a:t>
            </a:r>
          </a:p>
        </p:txBody>
      </p:sp>
    </p:spTree>
    <p:extLst>
      <p:ext uri="{BB962C8B-B14F-4D97-AF65-F5344CB8AC3E}">
        <p14:creationId xmlns:p14="http://schemas.microsoft.com/office/powerpoint/2010/main" val="346532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Calibri</vt:lpstr>
      <vt:lpstr>Office Theme</vt:lpstr>
      <vt:lpstr>Kit&amp;kim technical campus   Project name:-card price  Name:- PL.KARUPPIAH                                au910821106001</vt:lpstr>
      <vt:lpstr>Introductions </vt:lpstr>
      <vt:lpstr>File: index.html html </vt:lpstr>
      <vt:lpstr>File: styles.css </vt:lpstr>
      <vt:lpstr>File: script.js </vt:lpstr>
      <vt:lpstr>How It Works</vt:lpstr>
      <vt:lpstr>Usage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suriya</dc:creator>
  <cp:lastModifiedBy>s suriya</cp:lastModifiedBy>
  <cp:revision>1</cp:revision>
  <dcterms:created xsi:type="dcterms:W3CDTF">2024-11-16T06:33:43Z</dcterms:created>
  <dcterms:modified xsi:type="dcterms:W3CDTF">2024-11-18T06:32:09Z</dcterms:modified>
</cp:coreProperties>
</file>