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CS 451 - Battle Boats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Joe Muoio, Cory Bergquist, Peter Liu, Michael Bonawitz, Kevin Zakszewski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775" x="2212875"/>
            <a:ext cy="4527450" cx="4527426"/>
          </a:xfrm>
          <a:prstGeom prst="rect">
            <a:avLst/>
          </a:prstGeom>
        </p:spPr>
      </p:pic>
      <p:sp>
        <p:nvSpPr>
          <p:cNvPr id="113" name="Shape 113"/>
          <p:cNvSpPr txBox="1"/>
          <p:nvPr/>
        </p:nvSpPr>
        <p:spPr>
          <a:xfrm>
            <a:off y="1332325" x="291525"/>
            <a:ext cy="2879999" cx="18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Player 1</a:t>
            </a:r>
          </a:p>
          <a:p>
            <a:pPr algn="ctr" rtl="0" lvl="0">
              <a:buNone/>
            </a:pPr>
            <a:r>
              <a:rPr b="1" sz="3000" lang="en"/>
              <a:t>placing</a:t>
            </a:r>
            <a:r>
              <a:rPr b="1" sz="1800" lang="en"/>
              <a:t>0 Ships Remain</a:t>
            </a:r>
          </a:p>
        </p:txBody>
      </p:sp>
      <p:sp>
        <p:nvSpPr>
          <p:cNvPr id="114" name="Shape 114"/>
          <p:cNvSpPr/>
          <p:nvPr/>
        </p:nvSpPr>
        <p:spPr>
          <a:xfrm>
            <a:off y="4212325" x="699410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sp>
        <p:nvSpPr>
          <p:cNvPr id="115" name="Shape 115"/>
          <p:cNvSpPr/>
          <p:nvPr/>
        </p:nvSpPr>
        <p:spPr>
          <a:xfrm rot="-5400000">
            <a:off y="1402405" x="7911046"/>
            <a:ext cy="1367399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6" name="Shape 116"/>
          <p:cNvSpPr/>
          <p:nvPr/>
        </p:nvSpPr>
        <p:spPr>
          <a:xfrm rot="-5400000">
            <a:off y="137886" x="825056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/>
        </p:nvSpPr>
        <p:spPr>
          <a:xfrm rot="-5400000">
            <a:off y="501542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/>
        </p:nvSpPr>
        <p:spPr>
          <a:xfrm rot="-5400000">
            <a:off y="1037399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/>
        </p:nvSpPr>
        <p:spPr>
          <a:xfrm rot="-5400000">
            <a:off y="1782849" x="7755650"/>
            <a:ext cy="1678200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 rot="-5400000">
            <a:off y="2250861" x="337401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 rot="-5400000">
            <a:off y="3196725" x="5077549"/>
            <a:ext cy="1820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/>
        </p:nvSpPr>
        <p:spPr>
          <a:xfrm>
            <a:off y="2061574" x="5834150"/>
            <a:ext cy="14540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/>
        </p:nvSpPr>
        <p:spPr>
          <a:xfrm rot="-5400000">
            <a:off y="565099" x="50775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/>
        </p:nvSpPr>
        <p:spPr>
          <a:xfrm>
            <a:off y="3594223" x="2806964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3282425" x="699765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Random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775" x="2212875"/>
            <a:ext cy="4527450" cx="4527426"/>
          </a:xfrm>
          <a:prstGeom prst="rect">
            <a:avLst/>
          </a:prstGeom>
        </p:spPr>
      </p:pic>
      <p:sp>
        <p:nvSpPr>
          <p:cNvPr id="132" name="Shape 132"/>
          <p:cNvSpPr txBox="1"/>
          <p:nvPr/>
        </p:nvSpPr>
        <p:spPr>
          <a:xfrm>
            <a:off y="1332325" x="291525"/>
            <a:ext cy="2879999" cx="18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Player 2</a:t>
            </a:r>
          </a:p>
          <a:p>
            <a:pPr algn="ctr" rtl="0" lvl="0">
              <a:buNone/>
            </a:pPr>
            <a:r>
              <a:rPr b="1" sz="3000" lang="en"/>
              <a:t>placing</a:t>
            </a:r>
            <a:r>
              <a:rPr b="1" sz="1800" lang="en"/>
              <a:t>5 Ships Remain</a:t>
            </a:r>
          </a:p>
        </p:txBody>
      </p:sp>
      <p:sp>
        <p:nvSpPr>
          <p:cNvPr id="133" name="Shape 133"/>
          <p:cNvSpPr/>
          <p:nvPr/>
        </p:nvSpPr>
        <p:spPr>
          <a:xfrm>
            <a:off y="4212325" x="699410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B7B7B7"/>
                </a:solidFill>
              </a:rPr>
              <a:t>Done</a:t>
            </a:r>
          </a:p>
        </p:txBody>
      </p:sp>
      <p:sp>
        <p:nvSpPr>
          <p:cNvPr id="134" name="Shape 134"/>
          <p:cNvSpPr/>
          <p:nvPr/>
        </p:nvSpPr>
        <p:spPr>
          <a:xfrm rot="-5400000">
            <a:off y="1402405" x="7911046"/>
            <a:ext cy="13673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/>
          <p:nvPr/>
        </p:nvSpPr>
        <p:spPr>
          <a:xfrm rot="-5400000">
            <a:off y="137886" x="825056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 rot="-5400000">
            <a:off y="501542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 rot="-5400000">
            <a:off y="1037399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 rot="-5400000">
            <a:off y="1782849" x="7755650"/>
            <a:ext cy="16782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3282425" x="699765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Random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5" name="Shape 145"/>
          <p:cNvSpPr/>
          <p:nvPr/>
        </p:nvSpPr>
        <p:spPr>
          <a:xfrm>
            <a:off y="1806300" x="3244950"/>
            <a:ext cy="1530899" cx="265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Player 1 turn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46" name="Shape 146"/>
          <p:cNvSpPr/>
          <p:nvPr/>
        </p:nvSpPr>
        <p:spPr>
          <a:xfrm>
            <a:off y="2816250" x="4546425"/>
            <a:ext cy="440699" cx="1145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Okay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153" name="Shape 153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4" name="Shape 154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B7B7B7"/>
                </a:solidFill>
              </a:rPr>
              <a:t>Done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 rot="-5400000">
            <a:off y="1950051" x="1428365"/>
            <a:ext cy="5601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 rot="-5400000">
            <a:off y="2727732" x="2829340"/>
            <a:ext cy="14972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>
            <a:off y="1794341" x="3451476"/>
            <a:ext cy="11958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9" name="Shape 159"/>
          <p:cNvSpPr/>
          <p:nvPr/>
        </p:nvSpPr>
        <p:spPr>
          <a:xfrm rot="-5400000">
            <a:off y="556474" x="2822250"/>
            <a:ext cy="8580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3054671" x="962156"/>
            <a:ext cy="8435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/>
              <a:t>Player 1 attacking</a:t>
            </a:r>
          </a:p>
        </p:txBody>
      </p:sp>
      <p:sp>
        <p:nvSpPr>
          <p:cNvPr id="162" name="Shape 162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163" name="Shape 163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170" name="Shape 170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173" name="Shape 173"/>
          <p:cNvSpPr/>
          <p:nvPr/>
        </p:nvSpPr>
        <p:spPr>
          <a:xfrm rot="-5400000">
            <a:off y="1950051" x="1428365"/>
            <a:ext cy="5601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/>
        </p:nvSpPr>
        <p:spPr>
          <a:xfrm rot="-5400000">
            <a:off y="2727732" x="2829340"/>
            <a:ext cy="14972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5" name="Shape 175"/>
          <p:cNvSpPr/>
          <p:nvPr/>
        </p:nvSpPr>
        <p:spPr>
          <a:xfrm>
            <a:off y="1794341" x="3451476"/>
            <a:ext cy="11958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6" name="Shape 176"/>
          <p:cNvSpPr/>
          <p:nvPr/>
        </p:nvSpPr>
        <p:spPr>
          <a:xfrm rot="-5400000">
            <a:off y="556474" x="2822250"/>
            <a:ext cy="8580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7" name="Shape 177"/>
          <p:cNvSpPr/>
          <p:nvPr/>
        </p:nvSpPr>
        <p:spPr>
          <a:xfrm>
            <a:off y="3054671" x="962156"/>
            <a:ext cy="8435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1 attacking</a:t>
            </a:r>
          </a:p>
        </p:txBody>
      </p:sp>
      <p:sp>
        <p:nvSpPr>
          <p:cNvPr id="179" name="Shape 179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180" name="Shape 180"/>
          <p:cNvSpPr/>
          <p:nvPr/>
        </p:nvSpPr>
        <p:spPr>
          <a:xfrm>
            <a:off y="1794339" x="7547736"/>
            <a:ext cy="279899" cx="284100"/>
          </a:xfrm>
          <a:prstGeom prst="ellipse">
            <a:avLst/>
          </a:prstGeom>
          <a:solidFill>
            <a:srgbClr val="B7B7B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87" name="Shape 1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188" name="Shape 188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191" name="Shape 191"/>
          <p:cNvSpPr/>
          <p:nvPr/>
        </p:nvSpPr>
        <p:spPr>
          <a:xfrm rot="-5400000">
            <a:off y="1950051" x="1428365"/>
            <a:ext cy="5601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/>
        </p:nvSpPr>
        <p:spPr>
          <a:xfrm rot="-5400000">
            <a:off y="2727732" x="2829340"/>
            <a:ext cy="14972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3" name="Shape 193"/>
          <p:cNvSpPr/>
          <p:nvPr/>
        </p:nvSpPr>
        <p:spPr>
          <a:xfrm>
            <a:off y="1794341" x="3451476"/>
            <a:ext cy="11958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4" name="Shape 194"/>
          <p:cNvSpPr/>
          <p:nvPr/>
        </p:nvSpPr>
        <p:spPr>
          <a:xfrm rot="-5400000">
            <a:off y="556474" x="2822250"/>
            <a:ext cy="858000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3054671" x="962156"/>
            <a:ext cy="843599" cx="252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1 attacking</a:t>
            </a:r>
          </a:p>
        </p:txBody>
      </p:sp>
      <p:sp>
        <p:nvSpPr>
          <p:cNvPr id="197" name="Shape 197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198" name="Shape 198"/>
          <p:cNvSpPr/>
          <p:nvPr/>
        </p:nvSpPr>
        <p:spPr>
          <a:xfrm>
            <a:off y="1794339" x="75477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1806300" x="3244950"/>
            <a:ext cy="1530899" cx="265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Player 2 turn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06" name="Shape 206"/>
          <p:cNvSpPr/>
          <p:nvPr/>
        </p:nvSpPr>
        <p:spPr>
          <a:xfrm>
            <a:off y="2816250" x="4546425"/>
            <a:ext cy="440699" cx="1145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Okay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213" name="Shape 213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216" name="Shape 216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2 attacking</a:t>
            </a:r>
          </a:p>
        </p:txBody>
      </p:sp>
      <p:sp>
        <p:nvSpPr>
          <p:cNvPr id="217" name="Shape 217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y="2088350" x="1869925"/>
            <a:ext cy="15125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/>
        </p:nvSpPr>
        <p:spPr>
          <a:xfrm>
            <a:off y="1151100" x="3769125"/>
            <a:ext cy="1212300" cx="2492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 rot="-5400000">
            <a:off y="3010050" x="3417273"/>
            <a:ext cy="894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/>
        </p:nvSpPr>
        <p:spPr>
          <a:xfrm rot="-5400000">
            <a:off y="1313024" x="1432974"/>
            <a:ext cy="586500" cx="25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/>
        </p:nvSpPr>
        <p:spPr>
          <a:xfrm rot="-5400000">
            <a:off y="3005550" x="3125399"/>
            <a:ext cy="1518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3" name="Shape 223"/>
          <p:cNvSpPr/>
          <p:nvPr/>
        </p:nvSpPr>
        <p:spPr>
          <a:xfrm>
            <a:off y="1794339" x="3128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4" name="Shape 224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30" name="Shape 2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231" name="Shape 231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2" name="Shape 232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234" name="Shape 234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2 attacking</a:t>
            </a:r>
          </a:p>
        </p:txBody>
      </p:sp>
      <p:sp>
        <p:nvSpPr>
          <p:cNvPr id="235" name="Shape 235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236" name="Shape 236"/>
          <p:cNvSpPr/>
          <p:nvPr/>
        </p:nvSpPr>
        <p:spPr>
          <a:xfrm rot="-5400000">
            <a:off y="2088350" x="1869925"/>
            <a:ext cy="15125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7" name="Shape 237"/>
          <p:cNvSpPr/>
          <p:nvPr/>
        </p:nvSpPr>
        <p:spPr>
          <a:xfrm>
            <a:off y="1151100" x="3769125"/>
            <a:ext cy="1212300" cx="2492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/>
        </p:nvSpPr>
        <p:spPr>
          <a:xfrm rot="-5400000">
            <a:off y="3010050" x="3417273"/>
            <a:ext cy="894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9" name="Shape 239"/>
          <p:cNvSpPr/>
          <p:nvPr/>
        </p:nvSpPr>
        <p:spPr>
          <a:xfrm rot="-5400000">
            <a:off y="1313024" x="1432974"/>
            <a:ext cy="586500" cx="25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/>
          <p:nvPr/>
        </p:nvSpPr>
        <p:spPr>
          <a:xfrm rot="-5400000">
            <a:off y="3005550" x="3125399"/>
            <a:ext cy="1518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1" name="Shape 241"/>
          <p:cNvSpPr/>
          <p:nvPr/>
        </p:nvSpPr>
        <p:spPr>
          <a:xfrm>
            <a:off y="1794339" x="3128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2" name="Shape 242"/>
          <p:cNvSpPr/>
          <p:nvPr/>
        </p:nvSpPr>
        <p:spPr>
          <a:xfrm>
            <a:off y="2090039" x="5992511"/>
            <a:ext cy="279899" cx="284100"/>
          </a:xfrm>
          <a:prstGeom prst="ellipse">
            <a:avLst/>
          </a:prstGeom>
          <a:solidFill>
            <a:srgbClr val="B7B7B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49" name="Shape 2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250" name="Shape 250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1" name="Shape 251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253" name="Shape 253"/>
          <p:cNvSpPr/>
          <p:nvPr/>
        </p:nvSpPr>
        <p:spPr>
          <a:xfrm rot="-5400000">
            <a:off y="2088350" x="1869925"/>
            <a:ext cy="15125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/>
        </p:nvSpPr>
        <p:spPr>
          <a:xfrm>
            <a:off y="1151100" x="3769125"/>
            <a:ext cy="1212300" cx="2492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5" name="Shape 255"/>
          <p:cNvSpPr/>
          <p:nvPr/>
        </p:nvSpPr>
        <p:spPr>
          <a:xfrm rot="-5400000">
            <a:off y="3015299" x="3422448"/>
            <a:ext cy="8844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6" name="Shape 256"/>
          <p:cNvSpPr/>
          <p:nvPr/>
        </p:nvSpPr>
        <p:spPr>
          <a:xfrm rot="-5400000">
            <a:off y="1313024" x="1432974"/>
            <a:ext cy="586500" cx="25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7" name="Shape 257"/>
          <p:cNvSpPr/>
          <p:nvPr/>
        </p:nvSpPr>
        <p:spPr>
          <a:xfrm rot="-5400000">
            <a:off y="3005550" x="3125399"/>
            <a:ext cy="1518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8" name="Shape 258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2 attacking</a:t>
            </a:r>
          </a:p>
        </p:txBody>
      </p:sp>
      <p:sp>
        <p:nvSpPr>
          <p:cNvPr id="259" name="Shape 259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260" name="Shape 260"/>
          <p:cNvSpPr/>
          <p:nvPr/>
        </p:nvSpPr>
        <p:spPr>
          <a:xfrm>
            <a:off y="1794339" x="3128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/>
          <p:nvPr/>
        </p:nvSpPr>
        <p:spPr>
          <a:xfrm>
            <a:off y="2102350" x="60018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Roles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Cory Bergquist - Administrator</a:t>
            </a:r>
          </a:p>
          <a:p>
            <a:pPr rtl="0" lvl="0">
              <a:buNone/>
            </a:pPr>
            <a:r>
              <a:rPr lang="en"/>
              <a:t>Michael Bonawitz - Programmer</a:t>
            </a:r>
          </a:p>
          <a:p>
            <a:pPr rtl="0" lvl="0">
              <a:buNone/>
            </a:pPr>
            <a:r>
              <a:rPr lang="en"/>
              <a:t>Peter Liu - UI Specialist</a:t>
            </a:r>
          </a:p>
          <a:p>
            <a:pPr rtl="0" lvl="0">
              <a:buNone/>
            </a:pPr>
            <a:r>
              <a:rPr lang="en"/>
              <a:t>Joseph Muoio - Chief Architect</a:t>
            </a:r>
          </a:p>
          <a:p>
            <a:pPr>
              <a:buNone/>
            </a:pPr>
            <a:r>
              <a:rPr lang="en"/>
              <a:t>Kevin Zakszewski - Tester/Scribe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68" name="Shape 2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00" x="4899650"/>
            <a:ext cy="3722999" cx="3722999"/>
          </a:xfrm>
          <a:prstGeom prst="rect">
            <a:avLst/>
          </a:prstGeom>
        </p:spPr>
      </p:pic>
      <p:sp>
        <p:nvSpPr>
          <p:cNvPr id="269" name="Shape 269"/>
          <p:cNvSpPr/>
          <p:nvPr/>
        </p:nvSpPr>
        <p:spPr>
          <a:xfrm>
            <a:off y="368612" x="4899650"/>
            <a:ext cy="3723000" cx="3723000"/>
          </a:xfrm>
          <a:prstGeom prst="rect">
            <a:avLst/>
          </a:prstGeom>
          <a:solidFill>
            <a:srgbClr val="929292">
              <a:alpha val="4423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4227225" x="7208025"/>
            <a:ext cy="513300" cx="140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Done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00" x="473625"/>
            <a:ext cy="3723020" cx="3722999"/>
          </a:xfrm>
          <a:prstGeom prst="rect">
            <a:avLst/>
          </a:prstGeom>
        </p:spPr>
      </p:pic>
      <p:sp>
        <p:nvSpPr>
          <p:cNvPr id="272" name="Shape 272"/>
          <p:cNvSpPr/>
          <p:nvPr/>
        </p:nvSpPr>
        <p:spPr>
          <a:xfrm rot="-5400000">
            <a:off y="2088350" x="1869925"/>
            <a:ext cy="15125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1151100" x="3769125"/>
            <a:ext cy="1212300" cx="2492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 rot="-5400000">
            <a:off y="3015299" x="3422448"/>
            <a:ext cy="8844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 rot="-5400000">
            <a:off y="1313024" x="1432974"/>
            <a:ext cy="586500" cx="25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6" name="Shape 276"/>
          <p:cNvSpPr/>
          <p:nvPr/>
        </p:nvSpPr>
        <p:spPr>
          <a:xfrm rot="-5400000">
            <a:off y="3005550" x="3125399"/>
            <a:ext cy="15188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7" name="Shape 277"/>
          <p:cNvSpPr txBox="1"/>
          <p:nvPr/>
        </p:nvSpPr>
        <p:spPr>
          <a:xfrm>
            <a:off y="4300125" x="473625"/>
            <a:ext cy="513300" cx="26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Player 2 attacking</a:t>
            </a:r>
          </a:p>
        </p:txBody>
      </p:sp>
      <p:sp>
        <p:nvSpPr>
          <p:cNvPr id="278" name="Shape 278"/>
          <p:cNvSpPr/>
          <p:nvPr/>
        </p:nvSpPr>
        <p:spPr>
          <a:xfrm>
            <a:off y="4227225" x="3710850"/>
            <a:ext cy="513300" cx="172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Surrender</a:t>
            </a:r>
          </a:p>
        </p:txBody>
      </p:sp>
      <p:sp>
        <p:nvSpPr>
          <p:cNvPr id="279" name="Shape 279"/>
          <p:cNvSpPr/>
          <p:nvPr/>
        </p:nvSpPr>
        <p:spPr>
          <a:xfrm>
            <a:off y="1794339" x="3128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0" name="Shape 280"/>
          <p:cNvSpPr/>
          <p:nvPr/>
        </p:nvSpPr>
        <p:spPr>
          <a:xfrm>
            <a:off y="2102350" x="60018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1" name="Shape 281"/>
          <p:cNvSpPr/>
          <p:nvPr/>
        </p:nvSpPr>
        <p:spPr>
          <a:xfrm>
            <a:off y="4227075" x="5679725"/>
            <a:ext cy="513300" cx="1308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  Save</a:t>
            </a:r>
          </a:p>
        </p:txBody>
      </p:sp>
      <p:sp>
        <p:nvSpPr>
          <p:cNvPr id="282" name="Shape 282"/>
          <p:cNvSpPr/>
          <p:nvPr/>
        </p:nvSpPr>
        <p:spPr>
          <a:xfrm>
            <a:off y="2717000" x="12673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3" name="Shape 283"/>
          <p:cNvSpPr/>
          <p:nvPr/>
        </p:nvSpPr>
        <p:spPr>
          <a:xfrm>
            <a:off y="2717000" x="15319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4" name="Shape 284"/>
          <p:cNvSpPr/>
          <p:nvPr/>
        </p:nvSpPr>
        <p:spPr>
          <a:xfrm>
            <a:off y="2102475" x="37614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5" name="Shape 285"/>
          <p:cNvSpPr/>
          <p:nvPr/>
        </p:nvSpPr>
        <p:spPr>
          <a:xfrm>
            <a:off y="2711950" x="2519691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6" name="Shape 286"/>
          <p:cNvSpPr/>
          <p:nvPr/>
        </p:nvSpPr>
        <p:spPr>
          <a:xfrm>
            <a:off y="2711950" x="21757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7" name="Shape 287"/>
          <p:cNvSpPr/>
          <p:nvPr/>
        </p:nvSpPr>
        <p:spPr>
          <a:xfrm>
            <a:off y="2711950" x="18538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8" name="Shape 288"/>
          <p:cNvSpPr/>
          <p:nvPr/>
        </p:nvSpPr>
        <p:spPr>
          <a:xfrm>
            <a:off y="3329850" x="312811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9" name="Shape 289"/>
          <p:cNvSpPr/>
          <p:nvPr/>
        </p:nvSpPr>
        <p:spPr>
          <a:xfrm>
            <a:off y="3637350" x="3443891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/>
          <p:nvPr/>
        </p:nvSpPr>
        <p:spPr>
          <a:xfrm>
            <a:off y="3637350" x="31378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1" name="Shape 291"/>
          <p:cNvSpPr/>
          <p:nvPr/>
        </p:nvSpPr>
        <p:spPr>
          <a:xfrm>
            <a:off y="3637350" x="2784291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2" name="Shape 292"/>
          <p:cNvSpPr/>
          <p:nvPr/>
        </p:nvSpPr>
        <p:spPr>
          <a:xfrm>
            <a:off y="3637350" x="2519691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3" name="Shape 293"/>
          <p:cNvSpPr/>
          <p:nvPr/>
        </p:nvSpPr>
        <p:spPr>
          <a:xfrm>
            <a:off y="1478625" x="37858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4" name="Shape 294"/>
          <p:cNvSpPr/>
          <p:nvPr/>
        </p:nvSpPr>
        <p:spPr>
          <a:xfrm>
            <a:off y="1810125" x="37614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3321550" x="37614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6" name="Shape 296"/>
          <p:cNvSpPr/>
          <p:nvPr/>
        </p:nvSpPr>
        <p:spPr>
          <a:xfrm>
            <a:off y="3329850" x="346891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>
            <a:off y="1478625" x="15892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1478625" x="12673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9" name="Shape 299"/>
          <p:cNvSpPr/>
          <p:nvPr/>
        </p:nvSpPr>
        <p:spPr>
          <a:xfrm>
            <a:off y="1147125" x="3761466"/>
            <a:ext cy="255300" cx="2646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0" name="Shape 300"/>
          <p:cNvSpPr/>
          <p:nvPr/>
        </p:nvSpPr>
        <p:spPr>
          <a:xfrm>
            <a:off y="2090039" x="63045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1" name="Shape 301"/>
          <p:cNvSpPr/>
          <p:nvPr/>
        </p:nvSpPr>
        <p:spPr>
          <a:xfrm>
            <a:off y="1794339" x="5992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/>
          <p:nvPr/>
        </p:nvSpPr>
        <p:spPr>
          <a:xfrm>
            <a:off y="2090039" x="56797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3" name="Shape 303"/>
          <p:cNvSpPr/>
          <p:nvPr/>
        </p:nvSpPr>
        <p:spPr>
          <a:xfrm>
            <a:off y="854914" x="7244674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4" name="Shape 304"/>
          <p:cNvSpPr/>
          <p:nvPr/>
        </p:nvSpPr>
        <p:spPr>
          <a:xfrm>
            <a:off y="3625039" x="6952511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5" name="Shape 305"/>
          <p:cNvSpPr/>
          <p:nvPr/>
        </p:nvSpPr>
        <p:spPr>
          <a:xfrm>
            <a:off y="3611239" x="5353511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6" name="Shape 306"/>
          <p:cNvSpPr/>
          <p:nvPr/>
        </p:nvSpPr>
        <p:spPr>
          <a:xfrm>
            <a:off y="3625039" x="81789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7" name="Shape 307"/>
          <p:cNvSpPr/>
          <p:nvPr/>
        </p:nvSpPr>
        <p:spPr>
          <a:xfrm>
            <a:off y="854914" x="81789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8" name="Shape 308"/>
          <p:cNvSpPr/>
          <p:nvPr/>
        </p:nvSpPr>
        <p:spPr>
          <a:xfrm>
            <a:off y="854914" x="5353511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9" name="Shape 309"/>
          <p:cNvSpPr/>
          <p:nvPr/>
        </p:nvSpPr>
        <p:spPr>
          <a:xfrm>
            <a:off y="1151089" x="63045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0" name="Shape 310"/>
          <p:cNvSpPr/>
          <p:nvPr/>
        </p:nvSpPr>
        <p:spPr>
          <a:xfrm>
            <a:off y="3317539" x="752878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1" name="Shape 311"/>
          <p:cNvSpPr/>
          <p:nvPr/>
        </p:nvSpPr>
        <p:spPr>
          <a:xfrm>
            <a:off y="2090164" x="69293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2" name="Shape 312"/>
          <p:cNvSpPr/>
          <p:nvPr/>
        </p:nvSpPr>
        <p:spPr>
          <a:xfrm>
            <a:off y="1469439" x="68934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3" name="Shape 313"/>
          <p:cNvSpPr/>
          <p:nvPr/>
        </p:nvSpPr>
        <p:spPr>
          <a:xfrm>
            <a:off y="3010702" x="59921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4" name="Shape 314"/>
          <p:cNvSpPr/>
          <p:nvPr/>
        </p:nvSpPr>
        <p:spPr>
          <a:xfrm>
            <a:off y="1794339" x="817893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5" name="Shape 315"/>
          <p:cNvSpPr/>
          <p:nvPr/>
        </p:nvSpPr>
        <p:spPr>
          <a:xfrm>
            <a:off y="2704689" x="7528786"/>
            <a:ext cy="279899" cx="284100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1" name="Shape 321"/>
          <p:cNvSpPr/>
          <p:nvPr/>
        </p:nvSpPr>
        <p:spPr>
          <a:xfrm>
            <a:off y="1806300" x="3244950"/>
            <a:ext cy="1530899" cx="265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Surrender?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22" name="Shape 322"/>
          <p:cNvSpPr/>
          <p:nvPr/>
        </p:nvSpPr>
        <p:spPr>
          <a:xfrm>
            <a:off y="2816250" x="4622625"/>
            <a:ext cy="440699" cx="1145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No</a:t>
            </a:r>
          </a:p>
        </p:txBody>
      </p:sp>
      <p:sp>
        <p:nvSpPr>
          <p:cNvPr id="323" name="Shape 323"/>
          <p:cNvSpPr/>
          <p:nvPr/>
        </p:nvSpPr>
        <p:spPr>
          <a:xfrm>
            <a:off y="2816250" x="3358450"/>
            <a:ext cy="440699" cx="1145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9" name="Shape 329"/>
          <p:cNvSpPr/>
          <p:nvPr/>
        </p:nvSpPr>
        <p:spPr>
          <a:xfrm>
            <a:off y="1806300" x="3244950"/>
            <a:ext cy="1530899" cx="265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/>
              <a:t>Player 1 Wins!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30" name="Shape 330"/>
          <p:cNvSpPr/>
          <p:nvPr/>
        </p:nvSpPr>
        <p:spPr>
          <a:xfrm>
            <a:off y="2816250" x="4546425"/>
            <a:ext cy="440699" cx="1145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Okay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6" name="Shape 336"/>
          <p:cNvSpPr/>
          <p:nvPr/>
        </p:nvSpPr>
        <p:spPr>
          <a:xfrm>
            <a:off y="4030288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New Saved Game</a:t>
            </a:r>
          </a:p>
        </p:txBody>
      </p:sp>
      <p:sp>
        <p:nvSpPr>
          <p:cNvPr id="337" name="Shape 337"/>
          <p:cNvSpPr/>
          <p:nvPr/>
        </p:nvSpPr>
        <p:spPr>
          <a:xfrm>
            <a:off y="2996037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New Saved Game</a:t>
            </a:r>
          </a:p>
        </p:txBody>
      </p:sp>
      <p:sp>
        <p:nvSpPr>
          <p:cNvPr id="338" name="Shape 338"/>
          <p:cNvSpPr/>
          <p:nvPr/>
        </p:nvSpPr>
        <p:spPr>
          <a:xfrm>
            <a:off y="1961785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Overwrite:</a:t>
            </a:r>
            <a:r>
              <a:rPr sz="2400" lang="en"/>
              <a:t> Saved Game 12-25-13: 10:53</a:t>
            </a:r>
          </a:p>
        </p:txBody>
      </p:sp>
      <p:sp>
        <p:nvSpPr>
          <p:cNvPr id="339" name="Shape 339"/>
          <p:cNvSpPr/>
          <p:nvPr/>
        </p:nvSpPr>
        <p:spPr>
          <a:xfrm>
            <a:off y="370607" x="0"/>
            <a:ext cy="1108199" cx="914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D9D9D9"/>
                </a:solidFill>
              </a:rPr>
              <a:t>Save Game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0986" x="0"/>
            <a:ext cy="3081528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>
            <a:off y="1961785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New Game</a:t>
            </a:r>
          </a:p>
        </p:txBody>
      </p:sp>
      <p:sp>
        <p:nvSpPr>
          <p:cNvPr id="42" name="Shape 42"/>
          <p:cNvSpPr/>
          <p:nvPr/>
        </p:nvSpPr>
        <p:spPr>
          <a:xfrm>
            <a:off y="2996037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Load Game</a:t>
            </a:r>
          </a:p>
        </p:txBody>
      </p:sp>
      <p:sp>
        <p:nvSpPr>
          <p:cNvPr id="43" name="Shape 43"/>
          <p:cNvSpPr/>
          <p:nvPr/>
        </p:nvSpPr>
        <p:spPr>
          <a:xfrm>
            <a:off y="4030288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Exit</a:t>
            </a:r>
          </a:p>
        </p:txBody>
      </p:sp>
      <p:sp>
        <p:nvSpPr>
          <p:cNvPr id="44" name="Shape 44"/>
          <p:cNvSpPr/>
          <p:nvPr/>
        </p:nvSpPr>
        <p:spPr>
          <a:xfrm>
            <a:off y="370607" x="0"/>
            <a:ext cy="1108199" cx="914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D9D9D9"/>
                </a:solidFill>
              </a:rPr>
              <a:t>Battle Boats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4030288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Saved Game 03</a:t>
            </a:r>
          </a:p>
        </p:txBody>
      </p:sp>
      <p:sp>
        <p:nvSpPr>
          <p:cNvPr id="51" name="Shape 51"/>
          <p:cNvSpPr/>
          <p:nvPr/>
        </p:nvSpPr>
        <p:spPr>
          <a:xfrm>
            <a:off y="2996037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Saved Game 02</a:t>
            </a:r>
          </a:p>
        </p:txBody>
      </p:sp>
      <p:sp>
        <p:nvSpPr>
          <p:cNvPr id="52" name="Shape 52"/>
          <p:cNvSpPr/>
          <p:nvPr/>
        </p:nvSpPr>
        <p:spPr>
          <a:xfrm>
            <a:off y="1961785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>
                <a:solidFill>
                  <a:schemeClr val="dk1"/>
                </a:solidFill>
              </a:rPr>
              <a:t>Saved Game 12-25-13: 10:53</a:t>
            </a:r>
          </a:p>
        </p:txBody>
      </p:sp>
      <p:sp>
        <p:nvSpPr>
          <p:cNvPr id="53" name="Shape 53"/>
          <p:cNvSpPr/>
          <p:nvPr/>
        </p:nvSpPr>
        <p:spPr>
          <a:xfrm>
            <a:off y="370607" x="0"/>
            <a:ext cy="1108199" cx="914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D9D9D9"/>
                </a:solidFill>
              </a:rPr>
              <a:t>Load Game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>
            <a:off y="1961785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vs. Player</a:t>
            </a:r>
          </a:p>
        </p:txBody>
      </p:sp>
      <p:sp>
        <p:nvSpPr>
          <p:cNvPr id="60" name="Shape 60"/>
          <p:cNvSpPr/>
          <p:nvPr/>
        </p:nvSpPr>
        <p:spPr>
          <a:xfrm>
            <a:off y="2996037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vs. Computer</a:t>
            </a:r>
          </a:p>
        </p:txBody>
      </p:sp>
      <p:sp>
        <p:nvSpPr>
          <p:cNvPr id="61" name="Shape 61"/>
          <p:cNvSpPr/>
          <p:nvPr/>
        </p:nvSpPr>
        <p:spPr>
          <a:xfrm>
            <a:off y="4030288" x="1722619"/>
            <a:ext cy="803699" cx="585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Back</a:t>
            </a:r>
          </a:p>
        </p:txBody>
      </p:sp>
      <p:sp>
        <p:nvSpPr>
          <p:cNvPr id="62" name="Shape 62"/>
          <p:cNvSpPr/>
          <p:nvPr/>
        </p:nvSpPr>
        <p:spPr>
          <a:xfrm>
            <a:off y="370607" x="0"/>
            <a:ext cy="1108199" cx="914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D9D9D9"/>
                </a:solidFill>
              </a:rPr>
              <a:t>New Game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775" x="2212875"/>
            <a:ext cy="4527450" cx="4527426"/>
          </a:xfrm>
          <a:prstGeom prst="rect">
            <a:avLst/>
          </a:prstGeom>
        </p:spPr>
      </p:pic>
      <p:sp>
        <p:nvSpPr>
          <p:cNvPr id="69" name="Shape 69"/>
          <p:cNvSpPr txBox="1"/>
          <p:nvPr/>
        </p:nvSpPr>
        <p:spPr>
          <a:xfrm>
            <a:off y="1332325" x="291525"/>
            <a:ext cy="2879999" cx="18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Player 1</a:t>
            </a:r>
          </a:p>
          <a:p>
            <a:pPr algn="ctr" rtl="0" lvl="0">
              <a:buNone/>
            </a:pPr>
            <a:r>
              <a:rPr b="1" sz="3000" lang="en"/>
              <a:t>placing</a:t>
            </a:r>
            <a:r>
              <a:rPr b="1" sz="1800" lang="en"/>
              <a:t>5 Ships Remain</a:t>
            </a:r>
          </a:p>
        </p:txBody>
      </p:sp>
      <p:sp>
        <p:nvSpPr>
          <p:cNvPr id="70" name="Shape 70"/>
          <p:cNvSpPr/>
          <p:nvPr/>
        </p:nvSpPr>
        <p:spPr>
          <a:xfrm>
            <a:off y="4212325" x="699410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B7B7B7"/>
                </a:solidFill>
              </a:rPr>
              <a:t>Done</a:t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y="1402405" x="7911046"/>
            <a:ext cy="13673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 rot="-5400000">
            <a:off y="137886" x="825056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 rot="-5400000">
            <a:off y="501542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 rot="-5400000">
            <a:off y="1037399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 rot="-5400000">
            <a:off y="1782849" x="7755650"/>
            <a:ext cy="16782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775" x="2212875"/>
            <a:ext cy="4527450" cx="4527426"/>
          </a:xfrm>
          <a:prstGeom prst="rect">
            <a:avLst/>
          </a:prstGeom>
        </p:spPr>
      </p:pic>
      <p:sp>
        <p:nvSpPr>
          <p:cNvPr id="82" name="Shape 82"/>
          <p:cNvSpPr txBox="1"/>
          <p:nvPr/>
        </p:nvSpPr>
        <p:spPr>
          <a:xfrm>
            <a:off y="1332325" x="291525"/>
            <a:ext cy="2879999" cx="18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Player 1</a:t>
            </a:r>
          </a:p>
          <a:p>
            <a:pPr algn="ctr" rtl="0" lvl="0">
              <a:buNone/>
            </a:pPr>
            <a:r>
              <a:rPr b="1" sz="3000" lang="en"/>
              <a:t>placing</a:t>
            </a:r>
            <a:r>
              <a:rPr b="1" sz="1800" lang="en"/>
              <a:t>5 Ships Remain</a:t>
            </a:r>
          </a:p>
        </p:txBody>
      </p:sp>
      <p:sp>
        <p:nvSpPr>
          <p:cNvPr id="83" name="Shape 83"/>
          <p:cNvSpPr/>
          <p:nvPr/>
        </p:nvSpPr>
        <p:spPr>
          <a:xfrm>
            <a:off y="4212325" x="699410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B7B7B7"/>
                </a:solidFill>
              </a:rPr>
              <a:t>Done</a:t>
            </a:r>
          </a:p>
        </p:txBody>
      </p:sp>
      <p:sp>
        <p:nvSpPr>
          <p:cNvPr id="84" name="Shape 84"/>
          <p:cNvSpPr/>
          <p:nvPr/>
        </p:nvSpPr>
        <p:spPr>
          <a:xfrm rot="-5400000">
            <a:off y="1402405" x="7911046"/>
            <a:ext cy="13673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rot="-5400000">
            <a:off y="137886" x="825056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6" name="Shape 86"/>
          <p:cNvSpPr/>
          <p:nvPr/>
        </p:nvSpPr>
        <p:spPr>
          <a:xfrm rot="-5400000">
            <a:off y="501542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" name="Shape 87"/>
          <p:cNvSpPr/>
          <p:nvPr/>
        </p:nvSpPr>
        <p:spPr>
          <a:xfrm rot="-5400000">
            <a:off y="1037399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 rot="-5400000">
            <a:off y="1782849" x="7755650"/>
            <a:ext cy="16782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9" name="Shape 89"/>
          <p:cNvSpPr/>
          <p:nvPr/>
        </p:nvSpPr>
        <p:spPr>
          <a:xfrm rot="-5400000">
            <a:off y="2250861" x="3363592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90" name="Shape 90"/>
          <p:cNvCxnSpPr>
            <a:endCxn id="89" idx="2"/>
          </p:cNvCxnSpPr>
          <p:nvPr/>
        </p:nvCxnSpPr>
        <p:spPr>
          <a:xfrm rot="10800000" flipH="1">
            <a:off y="2591511" x="3394192"/>
            <a:ext cy="1199" cx="463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1" name="Shape 91"/>
          <p:cNvSpPr/>
          <p:nvPr/>
        </p:nvSpPr>
        <p:spPr>
          <a:xfrm>
            <a:off y="2529700" x="3269400"/>
            <a:ext cy="124800" cx="1248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50" x="-150"/>
            <a:ext cy="5143499" cx="914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775" x="2212875"/>
            <a:ext cy="4527450" cx="4527426"/>
          </a:xfrm>
          <a:prstGeom prst="rect">
            <a:avLst/>
          </a:prstGeom>
        </p:spPr>
      </p:pic>
      <p:sp>
        <p:nvSpPr>
          <p:cNvPr id="98" name="Shape 98"/>
          <p:cNvSpPr txBox="1"/>
          <p:nvPr/>
        </p:nvSpPr>
        <p:spPr>
          <a:xfrm>
            <a:off y="1332325" x="291525"/>
            <a:ext cy="2879999" cx="18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000" lang="en"/>
              <a:t>Player 1</a:t>
            </a:r>
          </a:p>
          <a:p>
            <a:pPr algn="ctr" rtl="0" lvl="0">
              <a:buNone/>
            </a:pPr>
            <a:r>
              <a:rPr b="1" sz="3000" lang="en"/>
              <a:t>placing</a:t>
            </a:r>
            <a:r>
              <a:rPr b="1" sz="1800" lang="en"/>
              <a:t>4 Ships Remain</a:t>
            </a:r>
          </a:p>
        </p:txBody>
      </p:sp>
      <p:sp>
        <p:nvSpPr>
          <p:cNvPr id="99" name="Shape 99"/>
          <p:cNvSpPr/>
          <p:nvPr/>
        </p:nvSpPr>
        <p:spPr>
          <a:xfrm>
            <a:off y="4212325" x="699410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>
                <a:solidFill>
                  <a:srgbClr val="B7B7B7"/>
                </a:solidFill>
              </a:rPr>
              <a:t>Done</a:t>
            </a:r>
          </a:p>
        </p:txBody>
      </p:sp>
      <p:sp>
        <p:nvSpPr>
          <p:cNvPr id="100" name="Shape 100"/>
          <p:cNvSpPr/>
          <p:nvPr/>
        </p:nvSpPr>
        <p:spPr>
          <a:xfrm rot="-5400000">
            <a:off y="1402405" x="7911046"/>
            <a:ext cy="13673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" name="Shape 101"/>
          <p:cNvSpPr/>
          <p:nvPr/>
        </p:nvSpPr>
        <p:spPr>
          <a:xfrm rot="-5400000">
            <a:off y="137886" x="825056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/>
        </p:nvSpPr>
        <p:spPr>
          <a:xfrm rot="-5400000">
            <a:off y="501542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3" name="Shape 103"/>
          <p:cNvSpPr/>
          <p:nvPr/>
        </p:nvSpPr>
        <p:spPr>
          <a:xfrm rot="-5400000">
            <a:off y="1037399" x="8078139"/>
            <a:ext cy="10256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4" name="Shape 104"/>
          <p:cNvSpPr/>
          <p:nvPr/>
        </p:nvSpPr>
        <p:spPr>
          <a:xfrm rot="-5400000">
            <a:off y="1782849" x="7755650"/>
            <a:ext cy="1678200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 rot="-5400000">
            <a:off y="2250861" x="3374017"/>
            <a:ext cy="681299" cx="3074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/>
        </p:nvSpPr>
        <p:spPr>
          <a:xfrm>
            <a:off y="3282425" x="6997650"/>
            <a:ext cy="642900" cx="1754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Random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