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notesMasterIdLst>
    <p:notesMasterId r:id="rId9"/>
  </p:notesMasterIdLst>
  <p:sldIdLst>
    <p:sldId id="1201" r:id="rId3"/>
    <p:sldId id="1210" r:id="rId4"/>
    <p:sldId id="1240" r:id="rId5"/>
    <p:sldId id="1243" r:id="rId6"/>
    <p:sldId id="1231" r:id="rId7"/>
    <p:sldId id="274" r:id="rId8"/>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ortada de Tema" id="{B206BAE8-F7CD-44EC-8208-C8B3635AF4AA}">
          <p14:sldIdLst>
            <p14:sldId id="1201"/>
            <p14:sldId id="1210"/>
            <p14:sldId id="1240"/>
            <p14:sldId id="1243"/>
            <p14:sldId id="1231"/>
            <p14:sldId id="274"/>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allego Sanchez, Francisco" initials="GSF" lastIdx="2" clrIdx="0">
    <p:extLst>
      <p:ext uri="{19B8F6BF-5375-455C-9EA6-DF929625EA0E}">
        <p15:presenceInfo xmlns:p15="http://schemas.microsoft.com/office/powerpoint/2012/main" userId="S::f.gallego.sanchez@accenture.com::c824e3f0-0704-4857-b40d-a0cf9a08c4b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686EED4-1D1D-1687-1471-8F96B01D95B1}" v="15" dt="2023-06-30T11:23:37.303"/>
    <p1510:client id="{414EA520-AB3E-D9AD-4817-F017A7DF8585}" v="1021" dt="2023-06-26T12:17:21.47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495" autoAdjust="0"/>
    <p:restoredTop sz="94694" autoAdjust="0"/>
  </p:normalViewPr>
  <p:slideViewPr>
    <p:cSldViewPr snapToGrid="0">
      <p:cViewPr varScale="1">
        <p:scale>
          <a:sx n="106" d="100"/>
          <a:sy n="106" d="100"/>
        </p:scale>
        <p:origin x="7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presProps" Target="presProps.xml"/><Relationship Id="rId5" Type="http://schemas.openxmlformats.org/officeDocument/2006/relationships/slide" Target="slides/slide3.xml"/><Relationship Id="rId15" Type="http://schemas.microsoft.com/office/2015/10/relationships/revisionInfo" Target="revisionInfo.xml"/><Relationship Id="rId10" Type="http://schemas.openxmlformats.org/officeDocument/2006/relationships/commentAuthors" Target="commentAuthors.xml"/><Relationship Id="rId4" Type="http://schemas.openxmlformats.org/officeDocument/2006/relationships/slide" Target="slides/slide2.xml"/><Relationship Id="rId9" Type="http://schemas.openxmlformats.org/officeDocument/2006/relationships/notesMaster" Target="notesMasters/notesMaster1.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EE2955-8C35-D24B-83DF-86419ADEDF1A}" type="datetimeFigureOut">
              <a:rPr lang="es-ES" smtClean="0"/>
              <a:t>30/06/2023</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171C562-9FC9-DB48-8D45-AF295871C2E6}" type="slidenum">
              <a:rPr lang="es-ES" smtClean="0"/>
              <a:t>‹Nº›</a:t>
            </a:fld>
            <a:endParaRPr lang="es-ES"/>
          </a:p>
        </p:txBody>
      </p:sp>
    </p:spTree>
    <p:extLst>
      <p:ext uri="{BB962C8B-B14F-4D97-AF65-F5344CB8AC3E}">
        <p14:creationId xmlns:p14="http://schemas.microsoft.com/office/powerpoint/2010/main" val="35375408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7171C562-9FC9-DB48-8D45-AF295871C2E6}" type="slidenum">
              <a:rPr lang="es-ES" smtClean="0"/>
              <a:t>5</a:t>
            </a:fld>
            <a:endParaRPr lang="es-ES"/>
          </a:p>
        </p:txBody>
      </p:sp>
    </p:spTree>
    <p:extLst>
      <p:ext uri="{BB962C8B-B14F-4D97-AF65-F5344CB8AC3E}">
        <p14:creationId xmlns:p14="http://schemas.microsoft.com/office/powerpoint/2010/main" val="35570828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ABF4B2-8917-4F75-AE33-32BA177FAC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s-ES"/>
          </a:p>
        </p:txBody>
      </p:sp>
      <p:sp>
        <p:nvSpPr>
          <p:cNvPr id="3" name="Subtitle 2">
            <a:extLst>
              <a:ext uri="{FF2B5EF4-FFF2-40B4-BE49-F238E27FC236}">
                <a16:creationId xmlns:a16="http://schemas.microsoft.com/office/drawing/2014/main" id="{640C9B78-4D50-4EFC-AE83-644A0DFEDB1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s-ES"/>
          </a:p>
        </p:txBody>
      </p:sp>
      <p:sp>
        <p:nvSpPr>
          <p:cNvPr id="4" name="Date Placeholder 3">
            <a:extLst>
              <a:ext uri="{FF2B5EF4-FFF2-40B4-BE49-F238E27FC236}">
                <a16:creationId xmlns:a16="http://schemas.microsoft.com/office/drawing/2014/main" id="{349F90A9-BCDE-4450-9705-00BF06309C7C}"/>
              </a:ext>
            </a:extLst>
          </p:cNvPr>
          <p:cNvSpPr>
            <a:spLocks noGrp="1"/>
          </p:cNvSpPr>
          <p:nvPr>
            <p:ph type="dt" sz="half" idx="10"/>
          </p:nvPr>
        </p:nvSpPr>
        <p:spPr/>
        <p:txBody>
          <a:bodyPr/>
          <a:lstStyle/>
          <a:p>
            <a:fld id="{CCE94152-5E3C-4BC0-8F8A-2C9F781B7A78}" type="datetimeFigureOut">
              <a:rPr lang="es-ES" smtClean="0"/>
              <a:t>30/06/2023</a:t>
            </a:fld>
            <a:endParaRPr lang="es-ES"/>
          </a:p>
        </p:txBody>
      </p:sp>
      <p:sp>
        <p:nvSpPr>
          <p:cNvPr id="5" name="Footer Placeholder 4">
            <a:extLst>
              <a:ext uri="{FF2B5EF4-FFF2-40B4-BE49-F238E27FC236}">
                <a16:creationId xmlns:a16="http://schemas.microsoft.com/office/drawing/2014/main" id="{D1794519-46F1-401A-AC17-BE1A98DE5542}"/>
              </a:ext>
            </a:extLst>
          </p:cNvPr>
          <p:cNvSpPr>
            <a:spLocks noGrp="1"/>
          </p:cNvSpPr>
          <p:nvPr>
            <p:ph type="ftr" sz="quarter" idx="11"/>
          </p:nvPr>
        </p:nvSpPr>
        <p:spPr/>
        <p:txBody>
          <a:bodyPr/>
          <a:lstStyle/>
          <a:p>
            <a:endParaRPr lang="es-ES"/>
          </a:p>
        </p:txBody>
      </p:sp>
      <p:sp>
        <p:nvSpPr>
          <p:cNvPr id="6" name="Slide Number Placeholder 5">
            <a:extLst>
              <a:ext uri="{FF2B5EF4-FFF2-40B4-BE49-F238E27FC236}">
                <a16:creationId xmlns:a16="http://schemas.microsoft.com/office/drawing/2014/main" id="{1E777EE9-5909-474B-A117-AADB16A70878}"/>
              </a:ext>
            </a:extLst>
          </p:cNvPr>
          <p:cNvSpPr>
            <a:spLocks noGrp="1"/>
          </p:cNvSpPr>
          <p:nvPr>
            <p:ph type="sldNum" sz="quarter" idx="12"/>
          </p:nvPr>
        </p:nvSpPr>
        <p:spPr/>
        <p:txBody>
          <a:bodyPr/>
          <a:lstStyle/>
          <a:p>
            <a:fld id="{B9AE4344-7126-4E3D-AF30-9B4B32F91307}" type="slidenum">
              <a:rPr lang="es-ES" smtClean="0"/>
              <a:t>‹Nº›</a:t>
            </a:fld>
            <a:endParaRPr lang="es-ES"/>
          </a:p>
        </p:txBody>
      </p:sp>
    </p:spTree>
    <p:extLst>
      <p:ext uri="{BB962C8B-B14F-4D97-AF65-F5344CB8AC3E}">
        <p14:creationId xmlns:p14="http://schemas.microsoft.com/office/powerpoint/2010/main" val="5690193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20A6A-D8A6-4D00-926C-B5392AB0663A}"/>
              </a:ext>
            </a:extLst>
          </p:cNvPr>
          <p:cNvSpPr>
            <a:spLocks noGrp="1"/>
          </p:cNvSpPr>
          <p:nvPr>
            <p:ph type="title"/>
          </p:nvPr>
        </p:nvSpPr>
        <p:spPr/>
        <p:txBody>
          <a:bodyPr/>
          <a:lstStyle/>
          <a:p>
            <a:r>
              <a:rPr lang="en-US"/>
              <a:t>Click to edit Master title style</a:t>
            </a:r>
            <a:endParaRPr lang="es-ES"/>
          </a:p>
        </p:txBody>
      </p:sp>
      <p:sp>
        <p:nvSpPr>
          <p:cNvPr id="3" name="Vertical Text Placeholder 2">
            <a:extLst>
              <a:ext uri="{FF2B5EF4-FFF2-40B4-BE49-F238E27FC236}">
                <a16:creationId xmlns:a16="http://schemas.microsoft.com/office/drawing/2014/main" id="{4E93746D-1A30-428E-AD53-89C7902FFDA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
          </a:p>
        </p:txBody>
      </p:sp>
      <p:sp>
        <p:nvSpPr>
          <p:cNvPr id="4" name="Date Placeholder 3">
            <a:extLst>
              <a:ext uri="{FF2B5EF4-FFF2-40B4-BE49-F238E27FC236}">
                <a16:creationId xmlns:a16="http://schemas.microsoft.com/office/drawing/2014/main" id="{E2EC32C0-E4A8-41D0-B4AB-0DB9CE27D532}"/>
              </a:ext>
            </a:extLst>
          </p:cNvPr>
          <p:cNvSpPr>
            <a:spLocks noGrp="1"/>
          </p:cNvSpPr>
          <p:nvPr>
            <p:ph type="dt" sz="half" idx="10"/>
          </p:nvPr>
        </p:nvSpPr>
        <p:spPr/>
        <p:txBody>
          <a:bodyPr/>
          <a:lstStyle/>
          <a:p>
            <a:fld id="{CCE94152-5E3C-4BC0-8F8A-2C9F781B7A78}" type="datetimeFigureOut">
              <a:rPr lang="es-ES" smtClean="0"/>
              <a:t>30/06/2023</a:t>
            </a:fld>
            <a:endParaRPr lang="es-ES"/>
          </a:p>
        </p:txBody>
      </p:sp>
      <p:sp>
        <p:nvSpPr>
          <p:cNvPr id="5" name="Footer Placeholder 4">
            <a:extLst>
              <a:ext uri="{FF2B5EF4-FFF2-40B4-BE49-F238E27FC236}">
                <a16:creationId xmlns:a16="http://schemas.microsoft.com/office/drawing/2014/main" id="{841AC166-2753-4A07-8201-337AC5DFE618}"/>
              </a:ext>
            </a:extLst>
          </p:cNvPr>
          <p:cNvSpPr>
            <a:spLocks noGrp="1"/>
          </p:cNvSpPr>
          <p:nvPr>
            <p:ph type="ftr" sz="quarter" idx="11"/>
          </p:nvPr>
        </p:nvSpPr>
        <p:spPr/>
        <p:txBody>
          <a:bodyPr/>
          <a:lstStyle/>
          <a:p>
            <a:endParaRPr lang="es-ES"/>
          </a:p>
        </p:txBody>
      </p:sp>
      <p:sp>
        <p:nvSpPr>
          <p:cNvPr id="6" name="Slide Number Placeholder 5">
            <a:extLst>
              <a:ext uri="{FF2B5EF4-FFF2-40B4-BE49-F238E27FC236}">
                <a16:creationId xmlns:a16="http://schemas.microsoft.com/office/drawing/2014/main" id="{24C74F1F-2DB1-4E6B-883C-10DE407FA234}"/>
              </a:ext>
            </a:extLst>
          </p:cNvPr>
          <p:cNvSpPr>
            <a:spLocks noGrp="1"/>
          </p:cNvSpPr>
          <p:nvPr>
            <p:ph type="sldNum" sz="quarter" idx="12"/>
          </p:nvPr>
        </p:nvSpPr>
        <p:spPr/>
        <p:txBody>
          <a:bodyPr/>
          <a:lstStyle/>
          <a:p>
            <a:fld id="{B9AE4344-7126-4E3D-AF30-9B4B32F91307}" type="slidenum">
              <a:rPr lang="es-ES" smtClean="0"/>
              <a:t>‹Nº›</a:t>
            </a:fld>
            <a:endParaRPr lang="es-ES"/>
          </a:p>
        </p:txBody>
      </p:sp>
    </p:spTree>
    <p:extLst>
      <p:ext uri="{BB962C8B-B14F-4D97-AF65-F5344CB8AC3E}">
        <p14:creationId xmlns:p14="http://schemas.microsoft.com/office/powerpoint/2010/main" val="3257786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6486737-BDD8-437B-A937-17158F857A3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s-ES"/>
          </a:p>
        </p:txBody>
      </p:sp>
      <p:sp>
        <p:nvSpPr>
          <p:cNvPr id="3" name="Vertical Text Placeholder 2">
            <a:extLst>
              <a:ext uri="{FF2B5EF4-FFF2-40B4-BE49-F238E27FC236}">
                <a16:creationId xmlns:a16="http://schemas.microsoft.com/office/drawing/2014/main" id="{14A7DDCD-A895-4B51-B61B-E89772B8C09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
          </a:p>
        </p:txBody>
      </p:sp>
      <p:sp>
        <p:nvSpPr>
          <p:cNvPr id="4" name="Date Placeholder 3">
            <a:extLst>
              <a:ext uri="{FF2B5EF4-FFF2-40B4-BE49-F238E27FC236}">
                <a16:creationId xmlns:a16="http://schemas.microsoft.com/office/drawing/2014/main" id="{1BFAD193-A27E-4505-A7B4-BFEF14725A39}"/>
              </a:ext>
            </a:extLst>
          </p:cNvPr>
          <p:cNvSpPr>
            <a:spLocks noGrp="1"/>
          </p:cNvSpPr>
          <p:nvPr>
            <p:ph type="dt" sz="half" idx="10"/>
          </p:nvPr>
        </p:nvSpPr>
        <p:spPr/>
        <p:txBody>
          <a:bodyPr/>
          <a:lstStyle/>
          <a:p>
            <a:fld id="{CCE94152-5E3C-4BC0-8F8A-2C9F781B7A78}" type="datetimeFigureOut">
              <a:rPr lang="es-ES" smtClean="0"/>
              <a:t>30/06/2023</a:t>
            </a:fld>
            <a:endParaRPr lang="es-ES"/>
          </a:p>
        </p:txBody>
      </p:sp>
      <p:sp>
        <p:nvSpPr>
          <p:cNvPr id="5" name="Footer Placeholder 4">
            <a:extLst>
              <a:ext uri="{FF2B5EF4-FFF2-40B4-BE49-F238E27FC236}">
                <a16:creationId xmlns:a16="http://schemas.microsoft.com/office/drawing/2014/main" id="{2A963614-66D8-437B-B029-D8B6BBAF4E48}"/>
              </a:ext>
            </a:extLst>
          </p:cNvPr>
          <p:cNvSpPr>
            <a:spLocks noGrp="1"/>
          </p:cNvSpPr>
          <p:nvPr>
            <p:ph type="ftr" sz="quarter" idx="11"/>
          </p:nvPr>
        </p:nvSpPr>
        <p:spPr/>
        <p:txBody>
          <a:bodyPr/>
          <a:lstStyle/>
          <a:p>
            <a:endParaRPr lang="es-ES"/>
          </a:p>
        </p:txBody>
      </p:sp>
      <p:sp>
        <p:nvSpPr>
          <p:cNvPr id="6" name="Slide Number Placeholder 5">
            <a:extLst>
              <a:ext uri="{FF2B5EF4-FFF2-40B4-BE49-F238E27FC236}">
                <a16:creationId xmlns:a16="http://schemas.microsoft.com/office/drawing/2014/main" id="{E1141A21-0B7C-4CD4-8378-E26458903F34}"/>
              </a:ext>
            </a:extLst>
          </p:cNvPr>
          <p:cNvSpPr>
            <a:spLocks noGrp="1"/>
          </p:cNvSpPr>
          <p:nvPr>
            <p:ph type="sldNum" sz="quarter" idx="12"/>
          </p:nvPr>
        </p:nvSpPr>
        <p:spPr/>
        <p:txBody>
          <a:bodyPr/>
          <a:lstStyle/>
          <a:p>
            <a:fld id="{B9AE4344-7126-4E3D-AF30-9B4B32F91307}" type="slidenum">
              <a:rPr lang="es-ES" smtClean="0"/>
              <a:t>‹Nº›</a:t>
            </a:fld>
            <a:endParaRPr lang="es-ES"/>
          </a:p>
        </p:txBody>
      </p:sp>
    </p:spTree>
    <p:extLst>
      <p:ext uri="{BB962C8B-B14F-4D97-AF65-F5344CB8AC3E}">
        <p14:creationId xmlns:p14="http://schemas.microsoft.com/office/powerpoint/2010/main" val="2774242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ítulo y contenido">
    <p:spTree>
      <p:nvGrpSpPr>
        <p:cNvPr id="1" name=""/>
        <p:cNvGrpSpPr/>
        <p:nvPr/>
      </p:nvGrpSpPr>
      <p:grpSpPr>
        <a:xfrm>
          <a:off x="0" y="0"/>
          <a:ext cx="0" cy="0"/>
          <a:chOff x="0" y="0"/>
          <a:chExt cx="0" cy="0"/>
        </a:xfrm>
      </p:grpSpPr>
      <p:sp>
        <p:nvSpPr>
          <p:cNvPr id="2" name="TítuloDiapositiva1"/>
          <p:cNvSpPr>
            <a:spLocks noGrp="1" noChangeArrowheads="1"/>
            <a:extLst>
              <a:ext uri="smNativeData">
                <pr:smNativeData xmlns:pr="smNativeData" xmlns:p14="http://schemas.microsoft.com/office/powerpoint/2010/main" xmlns="" val="SMDATA_13_CPqlYR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GQAZQ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oBQAAPwIAANhFAABnCgAAEAAAACYAAAAIAAAAAAAAAAAAAAA="/>
              </a:ext>
            </a:extLst>
          </p:cNvSpPr>
          <p:nvPr>
            <p:ph type="title"/>
          </p:nvPr>
        </p:nvSpPr>
        <p:spPr/>
        <p:txBody>
          <a:bodyPr/>
          <a:lstStyle/>
          <a:p>
            <a:r>
              <a:t>Haga clic para editar el estilo de título del patrón</a:t>
            </a:r>
          </a:p>
        </p:txBody>
      </p:sp>
      <p:sp>
        <p:nvSpPr>
          <p:cNvPr id="3" name="TextoDiapositiva1"/>
          <p:cNvSpPr>
            <a:spLocks noGrp="1" noChangeArrowheads="1"/>
            <a:extLst>
              <a:ext uri="smNativeData">
                <pr:smNativeData xmlns:pr="smNativeData" xmlns:p14="http://schemas.microsoft.com/office/powerpoint/2010/main" xmlns="" val="SMDATA_13_CPqlYR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GFyZ2U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oBQAAOwsAANhFAAAAJgAAEAAAACYAAAAIAAAAAIAAAAAAAAA="/>
              </a:ext>
            </a:extLst>
          </p:cNvSpPr>
          <p:nvPr>
            <p:ph idx="1"/>
          </p:nvPr>
        </p:nvSpPr>
        <p:spPr/>
        <p:txBody>
          <a:bodyPr/>
          <a:lstStyle/>
          <a:p>
            <a:r>
              <a:t>Haga clic para editar los estilos de texto del patrón</a:t>
            </a:r>
          </a:p>
          <a:p>
            <a:pPr lvl="1"/>
            <a:r>
              <a:t>Segundo nivel</a:t>
            </a:r>
          </a:p>
          <a:p>
            <a:pPr lvl="2"/>
            <a:r>
              <a:t>Tercer nivel</a:t>
            </a:r>
          </a:p>
          <a:p>
            <a:pPr lvl="3"/>
            <a:r>
              <a:t>Cuarto nivel</a:t>
            </a:r>
          </a:p>
          <a:p>
            <a:pPr lvl="4"/>
            <a:r>
              <a:t>Quinto nivel</a:t>
            </a:r>
          </a:p>
        </p:txBody>
      </p:sp>
      <p:sp>
        <p:nvSpPr>
          <p:cNvPr id="4" name="ÁreaFechaHora1"/>
          <p:cNvSpPr>
            <a:spLocks noGrp="1" noChangeArrowheads="1"/>
            <a:extLst>
              <a:ext uri="smNativeData">
                <pr:smNativeData xmlns:pr="smNativeData" xmlns:p14="http://schemas.microsoft.com/office/powerpoint/2010/main" xmlns="" val="SMDATA_13_CPqlYR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oBQAAGicAAAgWAABZKQAAEAAAACYAAAAIAAAAAAAAAAAAAAA="/>
              </a:ext>
            </a:extLst>
          </p:cNvSpPr>
          <p:nvPr>
            <p:ph type="dt" sz="quarter" idx="10"/>
          </p:nvPr>
        </p:nvSpPr>
        <p:spPr/>
        <p:txBody>
          <a:bodyPr/>
          <a:lstStyle/>
          <a:p>
            <a:pPr>
              <a:defRPr lang="es-es"/>
            </a:pPr>
            <a:fld id="{720EEDA2-EC9F-5B1B-D1B6-1A4EA3F8274F}" type="datetime1">
              <a:t>30/06/2023</a:t>
            </a:fld>
            <a:endParaRPr/>
          </a:p>
        </p:txBody>
      </p:sp>
      <p:sp>
        <p:nvSpPr>
          <p:cNvPr id="5" name="ÁreaPiePágina1"/>
          <p:cNvSpPr>
            <a:spLocks noGrp="1" noChangeArrowheads="1"/>
            <a:extLst>
              <a:ext uri="smNativeData">
                <pr:smNativeData xmlns:pr="smNativeData" xmlns:p14="http://schemas.microsoft.com/office/powerpoint/2010/main" xmlns="" val="SMDATA_13_CPqlYR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CAAZw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YGAAAGicAACgyAABZKQAAEAAAACYAAAAIAAAAAAAAAAAAAAA="/>
              </a:ext>
            </a:extLst>
          </p:cNvSpPr>
          <p:nvPr>
            <p:ph type="ftr" sz="quarter" idx="11"/>
          </p:nvPr>
        </p:nvSpPr>
        <p:spPr/>
        <p:txBody>
          <a:bodyPr/>
          <a:lstStyle/>
          <a:p>
            <a:pPr>
              <a:defRPr lang="es-es"/>
            </a:pPr>
            <a:endParaRPr/>
          </a:p>
        </p:txBody>
      </p:sp>
      <p:sp>
        <p:nvSpPr>
          <p:cNvPr id="6" name="ÁreaNúmeroDiapositiva1"/>
          <p:cNvSpPr>
            <a:spLocks noGrp="1" noChangeArrowheads="1"/>
            <a:extLst>
              <a:ext uri="smNativeData">
                <pr:smNativeData xmlns:pr="smNativeData" xmlns:p14="http://schemas.microsoft.com/office/powerpoint/2010/main" xmlns="" val="SMDATA_13_CPqlYR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4NAAAGicAANhFAABZKQAAEAAAACYAAAAIAAAAAAAAAAAAAAA="/>
              </a:ext>
            </a:extLst>
          </p:cNvSpPr>
          <p:nvPr>
            <p:ph type="sldNum" sz="quarter" idx="12"/>
          </p:nvPr>
        </p:nvSpPr>
        <p:spPr/>
        <p:txBody>
          <a:bodyPr/>
          <a:lstStyle/>
          <a:p>
            <a:pPr>
              <a:defRPr lang="es-es"/>
            </a:pPr>
            <a:fld id="{720EE3C7-899F-5B15-D1B6-7F40ADF8272A}" type="slidenum">
              <a:t>‹Nº›</a:t>
            </a:fld>
            <a:endParaRPr/>
          </a:p>
        </p:txBody>
      </p:sp>
    </p:spTree>
    <p:extLst>
      <p:ext uri="{BB962C8B-B14F-4D97-AF65-F5344CB8AC3E}">
        <p14:creationId xmlns:p14="http://schemas.microsoft.com/office/powerpoint/2010/main" val="39891058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Vacio">
  <p:cSld name="Vacio">
    <p:bg>
      <p:bgPr>
        <a:solidFill>
          <a:schemeClr val="lt1"/>
        </a:solidFill>
        <a:effectLst/>
      </p:bgPr>
    </p:bg>
    <p:spTree>
      <p:nvGrpSpPr>
        <p:cNvPr id="1" name="Shape 84"/>
        <p:cNvGrpSpPr/>
        <p:nvPr/>
      </p:nvGrpSpPr>
      <p:grpSpPr>
        <a:xfrm>
          <a:off x="0" y="0"/>
          <a:ext cx="0" cy="0"/>
          <a:chOff x="0" y="0"/>
          <a:chExt cx="0" cy="0"/>
        </a:xfrm>
      </p:grpSpPr>
      <p:sp>
        <p:nvSpPr>
          <p:cNvPr id="2" name="Rectángulo 1">
            <a:extLst>
              <a:ext uri="{FF2B5EF4-FFF2-40B4-BE49-F238E27FC236}">
                <a16:creationId xmlns:a16="http://schemas.microsoft.com/office/drawing/2014/main" id="{0043C97A-0148-FA46-BAAB-8115158BD7F9}"/>
              </a:ext>
            </a:extLst>
          </p:cNvPr>
          <p:cNvSpPr/>
          <p:nvPr userDrawn="1"/>
        </p:nvSpPr>
        <p:spPr bwMode="auto">
          <a:xfrm>
            <a:off x="0" y="371475"/>
            <a:ext cx="9924585" cy="514350"/>
          </a:xfrm>
          <a:prstGeom prst="rect">
            <a:avLst/>
          </a:prstGeom>
          <a:solidFill>
            <a:srgbClr val="C20F2F"/>
          </a:solidFill>
          <a:ln w="25400" cap="flat">
            <a:noFill/>
            <a:prstDash val="solid"/>
            <a:miter lim="800000"/>
            <a:headEnd type="none" w="med" len="med"/>
            <a:tailEnd type="none" w="med" len="med"/>
          </a:ln>
          <a:extLst>
            <a:ext uri="{909E8E84-426E-40dd-AFC4-6F175D3DCCD1}">
              <a14:hiddenFill xmlns:a14="http://schemas.microsoft.com/office/drawing/2010/main" xmlns="">
                <a:solidFill>
                  <a:srgbClr val="FFFFFF"/>
                </a:solidFill>
              </a14:hiddenFill>
            </a:ext>
          </a:extLst>
        </p:spPr>
        <p:txBody>
          <a:bodyPr lIns="0" tIns="0" rIns="0" bIns="0" rtlCol="0" anchor="ctr"/>
          <a:lstStyle/>
          <a:p>
            <a:pPr algn="ctr"/>
            <a:r>
              <a:rPr lang="es-ES_tradnl" dirty="0">
                <a:latin typeface="Satoshi" pitchFamily="2" charset="77"/>
              </a:rPr>
              <a:t> </a:t>
            </a:r>
          </a:p>
        </p:txBody>
      </p:sp>
      <p:sp>
        <p:nvSpPr>
          <p:cNvPr id="3" name="Rectángulo 2">
            <a:extLst>
              <a:ext uri="{FF2B5EF4-FFF2-40B4-BE49-F238E27FC236}">
                <a16:creationId xmlns:a16="http://schemas.microsoft.com/office/drawing/2014/main" id="{B2362A70-9F19-DB4F-9CEA-56C3996A5719}"/>
              </a:ext>
            </a:extLst>
          </p:cNvPr>
          <p:cNvSpPr/>
          <p:nvPr userDrawn="1"/>
        </p:nvSpPr>
        <p:spPr bwMode="auto">
          <a:xfrm>
            <a:off x="11677650" y="371474"/>
            <a:ext cx="514350" cy="514350"/>
          </a:xfrm>
          <a:prstGeom prst="rect">
            <a:avLst/>
          </a:prstGeom>
          <a:solidFill>
            <a:srgbClr val="C20F2F"/>
          </a:solidFill>
          <a:ln w="25400" cap="flat">
            <a:noFill/>
            <a:prstDash val="solid"/>
            <a:miter lim="800000"/>
            <a:headEnd type="none" w="med" len="med"/>
            <a:tailEnd type="none" w="med" len="med"/>
          </a:ln>
          <a:extLst>
            <a:ext uri="{909E8E84-426E-40dd-AFC4-6F175D3DCCD1}">
              <a14:hiddenFill xmlns:a14="http://schemas.microsoft.com/office/drawing/2010/main" xmlns="">
                <a:solidFill>
                  <a:srgbClr val="FFFFFF"/>
                </a:solidFill>
              </a14:hiddenFill>
            </a:ext>
          </a:extLst>
        </p:spPr>
        <p:txBody>
          <a:bodyPr lIns="0" tIns="0" rIns="0" bIns="0" rtlCol="0" anchor="ctr"/>
          <a:lstStyle/>
          <a:p>
            <a:pPr algn="ctr"/>
            <a:endParaRPr lang="es-ES_tradnl">
              <a:latin typeface="Satoshi" pitchFamily="2" charset="77"/>
            </a:endParaRPr>
          </a:p>
        </p:txBody>
      </p:sp>
      <p:pic>
        <p:nvPicPr>
          <p:cNvPr id="4" name="Gráfico 3">
            <a:extLst>
              <a:ext uri="{FF2B5EF4-FFF2-40B4-BE49-F238E27FC236}">
                <a16:creationId xmlns:a16="http://schemas.microsoft.com/office/drawing/2014/main" id="{594D0C7F-2AD1-0F4A-9BE0-E056624ADA80}"/>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144910" y="378908"/>
            <a:ext cx="1333014" cy="514350"/>
          </a:xfrm>
          <a:prstGeom prst="rect">
            <a:avLst/>
          </a:prstGeom>
        </p:spPr>
      </p:pic>
    </p:spTree>
    <p:extLst>
      <p:ext uri="{BB962C8B-B14F-4D97-AF65-F5344CB8AC3E}">
        <p14:creationId xmlns:p14="http://schemas.microsoft.com/office/powerpoint/2010/main" val="3469565942"/>
      </p:ext>
    </p:extLst>
  </p:cSld>
  <p:clrMapOvr>
    <a:masterClrMapping/>
  </p:clrMapOvr>
  <p:extLst>
    <p:ext uri="{DCECCB84-F9BA-43D5-87BE-67443E8EF086}">
      <p15:sldGuideLst xmlns:p15="http://schemas.microsoft.com/office/powerpoint/2012/main">
        <p15:guide id="1" orient="horz" pos="572">
          <p15:clr>
            <a:srgbClr val="EAD1DC"/>
          </p15:clr>
        </p15:guide>
        <p15:guide id="2" orient="horz" pos="1485">
          <p15:clr>
            <a:srgbClr val="EAD1DC"/>
          </p15:clr>
        </p15:guide>
        <p15:guide id="3" orient="horz" pos="2415">
          <p15:clr>
            <a:srgbClr val="EAD1DC"/>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Diapositiva1"/>
          <p:cNvSpPr txBox="1">
            <a:spLocks noGrp="1" noChangeArrowheads="1"/>
            <a:extLst>
              <a:ext uri="smNativeData">
                <pr:smNativeData xmlns:pr="smNativeData" xmlns:p14="http://schemas.microsoft.com/office/powerpoint/2010/main" xmlns="" val="SMDATA_13_CPqlYRMAAAAlAAAAEg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CIvPjwMAAAAEAAAAAAAAAAAAAAAAAAAAAAAAAAeAAAAaAAAAAAAAAAAAAAAAAAAAAAAAAAAAAAAECcAABAnAAAAAAAAAAAAAAAAAAAAAAAAAAAAAAAAAAAAAAAAAAAAABQAAAAAAAAAwMD/AAAAAABkAAAAMgAAAAAAAABkAAAAAAAAAH9/fwAKAAAAHwAAAFQAAAD///8A////AQAAAAAAAAAAAAAAAAAAAAAAAAAAAAAAAAAAAAAAAAAAAAAAAH9/fwDn5uYDzMzMAMDA/wB/f38AAAAAAAAAAAAAAAAAAAAAAAAAAAAhAAAAGAAAABQAAAA4BAAA1AkAAAg0AACdEAAAEAAAACYAAAAIAAAA/fH///////8="/>
              </a:ext>
            </a:extLst>
          </p:cNvSpPr>
          <p:nvPr>
            <p:ph type="ctrTitle"/>
          </p:nvPr>
        </p:nvSpPr>
        <p:spPr>
          <a:xfrm>
            <a:off x="914400" y="2130214"/>
            <a:ext cx="10363200" cy="1470660"/>
          </a:xfrm>
          <a:prstGeom prst="rect">
            <a:avLst/>
          </a:prstGeom>
          <a:noFill/>
          <a:ln>
            <a:noFill/>
          </a:ln>
          <a:effectLst/>
        </p:spPr>
        <p:txBody>
          <a:bodyPr vert="horz" wrap="square" lIns="91440" tIns="45720" rIns="91440" bIns="45720" numCol="1" spcCol="215900" anchor="ctr">
            <a:prstTxWarp prst="textNoShape">
              <a:avLst/>
            </a:prstTxWarp>
          </a:bodyPr>
          <a:lstStyle>
            <a:lvl1pPr marL="0" marR="0" indent="0" algn="l" defTabSz="914377">
              <a:lnSpc>
                <a:spcPct val="90000"/>
              </a:lnSpc>
              <a:spcBef>
                <a:spcPts val="0"/>
              </a:spcBef>
              <a:spcAft>
                <a:spcPts val="0"/>
              </a:spcAft>
              <a:buNone/>
              <a:tabLst/>
              <a:defRPr sz="4400" b="0" i="0" u="none" strike="noStrike" kern="1" spc="0" baseline="0">
                <a:solidFill>
                  <a:schemeClr val="tx1"/>
                </a:solidFill>
                <a:effectLst/>
                <a:latin typeface="Calibri Light" pitchFamily="2" charset="0"/>
                <a:ea typeface="Calibri Light" pitchFamily="2" charset="0"/>
                <a:cs typeface="Calibri Light" pitchFamily="2" charset="0"/>
              </a:defRPr>
            </a:lvl1pPr>
            <a:lvl2pPr>
              <a:defRPr lang="es-es"/>
            </a:lvl2pPr>
            <a:lvl3pPr>
              <a:defRPr lang="es-es"/>
            </a:lvl3pPr>
            <a:lvl4pPr>
              <a:defRPr lang="es-es"/>
            </a:lvl4pPr>
            <a:lvl5pPr>
              <a:defRPr lang="es-es"/>
            </a:lvl5pPr>
            <a:lvl6pPr>
              <a:defRPr lang="es-es"/>
            </a:lvl6pPr>
            <a:lvl7pPr>
              <a:defRPr lang="es-es"/>
            </a:lvl7pPr>
            <a:lvl8pPr>
              <a:defRPr lang="es-es"/>
            </a:lvl8pPr>
            <a:lvl9pPr>
              <a:defRPr lang="es-es"/>
            </a:lvl9pPr>
          </a:lstStyle>
          <a:p>
            <a:r>
              <a:t>Haga clic para editar el estilo de título del patrón</a:t>
            </a:r>
          </a:p>
        </p:txBody>
      </p:sp>
      <p:sp>
        <p:nvSpPr>
          <p:cNvPr id="3" name="SubtítuloDiapositiva1"/>
          <p:cNvSpPr txBox="1">
            <a:spLocks noGrp="1" noChangeArrowheads="1"/>
            <a:extLst>
              <a:ext uri="smNativeData">
                <pr:smNativeData xmlns:pr="smNativeData" xmlns:p14="http://schemas.microsoft.com/office/powerpoint/2010/main" xmlns="" val="SMDATA_13_CPqlYRMAAAAlAAAAEg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EFBRUEMAAAAEAAAAAAAAAAAAAAAAAAAAAAAAAAeAAAAaAAAAAAAAAAAAAAAAAAAAAAAAAAAAAAAECcAABAnAAAAAAAAAAAAAAAAAAAAAAAAAAAAAAAAAAAAAAAAAAAAABQAAAAAAAAAwMD/AAAAAABkAAAAMgAAAAAAAABkAAAAAAAAAH9/fwAKAAAAHwAAAFQAAAD///8A////AQAAAAAAAAAAAAAAAAAAAAAAAAAAAAAAAAAAAAAAAAAAAAAAAH9/fwDn5uYDzMzMAMDA/wB/f38AAAAAAAAAAAAAAAAAAAAAAAAAAAAhAAAAGAAAABQAAABwCAAA7hEAANAvAAAEGgAAEAAAACYAAAAIAAAAffH///////8="/>
              </a:ext>
            </a:extLst>
          </p:cNvSpPr>
          <p:nvPr>
            <p:ph type="subTitle" idx="1"/>
          </p:nvPr>
        </p:nvSpPr>
        <p:spPr>
          <a:xfrm>
            <a:off x="1828800" y="3886200"/>
            <a:ext cx="8534400" cy="1752600"/>
          </a:xfrm>
          <a:prstGeom prst="rect">
            <a:avLst/>
          </a:prstGeom>
          <a:noFill/>
          <a:ln>
            <a:noFill/>
          </a:ln>
          <a:effectLst/>
        </p:spPr>
        <p:txBody>
          <a:bodyPr vert="horz" wrap="square" lIns="91440" tIns="45720" rIns="91440" bIns="45720" numCol="1" spcCol="215900" anchor="t">
            <a:prstTxWarp prst="textNoShape">
              <a:avLst/>
            </a:prstTxWarp>
          </a:bodyPr>
          <a:lstStyle>
            <a:lvl1pPr marL="0" marR="0" indent="0" algn="ctr" defTabSz="914377">
              <a:lnSpc>
                <a:spcPct val="90000"/>
              </a:lnSpc>
              <a:spcBef>
                <a:spcPts val="1000"/>
              </a:spcBef>
              <a:spcAft>
                <a:spcPts val="0"/>
              </a:spcAft>
              <a:buNone/>
              <a:tabLst/>
              <a:defRPr sz="2800" b="0" i="0" u="none" strike="noStrike" kern="1" spc="0" baseline="0">
                <a:solidFill>
                  <a:schemeClr val="tx1"/>
                </a:solidFill>
                <a:effectLst/>
                <a:latin typeface="Calibri" pitchFamily="2" charset="0"/>
                <a:ea typeface="Calibri" pitchFamily="2" charset="0"/>
                <a:cs typeface="Calibri" pitchFamily="2" charset="0"/>
              </a:defRPr>
            </a:lvl1pPr>
            <a:lvl2pPr>
              <a:defRPr lang="es-es"/>
            </a:lvl2pPr>
            <a:lvl3pPr>
              <a:defRPr lang="es-es"/>
            </a:lvl3pPr>
            <a:lvl4pPr>
              <a:defRPr lang="es-es"/>
            </a:lvl4pPr>
            <a:lvl5pPr>
              <a:defRPr lang="es-es"/>
            </a:lvl5pPr>
            <a:lvl6pPr>
              <a:defRPr lang="es-es"/>
            </a:lvl6pPr>
            <a:lvl7pPr>
              <a:defRPr lang="es-es"/>
            </a:lvl7pPr>
            <a:lvl8pPr>
              <a:defRPr lang="es-es"/>
            </a:lvl8pPr>
            <a:lvl9pPr>
              <a:defRPr lang="es-es"/>
            </a:lvl9pPr>
          </a:lstStyle>
          <a:p>
            <a:r>
              <a:t>Haga clic para editar el estilo de subtítulo del patrón</a:t>
            </a:r>
          </a:p>
        </p:txBody>
      </p:sp>
    </p:spTree>
    <p:extLst>
      <p:ext uri="{BB962C8B-B14F-4D97-AF65-F5344CB8AC3E}">
        <p14:creationId xmlns:p14="http://schemas.microsoft.com/office/powerpoint/2010/main" val="26892573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 preserve="1">
  <p:cSld name="Título y contenido">
    <p:spTree>
      <p:nvGrpSpPr>
        <p:cNvPr id="1" name=""/>
        <p:cNvGrpSpPr/>
        <p:nvPr/>
      </p:nvGrpSpPr>
      <p:grpSpPr>
        <a:xfrm>
          <a:off x="0" y="0"/>
          <a:ext cx="0" cy="0"/>
          <a:chOff x="0" y="0"/>
          <a:chExt cx="0" cy="0"/>
        </a:xfrm>
      </p:grpSpPr>
      <p:sp>
        <p:nvSpPr>
          <p:cNvPr id="2" name="TítuloDiapositiva1"/>
          <p:cNvSpPr>
            <a:spLocks noGrp="1" noChangeArrowheads="1"/>
            <a:extLst>
              <a:ext uri="smNativeData">
                <pr:smNativeData xmlns:pr="smNativeData" xmlns:p14="http://schemas.microsoft.com/office/powerpoint/2010/main" xmlns="" val="SMDATA_13_CPqlYRMAAAAlAAAAZAAAAA8B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DkAAIw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QAgAARAEAAHA1AACKBgAAAAAAACYAAAAIAAAAgYAAAAAAAAA="/>
              </a:ext>
            </a:extLst>
          </p:cNvSpPr>
          <p:nvPr>
            <p:ph type="title"/>
          </p:nvPr>
        </p:nvSpPr>
        <p:spPr>
          <a:xfrm>
            <a:off x="609600" y="274320"/>
            <a:ext cx="10972800" cy="1143000"/>
          </a:xfrm>
        </p:spPr>
        <p:txBody>
          <a:bodyPr vert="horz" wrap="square" numCol="1" spcCol="215900" anchor="ctr">
            <a:prstTxWarp prst="textNoShape">
              <a:avLst/>
            </a:prstTxWarp>
          </a:bodyPr>
          <a:lstStyle/>
          <a:p>
            <a:r>
              <a:t>Haga clic para editar el estilo de título del patrón</a:t>
            </a:r>
          </a:p>
        </p:txBody>
      </p:sp>
      <p:sp>
        <p:nvSpPr>
          <p:cNvPr id="3" name="TextoDiapositiva1"/>
          <p:cNvSpPr>
            <a:spLocks noGrp="1" noChangeArrowheads="1"/>
            <a:extLst>
              <a:ext uri="smNativeData">
                <pr:smNativeData xmlns:pr="smNativeData" xmlns:p14="http://schemas.microsoft.com/office/powerpoint/2010/main" xmlns="" val="SMDATA_13_CPqlYRMAAAAlAAAAZAAAAA8B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hPPRg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QAgAAYgcAAHA1AABEHAAAAAAAACYAAAAIAAAAAYAAAAAAAAA="/>
              </a:ext>
            </a:extLst>
          </p:cNvSpPr>
          <p:nvPr>
            <p:ph idx="1"/>
          </p:nvPr>
        </p:nvSpPr>
        <p:spPr>
          <a:xfrm>
            <a:off x="609600" y="1600200"/>
            <a:ext cx="10972800" cy="4526280"/>
          </a:xfrm>
        </p:spPr>
        <p:txBody>
          <a:bodyPr/>
          <a:lstStyle/>
          <a:p>
            <a:r>
              <a:t>Haga clic para editar los estilos de texto del patrón</a:t>
            </a:r>
          </a:p>
          <a:p>
            <a:pPr lvl="1"/>
            <a:r>
              <a:t>Segundo nivel</a:t>
            </a:r>
          </a:p>
          <a:p>
            <a:pPr lvl="2"/>
            <a:r>
              <a:t>Tercer nivel</a:t>
            </a:r>
          </a:p>
          <a:p>
            <a:pPr lvl="3"/>
            <a:r>
              <a:t>Cuarto nivel</a:t>
            </a:r>
          </a:p>
          <a:p>
            <a:pPr lvl="4"/>
            <a:r>
              <a:t>Quinto nivel</a:t>
            </a:r>
          </a:p>
        </p:txBody>
      </p:sp>
    </p:spTree>
    <p:extLst>
      <p:ext uri="{BB962C8B-B14F-4D97-AF65-F5344CB8AC3E}">
        <p14:creationId xmlns:p14="http://schemas.microsoft.com/office/powerpoint/2010/main" val="19264660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Diapositiva1"/>
          <p:cNvSpPr>
            <a:spLocks noGrp="1" noChangeArrowheads="1"/>
            <a:extLst>
              <a:ext uri="smNativeData">
                <pr:smNativeData xmlns:pr="smNativeData" xmlns:p14="http://schemas.microsoft.com/office/powerpoint/2010/main" xmlns="" val="SMDATA_13_CPqlYRMAAAAlAAAAZAAAAA8B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ByBAAAVRQAAEI0AACeGgAAAAAAACYAAAAIAAAAAYAAAAAAAAA="/>
              </a:ext>
            </a:extLst>
          </p:cNvSpPr>
          <p:nvPr>
            <p:ph type="title"/>
          </p:nvPr>
        </p:nvSpPr>
        <p:spPr>
          <a:xfrm>
            <a:off x="963507" y="4406901"/>
            <a:ext cx="10363200" cy="1362287"/>
          </a:xfrm>
        </p:spPr>
        <p:txBody>
          <a:bodyPr/>
          <a:lstStyle>
            <a:lvl1pPr algn="l">
              <a:defRPr sz="5333" b="1" cap="all"/>
            </a:lvl1pPr>
            <a:lvl2pPr marL="0" indent="0" algn="l">
              <a:buNone/>
              <a:defRPr>
                <a:solidFill>
                  <a:srgbClr val="000000"/>
                </a:solidFill>
              </a:defRPr>
            </a:lvl2pPr>
            <a:lvl3pPr marL="0" indent="0" algn="l">
              <a:buNone/>
              <a:defRPr>
                <a:solidFill>
                  <a:srgbClr val="000000"/>
                </a:solidFill>
              </a:defRPr>
            </a:lvl3pPr>
            <a:lvl4pPr marL="0" indent="0" algn="l">
              <a:buNone/>
              <a:defRPr>
                <a:solidFill>
                  <a:srgbClr val="000000"/>
                </a:solidFill>
              </a:defRPr>
            </a:lvl4pPr>
            <a:lvl5pPr marL="0" indent="0" algn="l">
              <a:buNone/>
              <a:defRPr>
                <a:solidFill>
                  <a:srgbClr val="000000"/>
                </a:solidFill>
              </a:defRPr>
            </a:lvl5pPr>
          </a:lstStyle>
          <a:p>
            <a:pPr>
              <a:defRPr cap="all"/>
            </a:pPr>
            <a:r>
              <a:t>Haga clic para editar el estilo de título del patrón</a:t>
            </a:r>
          </a:p>
        </p:txBody>
      </p:sp>
      <p:sp>
        <p:nvSpPr>
          <p:cNvPr id="3" name="TextoDiapositiva1"/>
          <p:cNvSpPr>
            <a:spLocks noGrp="1" noChangeArrowheads="1"/>
            <a:extLst>
              <a:ext uri="smNativeData">
                <pr:smNativeData xmlns:pr="smNativeData" xmlns:p14="http://schemas.microsoft.com/office/powerpoint/2010/main" xmlns="" val="SMDATA_13_CPqlYRMAAAAlAAAAZAAAAA8BAAAAkAAAAEgAAACQAAAASAAAAAAAAAAC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CAAZw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ByBAAAaQ0AAEI0AABVFAAAAAAAACYAAAAIAAAAgYAAAAAAAAA="/>
              </a:ext>
            </a:extLst>
          </p:cNvSpPr>
          <p:nvPr>
            <p:ph idx="1"/>
          </p:nvPr>
        </p:nvSpPr>
        <p:spPr>
          <a:xfrm>
            <a:off x="963507" y="2906607"/>
            <a:ext cx="10363200" cy="1500293"/>
          </a:xfrm>
        </p:spPr>
        <p:txBody>
          <a:bodyPr vert="horz" wrap="square" numCol="1" spcCol="215900" anchor="b">
            <a:prstTxWarp prst="textNoShape">
              <a:avLst/>
            </a:prstTxWarp>
          </a:bodyPr>
          <a:lstStyle>
            <a:lvl1pPr marL="0" indent="0">
              <a:buNone/>
              <a:defRPr sz="2667"/>
            </a:lvl1pPr>
            <a:lvl2pPr marL="609585" indent="0">
              <a:buNone/>
              <a:defRPr sz="2400"/>
            </a:lvl2pPr>
            <a:lvl3pPr marL="1219170" indent="0">
              <a:buNone/>
              <a:defRPr sz="2133"/>
            </a:lvl3pPr>
            <a:lvl4pPr marL="1828754" indent="0">
              <a:buNone/>
              <a:defRPr sz="1867"/>
            </a:lvl4pPr>
            <a:lvl5pPr marL="2438339" indent="0">
              <a:buNone/>
              <a:defRPr sz="1867"/>
            </a:lvl5pPr>
          </a:lstStyle>
          <a:p>
            <a:r>
              <a:t>Haga clic para editar los estilos de texto del patrón</a:t>
            </a:r>
          </a:p>
        </p:txBody>
      </p:sp>
    </p:spTree>
    <p:extLst>
      <p:ext uri="{BB962C8B-B14F-4D97-AF65-F5344CB8AC3E}">
        <p14:creationId xmlns:p14="http://schemas.microsoft.com/office/powerpoint/2010/main" val="87660472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ColTx" preserve="1">
  <p:cSld name="Título y dos contenidos">
    <p:spTree>
      <p:nvGrpSpPr>
        <p:cNvPr id="1" name=""/>
        <p:cNvGrpSpPr/>
        <p:nvPr/>
      </p:nvGrpSpPr>
      <p:grpSpPr>
        <a:xfrm>
          <a:off x="0" y="0"/>
          <a:ext cx="0" cy="0"/>
          <a:chOff x="0" y="0"/>
          <a:chExt cx="0" cy="0"/>
        </a:xfrm>
      </p:grpSpPr>
      <p:sp>
        <p:nvSpPr>
          <p:cNvPr id="2" name="TítuloDiapositiva1"/>
          <p:cNvSpPr>
            <a:spLocks noGrp="1" noChangeArrowheads="1"/>
            <a:extLst>
              <a:ext uri="smNativeData">
                <pr:smNativeData xmlns:pr="smNativeData" xmlns:p14="http://schemas.microsoft.com/office/powerpoint/2010/main" xmlns="" val="SMDATA_13_CPqlYRMAAAAlAAAAZAAAAA8B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GQAZQ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QAgAARAEAAHA1AACKBgAAAAAAACYAAAAIAAAAgYAAAAAAAAA="/>
              </a:ext>
            </a:extLst>
          </p:cNvSpPr>
          <p:nvPr>
            <p:ph type="title"/>
          </p:nvPr>
        </p:nvSpPr>
        <p:spPr>
          <a:xfrm>
            <a:off x="609600" y="274320"/>
            <a:ext cx="10972800" cy="1143000"/>
          </a:xfrm>
        </p:spPr>
        <p:txBody>
          <a:bodyPr vert="horz" wrap="square" numCol="1" spcCol="215900" anchor="ctr">
            <a:prstTxWarp prst="textNoShape">
              <a:avLst/>
            </a:prstTxWarp>
          </a:bodyPr>
          <a:lstStyle/>
          <a:p>
            <a:r>
              <a:t>Haga clic para editar el estilo de título del patrón</a:t>
            </a:r>
          </a:p>
        </p:txBody>
      </p:sp>
      <p:sp>
        <p:nvSpPr>
          <p:cNvPr id="3" name="TextoDiapositiva1"/>
          <p:cNvSpPr>
            <a:spLocks noGrp="1" noChangeArrowheads="1"/>
            <a:extLst>
              <a:ext uri="smNativeData">
                <pr:smNativeData xmlns:pr="smNativeData" xmlns:p14="http://schemas.microsoft.com/office/powerpoint/2010/main" xmlns="" val="SMDATA_13_CPqlYRMAAAAlAAAAZAAAAA8B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HR5cGU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QAgAAYgcAAKgbAABEHAAAAAAAACYAAAAIAAAAAYAAAAAAAAA="/>
              </a:ext>
            </a:extLst>
          </p:cNvSpPr>
          <p:nvPr>
            <p:ph sz="half" idx="1"/>
          </p:nvPr>
        </p:nvSpPr>
        <p:spPr>
          <a:xfrm>
            <a:off x="609600" y="1600200"/>
            <a:ext cx="5384800" cy="4526280"/>
          </a:xfrm>
        </p:spPr>
        <p:txBody>
          <a:bodyPr/>
          <a:lstStyle>
            <a:lvl1pPr>
              <a:defRPr sz="3733"/>
            </a:lvl1pPr>
            <a:lvl2pPr>
              <a:defRPr sz="3200"/>
            </a:lvl2pPr>
            <a:lvl3pPr>
              <a:defRPr sz="2667"/>
            </a:lvl3pPr>
            <a:lvl4pPr>
              <a:defRPr sz="2400"/>
            </a:lvl4pPr>
            <a:lvl5pPr>
              <a:defRPr sz="2400"/>
            </a:lvl5pPr>
          </a:lstStyle>
          <a:p>
            <a:r>
              <a:t>Haga clic para editar los estilos de texto del patrón</a:t>
            </a:r>
          </a:p>
          <a:p>
            <a:pPr lvl="1"/>
            <a:r>
              <a:t>Segundo nivel</a:t>
            </a:r>
          </a:p>
          <a:p>
            <a:pPr lvl="2"/>
            <a:r>
              <a:t>Tercer nivel</a:t>
            </a:r>
          </a:p>
          <a:p>
            <a:pPr lvl="3"/>
            <a:r>
              <a:t>Cuarto nivel</a:t>
            </a:r>
          </a:p>
          <a:p>
            <a:pPr lvl="4"/>
            <a:r>
              <a:t>Quinto nivel</a:t>
            </a:r>
          </a:p>
        </p:txBody>
      </p:sp>
      <p:sp>
        <p:nvSpPr>
          <p:cNvPr id="4" name="TextoDiapositiva2"/>
          <p:cNvSpPr>
            <a:spLocks noGrp="1" noChangeArrowheads="1"/>
            <a:extLst>
              <a:ext uri="smNativeData">
                <pr:smNativeData xmlns:pr="smNativeData" xmlns:p14="http://schemas.microsoft.com/office/powerpoint/2010/main" xmlns="" val="SMDATA_13_CPqlYRMAAAAlAAAAZAAAAA8B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hPPRg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CYHAAAYgcAAHA1AABEHAAAAAAAACYAAAAIAAAAAYAAAAAAAAA="/>
              </a:ext>
            </a:extLst>
          </p:cNvSpPr>
          <p:nvPr>
            <p:ph sz="half" idx="2"/>
          </p:nvPr>
        </p:nvSpPr>
        <p:spPr>
          <a:xfrm>
            <a:off x="6197600" y="1600200"/>
            <a:ext cx="5384800" cy="4526280"/>
          </a:xfrm>
        </p:spPr>
        <p:txBody>
          <a:bodyPr/>
          <a:lstStyle>
            <a:lvl1pPr>
              <a:defRPr sz="3733"/>
            </a:lvl1pPr>
            <a:lvl2pPr>
              <a:defRPr sz="3200"/>
            </a:lvl2pPr>
            <a:lvl3pPr>
              <a:defRPr sz="2667"/>
            </a:lvl3pPr>
            <a:lvl4pPr>
              <a:defRPr sz="2400"/>
            </a:lvl4pPr>
            <a:lvl5pPr>
              <a:defRPr sz="2400"/>
            </a:lvl5pPr>
          </a:lstStyle>
          <a:p>
            <a:r>
              <a:t>Haga clic para editar los estilos de texto del patrón</a:t>
            </a:r>
          </a:p>
          <a:p>
            <a:pPr lvl="1"/>
            <a:r>
              <a:t>Segundo nivel</a:t>
            </a:r>
          </a:p>
          <a:p>
            <a:pPr lvl="2"/>
            <a:r>
              <a:t>Tercer nivel</a:t>
            </a:r>
          </a:p>
          <a:p>
            <a:pPr lvl="3"/>
            <a:r>
              <a:t>Cuarto nivel</a:t>
            </a:r>
          </a:p>
          <a:p>
            <a:pPr lvl="4"/>
            <a:r>
              <a:t>Quinto nivel</a:t>
            </a:r>
          </a:p>
        </p:txBody>
      </p:sp>
    </p:spTree>
    <p:extLst>
      <p:ext uri="{BB962C8B-B14F-4D97-AF65-F5344CB8AC3E}">
        <p14:creationId xmlns:p14="http://schemas.microsoft.com/office/powerpoint/2010/main" val="186151679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Diapositiva1"/>
          <p:cNvSpPr>
            <a:spLocks noGrp="1" noChangeArrowheads="1"/>
            <a:extLst>
              <a:ext uri="smNativeData">
                <pr:smNativeData xmlns:pr="smNativeData" xmlns:p14="http://schemas.microsoft.com/office/powerpoint/2010/main" xmlns="" val="SMDATA_13_CPqlYRMAAAAlAAAAZAAAAA8B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QAgAARAEAAHA1AACKBgAAAAAAACYAAAAIAAAAgYAAAAAAAAA="/>
              </a:ext>
            </a:extLst>
          </p:cNvSpPr>
          <p:nvPr>
            <p:ph type="title"/>
          </p:nvPr>
        </p:nvSpPr>
        <p:spPr>
          <a:xfrm>
            <a:off x="609600" y="274320"/>
            <a:ext cx="10972800" cy="1143000"/>
          </a:xfrm>
        </p:spPr>
        <p:txBody>
          <a:bodyPr vert="horz" wrap="square" numCol="1" spcCol="215900" anchor="ctr">
            <a:prstTxWarp prst="textNoShape">
              <a:avLst/>
            </a:prstTxWarp>
          </a:bodyPr>
          <a:lstStyle/>
          <a:p>
            <a:r>
              <a:t>Haga clic para editar el estilo de título del patrón</a:t>
            </a:r>
          </a:p>
        </p:txBody>
      </p:sp>
      <p:sp>
        <p:nvSpPr>
          <p:cNvPr id="3" name="TextoDiapositiva1"/>
          <p:cNvSpPr>
            <a:spLocks noGrp="1" noChangeArrowheads="1"/>
            <a:extLst>
              <a:ext uri="smNativeData">
                <pr:smNativeData xmlns:pr="smNativeData" xmlns:p14="http://schemas.microsoft.com/office/powerpoint/2010/main" xmlns="" val="SMDATA_13_CPqlYRMAAAAlAAAAZAAAAA8BAAAAkAAAAEgAAACQAAAASAAAAAAAAAAC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QAgAAFQcAAKobAAAJCgAAAAAAACYAAAAIAAAAgYAAAAAAAAA="/>
              </a:ext>
            </a:extLst>
          </p:cNvSpPr>
          <p:nvPr>
            <p:ph idx="1"/>
          </p:nvPr>
        </p:nvSpPr>
        <p:spPr>
          <a:xfrm>
            <a:off x="609600" y="1535007"/>
            <a:ext cx="5386493" cy="640080"/>
          </a:xfrm>
        </p:spPr>
        <p:txBody>
          <a:bodyPr vert="horz" wrap="square" numCol="1" spcCol="215900" anchor="b">
            <a:prstTxWarp prst="textNoShape">
              <a:avLst/>
            </a:prstTxWarp>
          </a:bodyPr>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stStyle>
          <a:p>
            <a:r>
              <a:t>Haga clic para editar los estilos de texto del patrón</a:t>
            </a:r>
          </a:p>
        </p:txBody>
      </p:sp>
      <p:sp>
        <p:nvSpPr>
          <p:cNvPr id="4" name="TextoDiapositiva2"/>
          <p:cNvSpPr>
            <a:spLocks noGrp="1" noChangeArrowheads="1"/>
            <a:extLst>
              <a:ext uri="smNativeData">
                <pr:smNativeData xmlns:pr="smNativeData" xmlns:p14="http://schemas.microsoft.com/office/powerpoint/2010/main" xmlns="" val="SMDATA_13_CPqlYRMAAAAlAAAAZAAAAA8B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GFyZ2U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QAgAACQoAAKobAABEHAAAAAAAACYAAAAIAAAAAYAAAAAAAAA="/>
              </a:ext>
            </a:extLst>
          </p:cNvSpPr>
          <p:nvPr>
            <p:ph sz="half" idx="2"/>
          </p:nvPr>
        </p:nvSpPr>
        <p:spPr>
          <a:xfrm>
            <a:off x="609600" y="2175087"/>
            <a:ext cx="5386493" cy="3951393"/>
          </a:xfrm>
        </p:spPr>
        <p:txBody>
          <a:bodyPr/>
          <a:lstStyle>
            <a:lvl1pPr>
              <a:defRPr sz="3200"/>
            </a:lvl1pPr>
            <a:lvl2pPr>
              <a:defRPr sz="2667"/>
            </a:lvl2pPr>
            <a:lvl3pPr>
              <a:defRPr sz="2400"/>
            </a:lvl3pPr>
            <a:lvl4pPr>
              <a:defRPr sz="2133"/>
            </a:lvl4pPr>
            <a:lvl5pPr>
              <a:defRPr sz="2133"/>
            </a:lvl5pPr>
          </a:lstStyle>
          <a:p>
            <a:r>
              <a:t>Haga clic para editar los estilos de texto del patrón</a:t>
            </a:r>
          </a:p>
          <a:p>
            <a:pPr lvl="1"/>
            <a:r>
              <a:t>Segundo nivel</a:t>
            </a:r>
          </a:p>
          <a:p>
            <a:pPr lvl="2"/>
            <a:r>
              <a:t>Tercer nivel</a:t>
            </a:r>
          </a:p>
          <a:p>
            <a:pPr lvl="3"/>
            <a:r>
              <a:t>Cuarto nivel</a:t>
            </a:r>
          </a:p>
          <a:p>
            <a:pPr lvl="4"/>
            <a:r>
              <a:t>Quinto nivel</a:t>
            </a:r>
          </a:p>
        </p:txBody>
      </p:sp>
      <p:sp>
        <p:nvSpPr>
          <p:cNvPr id="5" name="TextoDiapositiva4"/>
          <p:cNvSpPr>
            <a:spLocks noGrp="1" noChangeArrowheads="1"/>
            <a:extLst>
              <a:ext uri="smNativeData">
                <pr:smNativeData xmlns:pr="smNativeData" xmlns:p14="http://schemas.microsoft.com/office/powerpoint/2010/main" xmlns="" val="SMDATA_13_CPqlYRMAAAAlAAAAZAAAAA8BAAAAkAAAAEgAAACQAAAASAAAAAAAAAAC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CWHAAAFQcAAHA1AAAJCgAAAAAAACYAAAAIAAAAgYAAAAAAAAA="/>
              </a:ext>
            </a:extLst>
          </p:cNvSpPr>
          <p:nvPr>
            <p:ph idx="3"/>
          </p:nvPr>
        </p:nvSpPr>
        <p:spPr>
          <a:xfrm>
            <a:off x="6195907" y="1535007"/>
            <a:ext cx="5386493" cy="640080"/>
          </a:xfrm>
        </p:spPr>
        <p:txBody>
          <a:bodyPr vert="horz" wrap="square" numCol="1" spcCol="215900" anchor="b">
            <a:prstTxWarp prst="textNoShape">
              <a:avLst/>
            </a:prstTxWarp>
          </a:bodyPr>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stStyle>
          <a:p>
            <a:r>
              <a:t>Haga clic para editar los estilos de texto del patrón</a:t>
            </a:r>
          </a:p>
        </p:txBody>
      </p:sp>
      <p:sp>
        <p:nvSpPr>
          <p:cNvPr id="6" name="TextoDiapositiva3"/>
          <p:cNvSpPr>
            <a:spLocks noGrp="1" noChangeArrowheads="1"/>
            <a:extLst>
              <a:ext uri="smNativeData">
                <pr:smNativeData xmlns:pr="smNativeData" xmlns:p14="http://schemas.microsoft.com/office/powerpoint/2010/main" xmlns="" val="SMDATA_13_CPqlYRMAAAAlAAAAZAAAAA8B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BgL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CWHAAACQoAAHA1AABEHAAAAAAAACYAAAAIAAAAAYAAAAAAAAA="/>
              </a:ext>
            </a:extLst>
          </p:cNvSpPr>
          <p:nvPr>
            <p:ph sz="half" idx="4"/>
          </p:nvPr>
        </p:nvSpPr>
        <p:spPr>
          <a:xfrm>
            <a:off x="6195907" y="2175087"/>
            <a:ext cx="5386493" cy="3951393"/>
          </a:xfrm>
        </p:spPr>
        <p:txBody>
          <a:bodyPr/>
          <a:lstStyle>
            <a:lvl1pPr>
              <a:defRPr sz="3200"/>
            </a:lvl1pPr>
            <a:lvl2pPr>
              <a:defRPr sz="2667"/>
            </a:lvl2pPr>
            <a:lvl3pPr>
              <a:defRPr sz="2400"/>
            </a:lvl3pPr>
            <a:lvl4pPr>
              <a:defRPr sz="2133"/>
            </a:lvl4pPr>
            <a:lvl5pPr>
              <a:defRPr sz="2133"/>
            </a:lvl5pPr>
          </a:lstStyle>
          <a:p>
            <a:r>
              <a:t>Haga clic para editar los estilos de texto del patrón</a:t>
            </a:r>
          </a:p>
          <a:p>
            <a:pPr lvl="1"/>
            <a:r>
              <a:t>Segundo nivel</a:t>
            </a:r>
          </a:p>
          <a:p>
            <a:pPr lvl="2"/>
            <a:r>
              <a:t>Tercer nivel</a:t>
            </a:r>
          </a:p>
          <a:p>
            <a:pPr lvl="3"/>
            <a:r>
              <a:t>Cuarto nivel</a:t>
            </a:r>
          </a:p>
          <a:p>
            <a:pPr lvl="4"/>
            <a:r>
              <a:t>Quinto nivel</a:t>
            </a:r>
          </a:p>
        </p:txBody>
      </p:sp>
    </p:spTree>
    <p:extLst>
      <p:ext uri="{BB962C8B-B14F-4D97-AF65-F5344CB8AC3E}">
        <p14:creationId xmlns:p14="http://schemas.microsoft.com/office/powerpoint/2010/main" val="398173792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Solo título">
    <p:spTree>
      <p:nvGrpSpPr>
        <p:cNvPr id="1" name=""/>
        <p:cNvGrpSpPr/>
        <p:nvPr/>
      </p:nvGrpSpPr>
      <p:grpSpPr>
        <a:xfrm>
          <a:off x="0" y="0"/>
          <a:ext cx="0" cy="0"/>
          <a:chOff x="0" y="0"/>
          <a:chExt cx="0" cy="0"/>
        </a:xfrm>
      </p:grpSpPr>
      <p:sp>
        <p:nvSpPr>
          <p:cNvPr id="2" name="TítuloDiapositiva1"/>
          <p:cNvSpPr>
            <a:spLocks noGrp="1" noChangeArrowheads="1"/>
            <a:extLst>
              <a:ext uri="smNativeData">
                <pr:smNativeData xmlns:pr="smNativeData" xmlns:p14="http://schemas.microsoft.com/office/powerpoint/2010/main" xmlns="" val="SMDATA_13_CPqlYRMAAAAlAAAAZAAAAA8B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QAgAARAEAAHA1AACKBgAAAAAAACYAAAAIAAAAgYAAAAAAAAA="/>
              </a:ext>
            </a:extLst>
          </p:cNvSpPr>
          <p:nvPr>
            <p:ph type="title"/>
          </p:nvPr>
        </p:nvSpPr>
        <p:spPr>
          <a:xfrm>
            <a:off x="609600" y="274320"/>
            <a:ext cx="10972800" cy="1143000"/>
          </a:xfrm>
        </p:spPr>
        <p:txBody>
          <a:bodyPr vert="horz" wrap="square" numCol="1" spcCol="215900" anchor="ctr">
            <a:prstTxWarp prst="textNoShape">
              <a:avLst/>
            </a:prstTxWarp>
          </a:bodyPr>
          <a:lstStyle/>
          <a:p>
            <a:r>
              <a:t>Haga clic para editar el estilo de título del patrón</a:t>
            </a:r>
          </a:p>
        </p:txBody>
      </p:sp>
    </p:spTree>
    <p:extLst>
      <p:ext uri="{BB962C8B-B14F-4D97-AF65-F5344CB8AC3E}">
        <p14:creationId xmlns:p14="http://schemas.microsoft.com/office/powerpoint/2010/main" val="12432990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D3B5B-5AAC-4C45-9FE0-73A57E549350}"/>
              </a:ext>
            </a:extLst>
          </p:cNvPr>
          <p:cNvSpPr>
            <a:spLocks noGrp="1"/>
          </p:cNvSpPr>
          <p:nvPr>
            <p:ph type="title"/>
          </p:nvPr>
        </p:nvSpPr>
        <p:spPr/>
        <p:txBody>
          <a:bodyPr/>
          <a:lstStyle/>
          <a:p>
            <a:r>
              <a:rPr lang="en-US"/>
              <a:t>Click to edit Master title style</a:t>
            </a:r>
            <a:endParaRPr lang="es-ES"/>
          </a:p>
        </p:txBody>
      </p:sp>
      <p:sp>
        <p:nvSpPr>
          <p:cNvPr id="3" name="Content Placeholder 2">
            <a:extLst>
              <a:ext uri="{FF2B5EF4-FFF2-40B4-BE49-F238E27FC236}">
                <a16:creationId xmlns:a16="http://schemas.microsoft.com/office/drawing/2014/main" id="{7D4AD59C-A853-446F-84B2-AF7F692B64E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
          </a:p>
        </p:txBody>
      </p:sp>
      <p:sp>
        <p:nvSpPr>
          <p:cNvPr id="4" name="Date Placeholder 3">
            <a:extLst>
              <a:ext uri="{FF2B5EF4-FFF2-40B4-BE49-F238E27FC236}">
                <a16:creationId xmlns:a16="http://schemas.microsoft.com/office/drawing/2014/main" id="{37BDCB58-5372-46CA-A1FE-C92A10E63245}"/>
              </a:ext>
            </a:extLst>
          </p:cNvPr>
          <p:cNvSpPr>
            <a:spLocks noGrp="1"/>
          </p:cNvSpPr>
          <p:nvPr>
            <p:ph type="dt" sz="half" idx="10"/>
          </p:nvPr>
        </p:nvSpPr>
        <p:spPr/>
        <p:txBody>
          <a:bodyPr/>
          <a:lstStyle/>
          <a:p>
            <a:fld id="{CCE94152-5E3C-4BC0-8F8A-2C9F781B7A78}" type="datetimeFigureOut">
              <a:rPr lang="es-ES" smtClean="0"/>
              <a:t>30/06/2023</a:t>
            </a:fld>
            <a:endParaRPr lang="es-ES"/>
          </a:p>
        </p:txBody>
      </p:sp>
      <p:sp>
        <p:nvSpPr>
          <p:cNvPr id="5" name="Footer Placeholder 4">
            <a:extLst>
              <a:ext uri="{FF2B5EF4-FFF2-40B4-BE49-F238E27FC236}">
                <a16:creationId xmlns:a16="http://schemas.microsoft.com/office/drawing/2014/main" id="{E8A395A8-13A7-436A-BFFF-A6027F917D54}"/>
              </a:ext>
            </a:extLst>
          </p:cNvPr>
          <p:cNvSpPr>
            <a:spLocks noGrp="1"/>
          </p:cNvSpPr>
          <p:nvPr>
            <p:ph type="ftr" sz="quarter" idx="11"/>
          </p:nvPr>
        </p:nvSpPr>
        <p:spPr/>
        <p:txBody>
          <a:bodyPr/>
          <a:lstStyle/>
          <a:p>
            <a:endParaRPr lang="es-ES"/>
          </a:p>
        </p:txBody>
      </p:sp>
      <p:sp>
        <p:nvSpPr>
          <p:cNvPr id="6" name="Slide Number Placeholder 5">
            <a:extLst>
              <a:ext uri="{FF2B5EF4-FFF2-40B4-BE49-F238E27FC236}">
                <a16:creationId xmlns:a16="http://schemas.microsoft.com/office/drawing/2014/main" id="{CA845277-0F31-4B0C-B56F-E9FCA0486CF7}"/>
              </a:ext>
            </a:extLst>
          </p:cNvPr>
          <p:cNvSpPr>
            <a:spLocks noGrp="1"/>
          </p:cNvSpPr>
          <p:nvPr>
            <p:ph type="sldNum" sz="quarter" idx="12"/>
          </p:nvPr>
        </p:nvSpPr>
        <p:spPr/>
        <p:txBody>
          <a:bodyPr/>
          <a:lstStyle/>
          <a:p>
            <a:fld id="{B9AE4344-7126-4E3D-AF30-9B4B32F91307}" type="slidenum">
              <a:rPr lang="es-ES" smtClean="0"/>
              <a:t>‹Nº›</a:t>
            </a:fld>
            <a:endParaRPr lang="es-ES"/>
          </a:p>
        </p:txBody>
      </p:sp>
    </p:spTree>
    <p:extLst>
      <p:ext uri="{BB962C8B-B14F-4D97-AF65-F5344CB8AC3E}">
        <p14:creationId xmlns:p14="http://schemas.microsoft.com/office/powerpoint/2010/main" val="43284353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Vacío">
    <p:spTree>
      <p:nvGrpSpPr>
        <p:cNvPr id="1" name=""/>
        <p:cNvGrpSpPr/>
        <p:nvPr/>
      </p:nvGrpSpPr>
      <p:grpSpPr>
        <a:xfrm>
          <a:off x="0" y="0"/>
          <a:ext cx="0" cy="0"/>
          <a:chOff x="0" y="0"/>
          <a:chExt cx="0" cy="0"/>
        </a:xfrm>
      </p:grpSpPr>
    </p:spTree>
    <p:extLst>
      <p:ext uri="{BB962C8B-B14F-4D97-AF65-F5344CB8AC3E}">
        <p14:creationId xmlns:p14="http://schemas.microsoft.com/office/powerpoint/2010/main" val="181028866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Diapositiva1"/>
          <p:cNvSpPr>
            <a:spLocks noGrp="1" noChangeArrowheads="1"/>
            <a:extLst>
              <a:ext uri="smNativeData">
                <pr:smNativeData xmlns:pr="smNativeData" xmlns:p14="http://schemas.microsoft.com/office/powerpoint/2010/main" xmlns="" val="SMDATA_13_CPqlYRMAAAAlAAAAZAAAAA8BAAAAkAAAAEgAAACQAAAASAAAAAAAAAAC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CDHdhY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QAgAAQgEAAFIVAACfBgAAAAAAACYAAAAIAAAAgYAAAAAAAAA="/>
              </a:ext>
            </a:extLst>
          </p:cNvSpPr>
          <p:nvPr>
            <p:ph type="title"/>
          </p:nvPr>
        </p:nvSpPr>
        <p:spPr>
          <a:xfrm>
            <a:off x="609600" y="272628"/>
            <a:ext cx="4011507" cy="1162473"/>
          </a:xfrm>
        </p:spPr>
        <p:txBody>
          <a:bodyPr vert="horz" wrap="square" numCol="1" spcCol="215900" anchor="b">
            <a:prstTxWarp prst="textNoShape">
              <a:avLst/>
            </a:prstTxWarp>
          </a:bodyPr>
          <a:lstStyle>
            <a:lvl1pPr algn="l">
              <a:defRPr sz="2667" b="1"/>
            </a:lvl1pPr>
            <a:lvl2pPr algn="l"/>
            <a:lvl3pPr algn="l"/>
            <a:lvl4pPr algn="l"/>
            <a:lvl5pPr algn="l"/>
          </a:lstStyle>
          <a:p>
            <a:r>
              <a:t>Haga clic para editar el estilo de título del patrón</a:t>
            </a:r>
          </a:p>
        </p:txBody>
      </p:sp>
      <p:sp>
        <p:nvSpPr>
          <p:cNvPr id="3" name="TextoDiapositiva1"/>
          <p:cNvSpPr>
            <a:spLocks noGrp="1" noChangeArrowheads="1"/>
            <a:extLst>
              <a:ext uri="smNativeData">
                <pr:smNativeData xmlns:pr="smNativeData" xmlns:p14="http://schemas.microsoft.com/office/powerpoint/2010/main" xmlns="" val="SMDATA_13_CPqlYRMAAAAlAAAAZAAAAA8B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DkAAIw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FQAAQgEAAHA1AABEHAAAAAAAACYAAAAIAAAAAYAAAAAAAAA="/>
              </a:ext>
            </a:extLst>
          </p:cNvSpPr>
          <p:nvPr>
            <p:ph idx="1"/>
          </p:nvPr>
        </p:nvSpPr>
        <p:spPr>
          <a:xfrm>
            <a:off x="4766733" y="272627"/>
            <a:ext cx="6815667" cy="5853853"/>
          </a:xfrm>
        </p:spPr>
        <p:txBody>
          <a:bodyPr/>
          <a:lstStyle>
            <a:lvl1pPr>
              <a:defRPr sz="4267"/>
            </a:lvl1pPr>
            <a:lvl2pPr>
              <a:defRPr sz="3733"/>
            </a:lvl2pPr>
            <a:lvl3pPr>
              <a:defRPr sz="3200"/>
            </a:lvl3pPr>
            <a:lvl4pPr>
              <a:defRPr sz="2667"/>
            </a:lvl4pPr>
            <a:lvl5pPr>
              <a:defRPr sz="2667"/>
            </a:lvl5pPr>
          </a:lstStyle>
          <a:p>
            <a:r>
              <a:t>Haga clic para editar los estilos de texto del patrón</a:t>
            </a:r>
          </a:p>
          <a:p>
            <a:pPr lvl="1"/>
            <a:r>
              <a:t>Segundo nivel</a:t>
            </a:r>
          </a:p>
          <a:p>
            <a:pPr lvl="2"/>
            <a:r>
              <a:t>Tercer nivel</a:t>
            </a:r>
          </a:p>
          <a:p>
            <a:pPr lvl="3"/>
            <a:r>
              <a:t>Cuarto nivel</a:t>
            </a:r>
          </a:p>
          <a:p>
            <a:pPr lvl="4"/>
            <a:r>
              <a:t>Quinto nivel</a:t>
            </a:r>
          </a:p>
        </p:txBody>
      </p:sp>
      <p:sp>
        <p:nvSpPr>
          <p:cNvPr id="4" name="TextoDiapositiva2"/>
          <p:cNvSpPr>
            <a:spLocks noGrp="1" noChangeArrowheads="1"/>
            <a:extLst>
              <a:ext uri="smNativeData">
                <pr:smNativeData xmlns:pr="smNativeData" xmlns:p14="http://schemas.microsoft.com/office/powerpoint/2010/main" xmlns="" val="SMDATA_13_CPqlYRMAAAAlAAAAZAAAAA8B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QAgAAnwYAAFIVAABEHAAAAAAAACYAAAAIAAAAAYAAAAAAAAA="/>
              </a:ext>
            </a:extLst>
          </p:cNvSpPr>
          <p:nvPr>
            <p:ph sz="half" idx="2"/>
          </p:nvPr>
        </p:nvSpPr>
        <p:spPr>
          <a:xfrm>
            <a:off x="609600" y="1435101"/>
            <a:ext cx="4011507" cy="4691380"/>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stStyle>
          <a:p>
            <a:r>
              <a:t>Haga clic para editar los estilos de texto del patrón</a:t>
            </a:r>
          </a:p>
        </p:txBody>
      </p:sp>
    </p:spTree>
    <p:extLst>
      <p:ext uri="{BB962C8B-B14F-4D97-AF65-F5344CB8AC3E}">
        <p14:creationId xmlns:p14="http://schemas.microsoft.com/office/powerpoint/2010/main" val="45840799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Diapositiva1"/>
          <p:cNvSpPr>
            <a:spLocks noGrp="1" noChangeArrowheads="1"/>
            <a:extLst>
              <a:ext uri="smNativeData">
                <pr:smNativeData xmlns:pr="smNativeData" xmlns:p14="http://schemas.microsoft.com/office/powerpoint/2010/main" xmlns="" val="SMDATA_13_CPqlYRMAAAAlAAAAZAAAAA8BAAAAkAAAAEgAAACQAAAASAAAAAAAAAAC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GCwAAJhYAAMYsAADDGAAAAAAAACYAAAAIAAAAgYAAAAAAAAA="/>
              </a:ext>
            </a:extLst>
          </p:cNvSpPr>
          <p:nvPr>
            <p:ph type="title"/>
          </p:nvPr>
        </p:nvSpPr>
        <p:spPr>
          <a:xfrm>
            <a:off x="2389293" y="4800601"/>
            <a:ext cx="7315200" cy="566420"/>
          </a:xfrm>
        </p:spPr>
        <p:txBody>
          <a:bodyPr vert="horz" wrap="square" numCol="1" spcCol="215900" anchor="b">
            <a:prstTxWarp prst="textNoShape">
              <a:avLst/>
            </a:prstTxWarp>
          </a:bodyPr>
          <a:lstStyle>
            <a:lvl1pPr algn="l">
              <a:defRPr sz="2667" b="1"/>
            </a:lvl1pPr>
            <a:lvl2pPr algn="l"/>
            <a:lvl3pPr algn="l"/>
            <a:lvl4pPr algn="l"/>
            <a:lvl5pPr algn="l"/>
          </a:lstStyle>
          <a:p>
            <a:r>
              <a:t>Haga clic para editar el estilo de título del patrón</a:t>
            </a:r>
          </a:p>
        </p:txBody>
      </p:sp>
      <p:sp>
        <p:nvSpPr>
          <p:cNvPr id="3" name="TextoDiapositiva1"/>
          <p:cNvSpPr>
            <a:spLocks noGrp="1" noChangeArrowheads="1"/>
            <a:extLst>
              <a:ext uri="smNativeData">
                <pr:smNativeData xmlns:pr="smNativeData" xmlns:p14="http://schemas.microsoft.com/office/powerpoint/2010/main" xmlns="" val="SMDATA_13_CPqlYRMAAAAlAAAAZAAAAA8B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GCwAA1AIAAMYsAADQFQAAAAAAACYAAAAIAAAAAYAAAAAAAAA="/>
              </a:ext>
            </a:extLst>
          </p:cNvSpPr>
          <p:nvPr>
            <p:ph idx="1"/>
          </p:nvPr>
        </p:nvSpPr>
        <p:spPr>
          <a:xfrm>
            <a:off x="2389293" y="612987"/>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stStyle>
          <a:p>
            <a:r>
              <a:t>Haga clic para editar los estilos de texto del patrón</a:t>
            </a:r>
          </a:p>
        </p:txBody>
      </p:sp>
      <p:sp>
        <p:nvSpPr>
          <p:cNvPr id="4" name="TextoDiapositiva2"/>
          <p:cNvSpPr>
            <a:spLocks noGrp="1" noChangeArrowheads="1"/>
            <a:extLst>
              <a:ext uri="smNativeData">
                <pr:smNativeData xmlns:pr="smNativeData" xmlns:p14="http://schemas.microsoft.com/office/powerpoint/2010/main" xmlns="" val="SMDATA_13_CPqlYRMAAAAlAAAAZAAAAA8B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GCwAAwxgAAMYsAAB6HAAAAAAAACYAAAAIAAAAAYAAAAAAAAA="/>
              </a:ext>
            </a:extLst>
          </p:cNvSpPr>
          <p:nvPr>
            <p:ph sz="half" idx="2"/>
          </p:nvPr>
        </p:nvSpPr>
        <p:spPr>
          <a:xfrm>
            <a:off x="2389293" y="5367021"/>
            <a:ext cx="7315200" cy="805180"/>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stStyle>
          <a:p>
            <a:r>
              <a:t>Haga clic para editar los estilos de texto del patrón</a:t>
            </a:r>
          </a:p>
        </p:txBody>
      </p:sp>
    </p:spTree>
    <p:extLst>
      <p:ext uri="{BB962C8B-B14F-4D97-AF65-F5344CB8AC3E}">
        <p14:creationId xmlns:p14="http://schemas.microsoft.com/office/powerpoint/2010/main" val="17715528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Diapositiva1"/>
          <p:cNvSpPr>
            <a:spLocks noGrp="1" noChangeArrowheads="1"/>
            <a:extLst>
              <a:ext uri="smNativeData">
                <pr:smNativeData xmlns:pr="smNativeData" xmlns:p14="http://schemas.microsoft.com/office/powerpoint/2010/main" xmlns="" val="SMDATA_13_CPqlYRMAAAAlAAAAZAAAAA8B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CDHdhY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QAgAARAEAAHA1AACKBgAAAAAAACYAAAAIAAAAgYAAAAAAAAA="/>
              </a:ext>
            </a:extLst>
          </p:cNvSpPr>
          <p:nvPr>
            <p:ph type="title"/>
          </p:nvPr>
        </p:nvSpPr>
        <p:spPr>
          <a:xfrm>
            <a:off x="609600" y="274320"/>
            <a:ext cx="10972800" cy="1143000"/>
          </a:xfrm>
        </p:spPr>
        <p:txBody>
          <a:bodyPr vert="horz" wrap="square" numCol="1" spcCol="215900" anchor="ctr">
            <a:prstTxWarp prst="textNoShape">
              <a:avLst/>
            </a:prstTxWarp>
          </a:bodyPr>
          <a:lstStyle/>
          <a:p>
            <a:r>
              <a:t>Haga clic para editar el estilo de título del patrón</a:t>
            </a:r>
          </a:p>
        </p:txBody>
      </p:sp>
      <p:sp>
        <p:nvSpPr>
          <p:cNvPr id="3" name="TextoDiapositiva1"/>
          <p:cNvSpPr>
            <a:spLocks noGrp="1" noChangeArrowheads="1"/>
            <a:extLst>
              <a:ext uri="smNativeData">
                <pr:smNativeData xmlns:pr="smNativeData" xmlns:p14="http://schemas.microsoft.com/office/powerpoint/2010/main" xmlns="" val="SMDATA_13_CPqlYRMAAAAlAAAAZAAAAA8BAAAAkAAAAEgAAACQAAAASAAAAAAAAAAAAAAAAQ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QAgAAYgcAAHA1AABEHAAAAAAAACYAAAAIAAAAA4AAAAAAAAA="/>
              </a:ext>
            </a:extLst>
          </p:cNvSpPr>
          <p:nvPr>
            <p:ph idx="1"/>
          </p:nvPr>
        </p:nvSpPr>
        <p:spPr>
          <a:xfrm>
            <a:off x="609600" y="1600200"/>
            <a:ext cx="10972800" cy="4526280"/>
          </a:xfrm>
        </p:spPr>
        <p:txBody>
          <a:bodyPr vert="vert" wrap="square" numCol="1" spcCol="215900" anchor="t">
            <a:prstTxWarp prst="textNoShape">
              <a:avLst/>
            </a:prstTxWarp>
          </a:bodyPr>
          <a:lstStyle/>
          <a:p>
            <a:r>
              <a:t>Haga clic para editar los estilos de texto del patrón</a:t>
            </a:r>
          </a:p>
          <a:p>
            <a:pPr lvl="1"/>
            <a:r>
              <a:t>Segundo nivel</a:t>
            </a:r>
          </a:p>
          <a:p>
            <a:pPr lvl="2"/>
            <a:r>
              <a:t>Tercer nivel</a:t>
            </a:r>
          </a:p>
          <a:p>
            <a:pPr lvl="3"/>
            <a:r>
              <a:t>Cuarto nivel</a:t>
            </a:r>
          </a:p>
          <a:p>
            <a:pPr lvl="4"/>
            <a:r>
              <a:t>Quinto nivel</a:t>
            </a:r>
          </a:p>
        </p:txBody>
      </p:sp>
    </p:spTree>
    <p:extLst>
      <p:ext uri="{BB962C8B-B14F-4D97-AF65-F5344CB8AC3E}">
        <p14:creationId xmlns:p14="http://schemas.microsoft.com/office/powerpoint/2010/main" val="170805417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Diapositiva1"/>
          <p:cNvSpPr>
            <a:spLocks noGrp="1" noChangeArrowheads="1"/>
            <a:extLst>
              <a:ext uri="smNativeData">
                <pr:smNativeData xmlns:pr="smNativeData" xmlns:p14="http://schemas.microsoft.com/office/powerpoint/2010/main" xmlns="" val="SMDATA_13_CPqlYRMAAAAlAAAAZAAAAA8BAAAAkAAAAEgAAACQAAAASAAAAAAAAAACAAAAAQ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IKAAARAEAAHA1AABEHAAAAAAAACYAAAAIAAAAg4AAAAAAAAA="/>
              </a:ext>
            </a:extLst>
          </p:cNvSpPr>
          <p:nvPr>
            <p:ph type="title"/>
          </p:nvPr>
        </p:nvSpPr>
        <p:spPr>
          <a:xfrm>
            <a:off x="8839200" y="274320"/>
            <a:ext cx="2743200" cy="5852160"/>
          </a:xfrm>
        </p:spPr>
        <p:txBody>
          <a:bodyPr vert="vert" wrap="square" numCol="1" spcCol="215900" anchor="b">
            <a:prstTxWarp prst="textNoShape">
              <a:avLst/>
            </a:prstTxWarp>
          </a:bodyPr>
          <a:lstStyle/>
          <a:p>
            <a:r>
              <a:t>Haga clic para editar el estilo de título del patrón</a:t>
            </a:r>
          </a:p>
        </p:txBody>
      </p:sp>
      <p:sp>
        <p:nvSpPr>
          <p:cNvPr id="3" name="TextoDiapositiva1"/>
          <p:cNvSpPr>
            <a:spLocks noGrp="1" noChangeArrowheads="1"/>
            <a:extLst>
              <a:ext uri="smNativeData">
                <pr:smNativeData xmlns:pr="smNativeData" xmlns:p14="http://schemas.microsoft.com/office/powerpoint/2010/main" xmlns="" val="SMDATA_13_CPqlYRMAAAAlAAAAZAAAAA8BAAAAkAAAAEgAAACQAAAASAAAAAAAAAAAAAAAAQ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QAgAARAEAANgnAABEHAAAAAAAACYAAAAIAAAAA4AAAAAAAAA="/>
              </a:ext>
            </a:extLst>
          </p:cNvSpPr>
          <p:nvPr>
            <p:ph idx="1"/>
          </p:nvPr>
        </p:nvSpPr>
        <p:spPr>
          <a:xfrm>
            <a:off x="609600" y="274320"/>
            <a:ext cx="8026400" cy="5852160"/>
          </a:xfrm>
        </p:spPr>
        <p:txBody>
          <a:bodyPr vert="vert" wrap="square" numCol="1" spcCol="215900" anchor="t">
            <a:prstTxWarp prst="textNoShape">
              <a:avLst/>
            </a:prstTxWarp>
          </a:bodyPr>
          <a:lstStyle/>
          <a:p>
            <a:r>
              <a:t>Haga clic para editar los estilos de texto del patrón</a:t>
            </a:r>
          </a:p>
          <a:p>
            <a:pPr lvl="1"/>
            <a:r>
              <a:t>Segundo nivel</a:t>
            </a:r>
          </a:p>
          <a:p>
            <a:pPr lvl="2"/>
            <a:r>
              <a:t>Tercer nivel</a:t>
            </a:r>
          </a:p>
          <a:p>
            <a:pPr lvl="3"/>
            <a:r>
              <a:t>Cuarto nivel</a:t>
            </a:r>
          </a:p>
          <a:p>
            <a:pPr lvl="4"/>
            <a:r>
              <a:t>Quinto nivel</a:t>
            </a:r>
          </a:p>
        </p:txBody>
      </p:sp>
    </p:spTree>
    <p:extLst>
      <p:ext uri="{BB962C8B-B14F-4D97-AF65-F5344CB8AC3E}">
        <p14:creationId xmlns:p14="http://schemas.microsoft.com/office/powerpoint/2010/main" val="21054090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8B918-D319-4647-8DA3-B77BCA6F61B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s-ES"/>
          </a:p>
        </p:txBody>
      </p:sp>
      <p:sp>
        <p:nvSpPr>
          <p:cNvPr id="3" name="Text Placeholder 2">
            <a:extLst>
              <a:ext uri="{FF2B5EF4-FFF2-40B4-BE49-F238E27FC236}">
                <a16:creationId xmlns:a16="http://schemas.microsoft.com/office/drawing/2014/main" id="{A234DA22-570E-4884-A5B5-49C7C707F6D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85CD6D6-DEC5-40D1-8BAD-0D003212359A}"/>
              </a:ext>
            </a:extLst>
          </p:cNvPr>
          <p:cNvSpPr>
            <a:spLocks noGrp="1"/>
          </p:cNvSpPr>
          <p:nvPr>
            <p:ph type="dt" sz="half" idx="10"/>
          </p:nvPr>
        </p:nvSpPr>
        <p:spPr/>
        <p:txBody>
          <a:bodyPr/>
          <a:lstStyle/>
          <a:p>
            <a:fld id="{CCE94152-5E3C-4BC0-8F8A-2C9F781B7A78}" type="datetimeFigureOut">
              <a:rPr lang="es-ES" smtClean="0"/>
              <a:t>30/06/2023</a:t>
            </a:fld>
            <a:endParaRPr lang="es-ES"/>
          </a:p>
        </p:txBody>
      </p:sp>
      <p:sp>
        <p:nvSpPr>
          <p:cNvPr id="5" name="Footer Placeholder 4">
            <a:extLst>
              <a:ext uri="{FF2B5EF4-FFF2-40B4-BE49-F238E27FC236}">
                <a16:creationId xmlns:a16="http://schemas.microsoft.com/office/drawing/2014/main" id="{0DE64181-A1E2-4FC1-A08C-CF1EF4C62288}"/>
              </a:ext>
            </a:extLst>
          </p:cNvPr>
          <p:cNvSpPr>
            <a:spLocks noGrp="1"/>
          </p:cNvSpPr>
          <p:nvPr>
            <p:ph type="ftr" sz="quarter" idx="11"/>
          </p:nvPr>
        </p:nvSpPr>
        <p:spPr/>
        <p:txBody>
          <a:bodyPr/>
          <a:lstStyle/>
          <a:p>
            <a:endParaRPr lang="es-ES"/>
          </a:p>
        </p:txBody>
      </p:sp>
      <p:sp>
        <p:nvSpPr>
          <p:cNvPr id="6" name="Slide Number Placeholder 5">
            <a:extLst>
              <a:ext uri="{FF2B5EF4-FFF2-40B4-BE49-F238E27FC236}">
                <a16:creationId xmlns:a16="http://schemas.microsoft.com/office/drawing/2014/main" id="{A9E799F1-F8DA-417A-B60C-3C9CCBDF956B}"/>
              </a:ext>
            </a:extLst>
          </p:cNvPr>
          <p:cNvSpPr>
            <a:spLocks noGrp="1"/>
          </p:cNvSpPr>
          <p:nvPr>
            <p:ph type="sldNum" sz="quarter" idx="12"/>
          </p:nvPr>
        </p:nvSpPr>
        <p:spPr/>
        <p:txBody>
          <a:bodyPr/>
          <a:lstStyle/>
          <a:p>
            <a:fld id="{B9AE4344-7126-4E3D-AF30-9B4B32F91307}" type="slidenum">
              <a:rPr lang="es-ES" smtClean="0"/>
              <a:t>‹Nº›</a:t>
            </a:fld>
            <a:endParaRPr lang="es-ES"/>
          </a:p>
        </p:txBody>
      </p:sp>
    </p:spTree>
    <p:extLst>
      <p:ext uri="{BB962C8B-B14F-4D97-AF65-F5344CB8AC3E}">
        <p14:creationId xmlns:p14="http://schemas.microsoft.com/office/powerpoint/2010/main" val="40256240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196CD-D478-4C79-BE79-009FB04CA64E}"/>
              </a:ext>
            </a:extLst>
          </p:cNvPr>
          <p:cNvSpPr>
            <a:spLocks noGrp="1"/>
          </p:cNvSpPr>
          <p:nvPr>
            <p:ph type="title"/>
          </p:nvPr>
        </p:nvSpPr>
        <p:spPr/>
        <p:txBody>
          <a:bodyPr/>
          <a:lstStyle/>
          <a:p>
            <a:r>
              <a:rPr lang="en-US"/>
              <a:t>Click to edit Master title style</a:t>
            </a:r>
            <a:endParaRPr lang="es-ES"/>
          </a:p>
        </p:txBody>
      </p:sp>
      <p:sp>
        <p:nvSpPr>
          <p:cNvPr id="3" name="Content Placeholder 2">
            <a:extLst>
              <a:ext uri="{FF2B5EF4-FFF2-40B4-BE49-F238E27FC236}">
                <a16:creationId xmlns:a16="http://schemas.microsoft.com/office/drawing/2014/main" id="{4D01FAE7-4BCE-47B4-A58A-DEDCDBBA0F3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
          </a:p>
        </p:txBody>
      </p:sp>
      <p:sp>
        <p:nvSpPr>
          <p:cNvPr id="4" name="Content Placeholder 3">
            <a:extLst>
              <a:ext uri="{FF2B5EF4-FFF2-40B4-BE49-F238E27FC236}">
                <a16:creationId xmlns:a16="http://schemas.microsoft.com/office/drawing/2014/main" id="{4BD586C4-947F-4F49-8F2C-0F2F1BD297E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
          </a:p>
        </p:txBody>
      </p:sp>
      <p:sp>
        <p:nvSpPr>
          <p:cNvPr id="5" name="Date Placeholder 4">
            <a:extLst>
              <a:ext uri="{FF2B5EF4-FFF2-40B4-BE49-F238E27FC236}">
                <a16:creationId xmlns:a16="http://schemas.microsoft.com/office/drawing/2014/main" id="{92B19256-2463-494F-A6AB-DB00633DA313}"/>
              </a:ext>
            </a:extLst>
          </p:cNvPr>
          <p:cNvSpPr>
            <a:spLocks noGrp="1"/>
          </p:cNvSpPr>
          <p:nvPr>
            <p:ph type="dt" sz="half" idx="10"/>
          </p:nvPr>
        </p:nvSpPr>
        <p:spPr/>
        <p:txBody>
          <a:bodyPr/>
          <a:lstStyle/>
          <a:p>
            <a:fld id="{CCE94152-5E3C-4BC0-8F8A-2C9F781B7A78}" type="datetimeFigureOut">
              <a:rPr lang="es-ES" smtClean="0"/>
              <a:t>30/06/2023</a:t>
            </a:fld>
            <a:endParaRPr lang="es-ES"/>
          </a:p>
        </p:txBody>
      </p:sp>
      <p:sp>
        <p:nvSpPr>
          <p:cNvPr id="6" name="Footer Placeholder 5">
            <a:extLst>
              <a:ext uri="{FF2B5EF4-FFF2-40B4-BE49-F238E27FC236}">
                <a16:creationId xmlns:a16="http://schemas.microsoft.com/office/drawing/2014/main" id="{388976CE-7821-4765-8BB2-BFA4E6E19B7B}"/>
              </a:ext>
            </a:extLst>
          </p:cNvPr>
          <p:cNvSpPr>
            <a:spLocks noGrp="1"/>
          </p:cNvSpPr>
          <p:nvPr>
            <p:ph type="ftr" sz="quarter" idx="11"/>
          </p:nvPr>
        </p:nvSpPr>
        <p:spPr/>
        <p:txBody>
          <a:bodyPr/>
          <a:lstStyle/>
          <a:p>
            <a:endParaRPr lang="es-ES"/>
          </a:p>
        </p:txBody>
      </p:sp>
      <p:sp>
        <p:nvSpPr>
          <p:cNvPr id="7" name="Slide Number Placeholder 6">
            <a:extLst>
              <a:ext uri="{FF2B5EF4-FFF2-40B4-BE49-F238E27FC236}">
                <a16:creationId xmlns:a16="http://schemas.microsoft.com/office/drawing/2014/main" id="{0B8E9911-B7D4-49AE-B3EA-50468F1126D1}"/>
              </a:ext>
            </a:extLst>
          </p:cNvPr>
          <p:cNvSpPr>
            <a:spLocks noGrp="1"/>
          </p:cNvSpPr>
          <p:nvPr>
            <p:ph type="sldNum" sz="quarter" idx="12"/>
          </p:nvPr>
        </p:nvSpPr>
        <p:spPr/>
        <p:txBody>
          <a:bodyPr/>
          <a:lstStyle/>
          <a:p>
            <a:fld id="{B9AE4344-7126-4E3D-AF30-9B4B32F91307}" type="slidenum">
              <a:rPr lang="es-ES" smtClean="0"/>
              <a:t>‹Nº›</a:t>
            </a:fld>
            <a:endParaRPr lang="es-ES"/>
          </a:p>
        </p:txBody>
      </p:sp>
    </p:spTree>
    <p:extLst>
      <p:ext uri="{BB962C8B-B14F-4D97-AF65-F5344CB8AC3E}">
        <p14:creationId xmlns:p14="http://schemas.microsoft.com/office/powerpoint/2010/main" val="35429040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680BD-9092-4592-9EE2-F22C5AADE514}"/>
              </a:ext>
            </a:extLst>
          </p:cNvPr>
          <p:cNvSpPr>
            <a:spLocks noGrp="1"/>
          </p:cNvSpPr>
          <p:nvPr>
            <p:ph type="title"/>
          </p:nvPr>
        </p:nvSpPr>
        <p:spPr>
          <a:xfrm>
            <a:off x="839788" y="365125"/>
            <a:ext cx="10515600" cy="1325563"/>
          </a:xfrm>
        </p:spPr>
        <p:txBody>
          <a:bodyPr/>
          <a:lstStyle/>
          <a:p>
            <a:r>
              <a:rPr lang="en-US"/>
              <a:t>Click to edit Master title style</a:t>
            </a:r>
            <a:endParaRPr lang="es-ES"/>
          </a:p>
        </p:txBody>
      </p:sp>
      <p:sp>
        <p:nvSpPr>
          <p:cNvPr id="3" name="Text Placeholder 2">
            <a:extLst>
              <a:ext uri="{FF2B5EF4-FFF2-40B4-BE49-F238E27FC236}">
                <a16:creationId xmlns:a16="http://schemas.microsoft.com/office/drawing/2014/main" id="{45C13F69-EE4E-4A2F-8B00-1C2E96A5E1C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CFD1A89-0FE4-4CB0-B3C8-65C596F073A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
          </a:p>
        </p:txBody>
      </p:sp>
      <p:sp>
        <p:nvSpPr>
          <p:cNvPr id="5" name="Text Placeholder 4">
            <a:extLst>
              <a:ext uri="{FF2B5EF4-FFF2-40B4-BE49-F238E27FC236}">
                <a16:creationId xmlns:a16="http://schemas.microsoft.com/office/drawing/2014/main" id="{35D3379A-29E1-4D44-96D5-A30AFF594C1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CAC3DD8-55B5-491D-A918-4B4440563F8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
          </a:p>
        </p:txBody>
      </p:sp>
      <p:sp>
        <p:nvSpPr>
          <p:cNvPr id="7" name="Date Placeholder 6">
            <a:extLst>
              <a:ext uri="{FF2B5EF4-FFF2-40B4-BE49-F238E27FC236}">
                <a16:creationId xmlns:a16="http://schemas.microsoft.com/office/drawing/2014/main" id="{FEE1D461-C4EA-498E-AC47-5A9263B8F0B1}"/>
              </a:ext>
            </a:extLst>
          </p:cNvPr>
          <p:cNvSpPr>
            <a:spLocks noGrp="1"/>
          </p:cNvSpPr>
          <p:nvPr>
            <p:ph type="dt" sz="half" idx="10"/>
          </p:nvPr>
        </p:nvSpPr>
        <p:spPr/>
        <p:txBody>
          <a:bodyPr/>
          <a:lstStyle/>
          <a:p>
            <a:fld id="{CCE94152-5E3C-4BC0-8F8A-2C9F781B7A78}" type="datetimeFigureOut">
              <a:rPr lang="es-ES" smtClean="0"/>
              <a:t>30/06/2023</a:t>
            </a:fld>
            <a:endParaRPr lang="es-ES"/>
          </a:p>
        </p:txBody>
      </p:sp>
      <p:sp>
        <p:nvSpPr>
          <p:cNvPr id="8" name="Footer Placeholder 7">
            <a:extLst>
              <a:ext uri="{FF2B5EF4-FFF2-40B4-BE49-F238E27FC236}">
                <a16:creationId xmlns:a16="http://schemas.microsoft.com/office/drawing/2014/main" id="{689B750D-C3FB-4712-9F8A-2D23AFFAD3D9}"/>
              </a:ext>
            </a:extLst>
          </p:cNvPr>
          <p:cNvSpPr>
            <a:spLocks noGrp="1"/>
          </p:cNvSpPr>
          <p:nvPr>
            <p:ph type="ftr" sz="quarter" idx="11"/>
          </p:nvPr>
        </p:nvSpPr>
        <p:spPr/>
        <p:txBody>
          <a:bodyPr/>
          <a:lstStyle/>
          <a:p>
            <a:endParaRPr lang="es-ES"/>
          </a:p>
        </p:txBody>
      </p:sp>
      <p:sp>
        <p:nvSpPr>
          <p:cNvPr id="9" name="Slide Number Placeholder 8">
            <a:extLst>
              <a:ext uri="{FF2B5EF4-FFF2-40B4-BE49-F238E27FC236}">
                <a16:creationId xmlns:a16="http://schemas.microsoft.com/office/drawing/2014/main" id="{3F4B0A5D-E816-44E7-B077-5C44EC041DB6}"/>
              </a:ext>
            </a:extLst>
          </p:cNvPr>
          <p:cNvSpPr>
            <a:spLocks noGrp="1"/>
          </p:cNvSpPr>
          <p:nvPr>
            <p:ph type="sldNum" sz="quarter" idx="12"/>
          </p:nvPr>
        </p:nvSpPr>
        <p:spPr/>
        <p:txBody>
          <a:bodyPr/>
          <a:lstStyle/>
          <a:p>
            <a:fld id="{B9AE4344-7126-4E3D-AF30-9B4B32F91307}" type="slidenum">
              <a:rPr lang="es-ES" smtClean="0"/>
              <a:t>‹Nº›</a:t>
            </a:fld>
            <a:endParaRPr lang="es-ES"/>
          </a:p>
        </p:txBody>
      </p:sp>
    </p:spTree>
    <p:extLst>
      <p:ext uri="{BB962C8B-B14F-4D97-AF65-F5344CB8AC3E}">
        <p14:creationId xmlns:p14="http://schemas.microsoft.com/office/powerpoint/2010/main" val="10456357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5E76D-5784-4831-88A7-BCCA46FEACA9}"/>
              </a:ext>
            </a:extLst>
          </p:cNvPr>
          <p:cNvSpPr>
            <a:spLocks noGrp="1"/>
          </p:cNvSpPr>
          <p:nvPr>
            <p:ph type="title"/>
          </p:nvPr>
        </p:nvSpPr>
        <p:spPr/>
        <p:txBody>
          <a:bodyPr/>
          <a:lstStyle/>
          <a:p>
            <a:r>
              <a:rPr lang="en-US"/>
              <a:t>Click to edit Master title style</a:t>
            </a:r>
            <a:endParaRPr lang="es-ES"/>
          </a:p>
        </p:txBody>
      </p:sp>
      <p:sp>
        <p:nvSpPr>
          <p:cNvPr id="3" name="Date Placeholder 2">
            <a:extLst>
              <a:ext uri="{FF2B5EF4-FFF2-40B4-BE49-F238E27FC236}">
                <a16:creationId xmlns:a16="http://schemas.microsoft.com/office/drawing/2014/main" id="{92DBC3CA-E696-4A4E-A1F8-C5A76993F616}"/>
              </a:ext>
            </a:extLst>
          </p:cNvPr>
          <p:cNvSpPr>
            <a:spLocks noGrp="1"/>
          </p:cNvSpPr>
          <p:nvPr>
            <p:ph type="dt" sz="half" idx="10"/>
          </p:nvPr>
        </p:nvSpPr>
        <p:spPr/>
        <p:txBody>
          <a:bodyPr/>
          <a:lstStyle/>
          <a:p>
            <a:fld id="{CCE94152-5E3C-4BC0-8F8A-2C9F781B7A78}" type="datetimeFigureOut">
              <a:rPr lang="es-ES" smtClean="0"/>
              <a:t>30/06/2023</a:t>
            </a:fld>
            <a:endParaRPr lang="es-ES"/>
          </a:p>
        </p:txBody>
      </p:sp>
      <p:sp>
        <p:nvSpPr>
          <p:cNvPr id="4" name="Footer Placeholder 3">
            <a:extLst>
              <a:ext uri="{FF2B5EF4-FFF2-40B4-BE49-F238E27FC236}">
                <a16:creationId xmlns:a16="http://schemas.microsoft.com/office/drawing/2014/main" id="{486FD740-9676-4E05-B685-8A01AD6F4EFF}"/>
              </a:ext>
            </a:extLst>
          </p:cNvPr>
          <p:cNvSpPr>
            <a:spLocks noGrp="1"/>
          </p:cNvSpPr>
          <p:nvPr>
            <p:ph type="ftr" sz="quarter" idx="11"/>
          </p:nvPr>
        </p:nvSpPr>
        <p:spPr/>
        <p:txBody>
          <a:bodyPr/>
          <a:lstStyle/>
          <a:p>
            <a:endParaRPr lang="es-ES"/>
          </a:p>
        </p:txBody>
      </p:sp>
      <p:sp>
        <p:nvSpPr>
          <p:cNvPr id="5" name="Slide Number Placeholder 4">
            <a:extLst>
              <a:ext uri="{FF2B5EF4-FFF2-40B4-BE49-F238E27FC236}">
                <a16:creationId xmlns:a16="http://schemas.microsoft.com/office/drawing/2014/main" id="{ED2E571D-AE60-4F56-8B11-DC1D46CCA597}"/>
              </a:ext>
            </a:extLst>
          </p:cNvPr>
          <p:cNvSpPr>
            <a:spLocks noGrp="1"/>
          </p:cNvSpPr>
          <p:nvPr>
            <p:ph type="sldNum" sz="quarter" idx="12"/>
          </p:nvPr>
        </p:nvSpPr>
        <p:spPr/>
        <p:txBody>
          <a:bodyPr/>
          <a:lstStyle/>
          <a:p>
            <a:fld id="{B9AE4344-7126-4E3D-AF30-9B4B32F91307}" type="slidenum">
              <a:rPr lang="es-ES" smtClean="0"/>
              <a:t>‹Nº›</a:t>
            </a:fld>
            <a:endParaRPr lang="es-ES"/>
          </a:p>
        </p:txBody>
      </p:sp>
    </p:spTree>
    <p:extLst>
      <p:ext uri="{BB962C8B-B14F-4D97-AF65-F5344CB8AC3E}">
        <p14:creationId xmlns:p14="http://schemas.microsoft.com/office/powerpoint/2010/main" val="40977309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8B9AE61-D83B-4DC0-9519-48F0B7C30138}"/>
              </a:ext>
            </a:extLst>
          </p:cNvPr>
          <p:cNvSpPr>
            <a:spLocks noGrp="1"/>
          </p:cNvSpPr>
          <p:nvPr>
            <p:ph type="dt" sz="half" idx="10"/>
          </p:nvPr>
        </p:nvSpPr>
        <p:spPr/>
        <p:txBody>
          <a:bodyPr/>
          <a:lstStyle/>
          <a:p>
            <a:fld id="{CCE94152-5E3C-4BC0-8F8A-2C9F781B7A78}" type="datetimeFigureOut">
              <a:rPr lang="es-ES" smtClean="0"/>
              <a:t>30/06/2023</a:t>
            </a:fld>
            <a:endParaRPr lang="es-ES"/>
          </a:p>
        </p:txBody>
      </p:sp>
      <p:sp>
        <p:nvSpPr>
          <p:cNvPr id="3" name="Footer Placeholder 2">
            <a:extLst>
              <a:ext uri="{FF2B5EF4-FFF2-40B4-BE49-F238E27FC236}">
                <a16:creationId xmlns:a16="http://schemas.microsoft.com/office/drawing/2014/main" id="{14E9B4D8-AF86-4BB2-A4D6-76D67FBE1566}"/>
              </a:ext>
            </a:extLst>
          </p:cNvPr>
          <p:cNvSpPr>
            <a:spLocks noGrp="1"/>
          </p:cNvSpPr>
          <p:nvPr>
            <p:ph type="ftr" sz="quarter" idx="11"/>
          </p:nvPr>
        </p:nvSpPr>
        <p:spPr/>
        <p:txBody>
          <a:bodyPr/>
          <a:lstStyle/>
          <a:p>
            <a:endParaRPr lang="es-ES"/>
          </a:p>
        </p:txBody>
      </p:sp>
      <p:sp>
        <p:nvSpPr>
          <p:cNvPr id="4" name="Slide Number Placeholder 3">
            <a:extLst>
              <a:ext uri="{FF2B5EF4-FFF2-40B4-BE49-F238E27FC236}">
                <a16:creationId xmlns:a16="http://schemas.microsoft.com/office/drawing/2014/main" id="{C06D07D6-9C1E-4675-9CB9-DD9ACB480D21}"/>
              </a:ext>
            </a:extLst>
          </p:cNvPr>
          <p:cNvSpPr>
            <a:spLocks noGrp="1"/>
          </p:cNvSpPr>
          <p:nvPr>
            <p:ph type="sldNum" sz="quarter" idx="12"/>
          </p:nvPr>
        </p:nvSpPr>
        <p:spPr/>
        <p:txBody>
          <a:bodyPr/>
          <a:lstStyle/>
          <a:p>
            <a:fld id="{B9AE4344-7126-4E3D-AF30-9B4B32F91307}" type="slidenum">
              <a:rPr lang="es-ES" smtClean="0"/>
              <a:t>‹Nº›</a:t>
            </a:fld>
            <a:endParaRPr lang="es-ES"/>
          </a:p>
        </p:txBody>
      </p:sp>
      <p:sp>
        <p:nvSpPr>
          <p:cNvPr id="5" name="Rectángulo 4">
            <a:extLst>
              <a:ext uri="{FF2B5EF4-FFF2-40B4-BE49-F238E27FC236}">
                <a16:creationId xmlns:a16="http://schemas.microsoft.com/office/drawing/2014/main" id="{7B58E188-8623-BE41-A2CF-41CEC7074EA7}"/>
              </a:ext>
            </a:extLst>
          </p:cNvPr>
          <p:cNvSpPr/>
          <p:nvPr userDrawn="1"/>
        </p:nvSpPr>
        <p:spPr bwMode="auto">
          <a:xfrm>
            <a:off x="0" y="371475"/>
            <a:ext cx="9924585" cy="514350"/>
          </a:xfrm>
          <a:prstGeom prst="rect">
            <a:avLst/>
          </a:prstGeom>
          <a:solidFill>
            <a:srgbClr val="C20F2F"/>
          </a:solidFill>
          <a:ln w="25400" cap="flat">
            <a:noFill/>
            <a:prstDash val="solid"/>
            <a:miter lim="800000"/>
            <a:headEnd type="none" w="med" len="med"/>
            <a:tailEnd type="none" w="med" len="med"/>
          </a:ln>
          <a:extLst>
            <a:ext uri="{909E8E84-426E-40dd-AFC4-6F175D3DCCD1}">
              <a14:hiddenFill xmlns:a14="http://schemas.microsoft.com/office/drawing/2010/main" xmlns="">
                <a:solidFill>
                  <a:srgbClr val="FFFFFF"/>
                </a:solidFill>
              </a14:hiddenFill>
            </a:ext>
          </a:extLst>
        </p:spPr>
        <p:txBody>
          <a:bodyPr lIns="0" tIns="0" rIns="0" bIns="0" rtlCol="0" anchor="ctr"/>
          <a:lstStyle/>
          <a:p>
            <a:pPr algn="ctr"/>
            <a:r>
              <a:rPr lang="es-ES_tradnl" dirty="0">
                <a:latin typeface="Satoshi" pitchFamily="2" charset="77"/>
              </a:rPr>
              <a:t> </a:t>
            </a:r>
          </a:p>
        </p:txBody>
      </p:sp>
      <p:sp>
        <p:nvSpPr>
          <p:cNvPr id="6" name="Rectángulo 5">
            <a:extLst>
              <a:ext uri="{FF2B5EF4-FFF2-40B4-BE49-F238E27FC236}">
                <a16:creationId xmlns:a16="http://schemas.microsoft.com/office/drawing/2014/main" id="{ABDDBF6F-CF78-8445-9BF0-93432CF513A6}"/>
              </a:ext>
            </a:extLst>
          </p:cNvPr>
          <p:cNvSpPr/>
          <p:nvPr userDrawn="1"/>
        </p:nvSpPr>
        <p:spPr bwMode="auto">
          <a:xfrm>
            <a:off x="11677650" y="371474"/>
            <a:ext cx="514350" cy="514350"/>
          </a:xfrm>
          <a:prstGeom prst="rect">
            <a:avLst/>
          </a:prstGeom>
          <a:solidFill>
            <a:srgbClr val="C20F2F"/>
          </a:solidFill>
          <a:ln w="25400" cap="flat">
            <a:noFill/>
            <a:prstDash val="solid"/>
            <a:miter lim="800000"/>
            <a:headEnd type="none" w="med" len="med"/>
            <a:tailEnd type="none" w="med" len="med"/>
          </a:ln>
          <a:extLst>
            <a:ext uri="{909E8E84-426E-40dd-AFC4-6F175D3DCCD1}">
              <a14:hiddenFill xmlns:a14="http://schemas.microsoft.com/office/drawing/2010/main" xmlns="">
                <a:solidFill>
                  <a:srgbClr val="FFFFFF"/>
                </a:solidFill>
              </a14:hiddenFill>
            </a:ext>
          </a:extLst>
        </p:spPr>
        <p:txBody>
          <a:bodyPr lIns="0" tIns="0" rIns="0" bIns="0" rtlCol="0" anchor="ctr"/>
          <a:lstStyle/>
          <a:p>
            <a:pPr algn="ctr"/>
            <a:endParaRPr lang="es-ES_tradnl">
              <a:latin typeface="Satoshi" pitchFamily="2" charset="77"/>
            </a:endParaRPr>
          </a:p>
        </p:txBody>
      </p:sp>
      <p:pic>
        <p:nvPicPr>
          <p:cNvPr id="7" name="Gráfico 3">
            <a:extLst>
              <a:ext uri="{FF2B5EF4-FFF2-40B4-BE49-F238E27FC236}">
                <a16:creationId xmlns:a16="http://schemas.microsoft.com/office/drawing/2014/main" id="{1B0FF8D6-27E4-CB49-AAA2-5CCB75EA112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144910" y="378908"/>
            <a:ext cx="1333014" cy="514350"/>
          </a:xfrm>
          <a:prstGeom prst="rect">
            <a:avLst/>
          </a:prstGeom>
        </p:spPr>
      </p:pic>
    </p:spTree>
    <p:extLst>
      <p:ext uri="{BB962C8B-B14F-4D97-AF65-F5344CB8AC3E}">
        <p14:creationId xmlns:p14="http://schemas.microsoft.com/office/powerpoint/2010/main" val="37126789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C32E5-45B6-44D1-BE75-5701242D7E3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s-ES"/>
          </a:p>
        </p:txBody>
      </p:sp>
      <p:sp>
        <p:nvSpPr>
          <p:cNvPr id="3" name="Content Placeholder 2">
            <a:extLst>
              <a:ext uri="{FF2B5EF4-FFF2-40B4-BE49-F238E27FC236}">
                <a16:creationId xmlns:a16="http://schemas.microsoft.com/office/drawing/2014/main" id="{FA9F1D8D-92F7-4FC9-A738-83DB375DB74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
          </a:p>
        </p:txBody>
      </p:sp>
      <p:sp>
        <p:nvSpPr>
          <p:cNvPr id="4" name="Text Placeholder 3">
            <a:extLst>
              <a:ext uri="{FF2B5EF4-FFF2-40B4-BE49-F238E27FC236}">
                <a16:creationId xmlns:a16="http://schemas.microsoft.com/office/drawing/2014/main" id="{C84C7B51-31F3-4341-9607-62D9B3253BC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A8CF31C-4F5E-439F-B44E-3F5B4DF6F0FF}"/>
              </a:ext>
            </a:extLst>
          </p:cNvPr>
          <p:cNvSpPr>
            <a:spLocks noGrp="1"/>
          </p:cNvSpPr>
          <p:nvPr>
            <p:ph type="dt" sz="half" idx="10"/>
          </p:nvPr>
        </p:nvSpPr>
        <p:spPr/>
        <p:txBody>
          <a:bodyPr/>
          <a:lstStyle/>
          <a:p>
            <a:fld id="{CCE94152-5E3C-4BC0-8F8A-2C9F781B7A78}" type="datetimeFigureOut">
              <a:rPr lang="es-ES" smtClean="0"/>
              <a:t>30/06/2023</a:t>
            </a:fld>
            <a:endParaRPr lang="es-ES"/>
          </a:p>
        </p:txBody>
      </p:sp>
      <p:sp>
        <p:nvSpPr>
          <p:cNvPr id="6" name="Footer Placeholder 5">
            <a:extLst>
              <a:ext uri="{FF2B5EF4-FFF2-40B4-BE49-F238E27FC236}">
                <a16:creationId xmlns:a16="http://schemas.microsoft.com/office/drawing/2014/main" id="{AA44BD94-7E3D-42D6-AA79-3F0554DF1D19}"/>
              </a:ext>
            </a:extLst>
          </p:cNvPr>
          <p:cNvSpPr>
            <a:spLocks noGrp="1"/>
          </p:cNvSpPr>
          <p:nvPr>
            <p:ph type="ftr" sz="quarter" idx="11"/>
          </p:nvPr>
        </p:nvSpPr>
        <p:spPr/>
        <p:txBody>
          <a:bodyPr/>
          <a:lstStyle/>
          <a:p>
            <a:endParaRPr lang="es-ES"/>
          </a:p>
        </p:txBody>
      </p:sp>
      <p:sp>
        <p:nvSpPr>
          <p:cNvPr id="7" name="Slide Number Placeholder 6">
            <a:extLst>
              <a:ext uri="{FF2B5EF4-FFF2-40B4-BE49-F238E27FC236}">
                <a16:creationId xmlns:a16="http://schemas.microsoft.com/office/drawing/2014/main" id="{67987FC5-E1F6-4CF4-BB80-EF90FB440AFD}"/>
              </a:ext>
            </a:extLst>
          </p:cNvPr>
          <p:cNvSpPr>
            <a:spLocks noGrp="1"/>
          </p:cNvSpPr>
          <p:nvPr>
            <p:ph type="sldNum" sz="quarter" idx="12"/>
          </p:nvPr>
        </p:nvSpPr>
        <p:spPr/>
        <p:txBody>
          <a:bodyPr/>
          <a:lstStyle/>
          <a:p>
            <a:fld id="{B9AE4344-7126-4E3D-AF30-9B4B32F91307}" type="slidenum">
              <a:rPr lang="es-ES" smtClean="0"/>
              <a:t>‹Nº›</a:t>
            </a:fld>
            <a:endParaRPr lang="es-ES"/>
          </a:p>
        </p:txBody>
      </p:sp>
    </p:spTree>
    <p:extLst>
      <p:ext uri="{BB962C8B-B14F-4D97-AF65-F5344CB8AC3E}">
        <p14:creationId xmlns:p14="http://schemas.microsoft.com/office/powerpoint/2010/main" val="17327636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A76F5E-FA9E-4A37-A523-8F7BF596491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s-ES"/>
          </a:p>
        </p:txBody>
      </p:sp>
      <p:sp>
        <p:nvSpPr>
          <p:cNvPr id="3" name="Picture Placeholder 2">
            <a:extLst>
              <a:ext uri="{FF2B5EF4-FFF2-40B4-BE49-F238E27FC236}">
                <a16:creationId xmlns:a16="http://schemas.microsoft.com/office/drawing/2014/main" id="{CE359927-8422-42CA-AF80-34D16651099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Text Placeholder 3">
            <a:extLst>
              <a:ext uri="{FF2B5EF4-FFF2-40B4-BE49-F238E27FC236}">
                <a16:creationId xmlns:a16="http://schemas.microsoft.com/office/drawing/2014/main" id="{2B564E96-56A2-4C95-AE0B-461D39E4FD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EDC5505-96D6-4652-8DC6-DE5934D61B6E}"/>
              </a:ext>
            </a:extLst>
          </p:cNvPr>
          <p:cNvSpPr>
            <a:spLocks noGrp="1"/>
          </p:cNvSpPr>
          <p:nvPr>
            <p:ph type="dt" sz="half" idx="10"/>
          </p:nvPr>
        </p:nvSpPr>
        <p:spPr/>
        <p:txBody>
          <a:bodyPr/>
          <a:lstStyle/>
          <a:p>
            <a:fld id="{CCE94152-5E3C-4BC0-8F8A-2C9F781B7A78}" type="datetimeFigureOut">
              <a:rPr lang="es-ES" smtClean="0"/>
              <a:t>30/06/2023</a:t>
            </a:fld>
            <a:endParaRPr lang="es-ES"/>
          </a:p>
        </p:txBody>
      </p:sp>
      <p:sp>
        <p:nvSpPr>
          <p:cNvPr id="6" name="Footer Placeholder 5">
            <a:extLst>
              <a:ext uri="{FF2B5EF4-FFF2-40B4-BE49-F238E27FC236}">
                <a16:creationId xmlns:a16="http://schemas.microsoft.com/office/drawing/2014/main" id="{BD643734-EAFB-4939-BB70-F2EFA1444C8E}"/>
              </a:ext>
            </a:extLst>
          </p:cNvPr>
          <p:cNvSpPr>
            <a:spLocks noGrp="1"/>
          </p:cNvSpPr>
          <p:nvPr>
            <p:ph type="ftr" sz="quarter" idx="11"/>
          </p:nvPr>
        </p:nvSpPr>
        <p:spPr/>
        <p:txBody>
          <a:bodyPr/>
          <a:lstStyle/>
          <a:p>
            <a:endParaRPr lang="es-ES"/>
          </a:p>
        </p:txBody>
      </p:sp>
      <p:sp>
        <p:nvSpPr>
          <p:cNvPr id="7" name="Slide Number Placeholder 6">
            <a:extLst>
              <a:ext uri="{FF2B5EF4-FFF2-40B4-BE49-F238E27FC236}">
                <a16:creationId xmlns:a16="http://schemas.microsoft.com/office/drawing/2014/main" id="{D90CAF07-CE6A-444D-9FB1-B683DEA825C4}"/>
              </a:ext>
            </a:extLst>
          </p:cNvPr>
          <p:cNvSpPr>
            <a:spLocks noGrp="1"/>
          </p:cNvSpPr>
          <p:nvPr>
            <p:ph type="sldNum" sz="quarter" idx="12"/>
          </p:nvPr>
        </p:nvSpPr>
        <p:spPr/>
        <p:txBody>
          <a:bodyPr/>
          <a:lstStyle/>
          <a:p>
            <a:fld id="{B9AE4344-7126-4E3D-AF30-9B4B32F91307}" type="slidenum">
              <a:rPr lang="es-ES" smtClean="0"/>
              <a:t>‹Nº›</a:t>
            </a:fld>
            <a:endParaRPr lang="es-ES"/>
          </a:p>
        </p:txBody>
      </p:sp>
    </p:spTree>
    <p:extLst>
      <p:ext uri="{BB962C8B-B14F-4D97-AF65-F5344CB8AC3E}">
        <p14:creationId xmlns:p14="http://schemas.microsoft.com/office/powerpoint/2010/main" val="4958402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image" Target="../media/image3.png"/><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4BB4C02-7433-43C2-81D9-6179CD2677B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s-ES"/>
          </a:p>
        </p:txBody>
      </p:sp>
      <p:sp>
        <p:nvSpPr>
          <p:cNvPr id="3" name="Text Placeholder 2">
            <a:extLst>
              <a:ext uri="{FF2B5EF4-FFF2-40B4-BE49-F238E27FC236}">
                <a16:creationId xmlns:a16="http://schemas.microsoft.com/office/drawing/2014/main" id="{AA4A63AC-9B8E-4A4E-8C27-86B5FB9BCDB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
          </a:p>
        </p:txBody>
      </p:sp>
      <p:sp>
        <p:nvSpPr>
          <p:cNvPr id="4" name="Date Placeholder 3">
            <a:extLst>
              <a:ext uri="{FF2B5EF4-FFF2-40B4-BE49-F238E27FC236}">
                <a16:creationId xmlns:a16="http://schemas.microsoft.com/office/drawing/2014/main" id="{CB9DDD8A-2613-41A8-9FBD-7B55F48A8AC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CE94152-5E3C-4BC0-8F8A-2C9F781B7A78}" type="datetimeFigureOut">
              <a:rPr lang="es-ES" smtClean="0"/>
              <a:t>30/06/2023</a:t>
            </a:fld>
            <a:endParaRPr lang="es-ES"/>
          </a:p>
        </p:txBody>
      </p:sp>
      <p:sp>
        <p:nvSpPr>
          <p:cNvPr id="5" name="Footer Placeholder 4">
            <a:extLst>
              <a:ext uri="{FF2B5EF4-FFF2-40B4-BE49-F238E27FC236}">
                <a16:creationId xmlns:a16="http://schemas.microsoft.com/office/drawing/2014/main" id="{D68A85EB-4D3B-4E61-8D90-386319EDCD3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Slide Number Placeholder 5">
            <a:extLst>
              <a:ext uri="{FF2B5EF4-FFF2-40B4-BE49-F238E27FC236}">
                <a16:creationId xmlns:a16="http://schemas.microsoft.com/office/drawing/2014/main" id="{D5F37E91-543D-4791-8EE2-FA019FEFCA5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9AE4344-7126-4E3D-AF30-9B4B32F91307}" type="slidenum">
              <a:rPr lang="es-ES" smtClean="0"/>
              <a:t>‹Nº›</a:t>
            </a:fld>
            <a:endParaRPr lang="es-ES"/>
          </a:p>
        </p:txBody>
      </p:sp>
    </p:spTree>
    <p:extLst>
      <p:ext uri="{BB962C8B-B14F-4D97-AF65-F5344CB8AC3E}">
        <p14:creationId xmlns:p14="http://schemas.microsoft.com/office/powerpoint/2010/main" val="29837686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73"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Rectángulo2"/>
          <p:cNvSpPr>
            <a:extLst>
              <a:ext uri="smNativeData">
                <pr:smNativeData xmlns:pr="smNativeData" xmlns:p14="http://schemas.microsoft.com/office/powerpoint/2010/main" xmlns="" val="SMDATA_13_CPqlYRMAAAAlAAAAZAAAAA8BAAAAkAAAAEgAAACQAAAASAAAAAAAAAAAAAAAAAAAAAEAAABQAAAAAAAAAAAA4D8AAAAAAADgPwAAAAAAAOA/AAAAAAAA4D8AAAAAAADgPwAAAAAAAOA/AAAAAAAA4D8AAAAAAADgPwAAAAAAAOA/AAAAAAAA4D8CAAAAjAAAAAEAAAAAAAAA////CP///wgAAAAAAAAAAAAAAAAAAAAAAAAAAAAAAAAAAAAAZAAAAAEAAABAAAAAAAAAAAAAAAAAAAAAAAAAAAAAAAAAAAAAAAAAAAAAAAAAAAAAAAAAAAAAAAAAAAAAAAAAAAAAAAAAAAAAAAAAAAAAAAAAAAAAAAAAAAAAAAAAAAAAFAAAADwAAAABAAAAAAAAAP///wg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P3///8MAAAAEAAAAAAAAAAAAAAAAAAAAAAAAAAeAAAAaAAAAAAAAAAAAAAAAAAAAAAAAAAAAAAAECcAABAnAAAAAAAAAAAAAAAAAAAAAAAAAAAAAAAAAAAAAAAAAAAAABQAAAAAAAAAwMD/AAAAAABkAAAAMgAAAAAAAABkAAAAAAAAAH9/fwAKAAAAHwAAAFQAAAD///8B////AQAAAAAAAAAAAAAAAAAAAAAAAAAAAAAAAAAAAAAAAAAA////AX9/fwDn5uYDzMzMAMDA/wB/f38AAAAAAAAAAAAAAAAAAAAAAAAAAAAhAAAAGAAAABQAAADAKwAA4gAAAOc1AABqBAAAEAAAACYAAAAIAAAA//////////8="/>
              </a:ext>
            </a:extLst>
          </p:cNvSpPr>
          <p:nvPr/>
        </p:nvSpPr>
        <p:spPr>
          <a:xfrm>
            <a:off x="9482667" y="191347"/>
            <a:ext cx="2200487" cy="765387"/>
          </a:xfrm>
          <a:prstGeom prst="rect">
            <a:avLst/>
          </a:prstGeom>
          <a:solidFill>
            <a:schemeClr val="bg1"/>
          </a:solidFill>
          <a:ln w="12700" cap="flat" cmpd="sng" algn="ctr">
            <a:solidFill>
              <a:schemeClr val="bg1"/>
            </a:solidFill>
            <a:prstDash val="solid"/>
            <a:headEnd type="none"/>
            <a:tailEnd type="none"/>
          </a:ln>
          <a:effectLst/>
        </p:spPr>
      </p:sp>
      <p:sp>
        <p:nvSpPr>
          <p:cNvPr id="3" name="Rectángulo1"/>
          <p:cNvSpPr>
            <a:extLst>
              <a:ext uri="smNativeData">
                <pr:smNativeData xmlns:pr="smNativeData" xmlns:p14="http://schemas.microsoft.com/office/powerpoint/2010/main" xmlns="" val="SMDATA_13_CPqlYRMAAAAlAAAAZAAAAA0AAAAAAAAAAAAAAAAAAAAAAAAAAAAAAAABAAAAAAAAAAEAAABQAAAAAAAAAAAA4D8AAAAAAADgPwAAAAAAAOA/AAAAAAAA4D8AAAAAAADgPwAAAAAAAOA/AAAAAAAA4D8AAAAAAADgPwAAAAAAAOA/AAAAAAAA4D8CAAAAjAAAAAEAAAAAAAAAwg8vAP///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D8IAAAMAAAAEAAAAAAAAAAAAAAAAAAAAAAAAAAeAAAAaAAAAAAAAAAAAAAAAAAAAAAAAAAAAAAAECcAABAnAAAAAAAAAAAAAAAAAAAAAAAAAAAAAAAAAAAAAAAAAAAAABQAAAAAAAAAwMD/AAAAAABkAAAAMgAAAAAAAABkAAAAAAAAAH9/fwAKAAAAHwAAAFQAAADCDy8A////AQAAAAAAAAAAAAAAAAAAAAAAAAAAAAAAAAAAAAAAAAAAAAAAAn9/fwDn5uYDzMzMAMDA/wB/f38AAAAAAAAAAAAAAAAAAAAAAAAAAAAhAAAAGAAAABQAAAAAAAAA4gAAAEE4AAAMBAAAEAAAACYAAAAIAAAA//////////8="/>
              </a:ext>
            </a:extLst>
          </p:cNvSpPr>
          <p:nvPr/>
        </p:nvSpPr>
        <p:spPr>
          <a:xfrm>
            <a:off x="1" y="191347"/>
            <a:ext cx="12192847" cy="685800"/>
          </a:xfrm>
          <a:prstGeom prst="rect">
            <a:avLst/>
          </a:prstGeom>
          <a:solidFill>
            <a:srgbClr val="C20F2F"/>
          </a:solidFill>
          <a:ln>
            <a:noFill/>
          </a:ln>
          <a:effectLst/>
        </p:spPr>
        <p:txBody>
          <a:bodyPr vert="horz" wrap="square" lIns="0" tIns="0" rIns="0" bIns="0" numCol="1" spcCol="215900" anchor="ctr"/>
          <a:lstStyle/>
          <a:p>
            <a:pPr>
              <a:defRPr lang="es-es" sz="2000">
                <a:latin typeface="Satoshi Medium" pitchFamily="2" charset="77"/>
                <a:ea typeface="Tw Cen MT" pitchFamily="2" charset="0"/>
                <a:cs typeface="Tw Cen MT" pitchFamily="2" charset="0"/>
              </a:defRPr>
            </a:pPr>
            <a:r>
              <a:rPr sz="2667" dirty="0"/>
              <a:t>  </a:t>
            </a:r>
            <a:r>
              <a:rPr lang="es-es" sz="2667" b="1" dirty="0">
                <a:solidFill>
                  <a:schemeClr val="bg1"/>
                </a:solidFill>
              </a:rPr>
              <a:t>Big Data en la empresa – Científico de dato</a:t>
            </a:r>
            <a:r>
              <a:rPr lang="es-es" sz="2667" b="1" dirty="0">
                <a:solidFill>
                  <a:srgbClr val="FFFFFF"/>
                </a:solidFill>
              </a:rPr>
              <a:t>s</a:t>
            </a:r>
            <a:endParaRPr lang="es-es" sz="2667" b="1" dirty="0">
              <a:solidFill>
                <a:srgbClr val="812227"/>
              </a:solidFill>
            </a:endParaRPr>
          </a:p>
        </p:txBody>
      </p:sp>
      <p:sp>
        <p:nvSpPr>
          <p:cNvPr id="4" name="10 CuadroTexto"/>
          <p:cNvSpPr>
            <a:extLst>
              <a:ext uri="smNativeData">
                <pr:smNativeData xmlns:pr="smNativeData" xmlns:p14="http://schemas.microsoft.com/office/powerpoint/2010/main" xmlns="" val="SMDATA_13_CPqlYR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NfMC4MAAAAEAAAAAAAAAAAAAAAAAAAAAAAAAAeAAAAaAAAAAAAAAAAAAAAAAAAAAAAAAAAAAAAECcAABAnAAAAAAAAAAAAAAAAAAAAAAAAAAAAAAAAAAAAAAAAAAAAABQAAAAAAAAAwMD/AAAAAABkAAAAMgAAAAAAAABkAAAAAAAAAH9/fwAKAAAAHwAAAFQAAABEcsQF////AQAAAAAAAAAAAAAAAAAAAAAAAAAAAAAAAAAAAAAAAAAAAAAAAn9/fwDn5uYDzMzMAMDA/wB/f38AAAAAAAAAAAAAAAAAAAAAAAAAAAAhAAAAGAAAABQAAAAAAAAA/x0AAEA4AACbHwAAEAAAACYAAAAIAAAA//////////8="/>
              </a:ext>
            </a:extLst>
          </p:cNvSpPr>
          <p:nvPr/>
        </p:nvSpPr>
        <p:spPr>
          <a:xfrm>
            <a:off x="0" y="6501553"/>
            <a:ext cx="12192000" cy="348827"/>
          </a:xfrm>
          <a:prstGeom prst="rect">
            <a:avLst/>
          </a:prstGeom>
          <a:noFill/>
          <a:ln>
            <a:noFill/>
          </a:ln>
          <a:effectLst/>
        </p:spPr>
        <p:txBody>
          <a:bodyPr vert="horz" wrap="square" lIns="121920" tIns="60960" rIns="121920" bIns="60960" numCol="1" spcCol="215900" anchor="t"/>
          <a:lstStyle/>
          <a:p>
            <a:pPr marL="0" marR="0" indent="0" algn="ctr" defTabSz="1219170">
              <a:lnSpc>
                <a:spcPct val="100000"/>
              </a:lnSpc>
              <a:spcBef>
                <a:spcPts val="0"/>
              </a:spcBef>
              <a:spcAft>
                <a:spcPts val="0"/>
              </a:spcAft>
              <a:buNone/>
              <a:tabLst/>
              <a:defRPr lang="es-es"/>
            </a:pPr>
            <a:r>
              <a:rPr lang="es-es" sz="667">
                <a:solidFill>
                  <a:srgbClr val="7F7F7F"/>
                </a:solidFill>
                <a:latin typeface="Satoshi" pitchFamily="2" charset="77"/>
                <a:ea typeface="Tw Cen MT" pitchFamily="2" charset="0"/>
                <a:cs typeface="Tw Cen MT" pitchFamily="2" charset="0"/>
              </a:rPr>
              <a:t>Este documento se dirige exclusivamente a su(s) destinatario(s) y puede contener información privilegiada o confidencial. El acceso a esta información por otras personas distintas a las designadas no está autorizado. IMF Smart Education</a:t>
            </a:r>
            <a:r>
              <a:rPr lang="es-es" sz="1333">
                <a:solidFill>
                  <a:srgbClr val="595959"/>
                </a:solidFill>
                <a:latin typeface="Roboto Light" charset="0"/>
                <a:ea typeface="Tw Cen MT" pitchFamily="2" charset="0"/>
                <a:cs typeface="Tw Cen MT" pitchFamily="2" charset="0"/>
              </a:rPr>
              <a:t> 	</a:t>
            </a:r>
            <a:fld id="{720EF391-DF9F-5B05-D1B6-2950BDF8277C}" type="slidenum">
              <a:rPr lang="es-es" sz="1467" kern="400000">
                <a:solidFill>
                  <a:srgbClr val="812227"/>
                </a:solidFill>
                <a:latin typeface="Roboto Light" charset="0"/>
                <a:ea typeface="Tw Cen MT" pitchFamily="2" charset="0"/>
                <a:cs typeface="Tw Cen MT" pitchFamily="2" charset="0"/>
              </a:rPr>
              <a:pPr marL="0" marR="0" indent="0" algn="ctr" defTabSz="1219170">
                <a:lnSpc>
                  <a:spcPct val="100000"/>
                </a:lnSpc>
                <a:spcBef>
                  <a:spcPts val="0"/>
                </a:spcBef>
                <a:spcAft>
                  <a:spcPts val="0"/>
                </a:spcAft>
                <a:buNone/>
                <a:tabLst/>
                <a:defRPr lang="es-es"/>
              </a:pPr>
              <a:t>‹Nº›</a:t>
            </a:fld>
            <a:endParaRPr lang="es-es" sz="1467" kern="400000">
              <a:solidFill>
                <a:srgbClr val="812227"/>
              </a:solidFill>
              <a:latin typeface="Roboto Light" charset="0"/>
              <a:ea typeface="Tw Cen MT" pitchFamily="2" charset="0"/>
              <a:cs typeface="Tw Cen MT" pitchFamily="2" charset="0"/>
            </a:endParaRPr>
          </a:p>
        </p:txBody>
      </p:sp>
      <p:sp>
        <p:nvSpPr>
          <p:cNvPr id="5" name="Rectángulo3"/>
          <p:cNvSpPr>
            <a:extLst>
              <a:ext uri="smNativeData">
                <pr:smNativeData xmlns:pr="smNativeData" xmlns:p14="http://schemas.microsoft.com/office/powerpoint/2010/main" xmlns="" val="SMDATA_13_CPqlYRMAAAAlAAAAZAAAAA8BAAAAkAAAAEgAAACQAAAASAAAAAAAAAAAAAAAAAAAAAEAAABQAAAAAAAAAAAA4D8AAAAAAADgPwAAAAAAAOA/AAAAAAAA4D8AAAAAAADgPwAAAAAAAOA/AAAAAAAA4D8AAAAAAADgPwAAAAAAAOA/AAAAAAAA4D8CAAAAjAAAAAEAAAAAAAAA////CP///wgAAAAAAAAAAAAAAAAAAAAAAAAAAAAAAAAAAAAAZAAAAAEAAABAAAAAAAAAAAAAAAAAAAAAAAAAAAAAAAAAAAAAAAAAAAAAAAAAAAAAAAAAAAAAAAAAAAAAAAAAAAAAAAAAAAAAAAAAAAAAAAAAAAAAAAAAAAAAAAAAAAAAFAAAADwAAAABAAAAAAAAAP///wg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B////AQAAAAAAAAAAAAAAAAAAAAAAAAAAAAAAAAAAAAAAAAAA////AX9/fwDn5uYDzMzMAMDA/wB/f38AAAAAAAAAAAAAAAAAAAAAAAAAAAAhAAAAGAAAABQAAADeKgAAAAAAAOc1AABMBQAAEAAAACYAAAAIAAAA//////////8="/>
              </a:ext>
            </a:extLst>
          </p:cNvSpPr>
          <p:nvPr/>
        </p:nvSpPr>
        <p:spPr>
          <a:xfrm>
            <a:off x="9291321" y="0"/>
            <a:ext cx="2391833" cy="1148080"/>
          </a:xfrm>
          <a:prstGeom prst="rect">
            <a:avLst/>
          </a:prstGeom>
          <a:solidFill>
            <a:schemeClr val="bg1"/>
          </a:solidFill>
          <a:ln w="12700" cap="flat" cmpd="sng" algn="ctr">
            <a:solidFill>
              <a:schemeClr val="bg1"/>
            </a:solidFill>
            <a:prstDash val="solid"/>
            <a:headEnd type="none"/>
            <a:tailEnd type="none"/>
          </a:ln>
          <a:effectLst/>
        </p:spPr>
      </p:sp>
      <p:pic>
        <p:nvPicPr>
          <p:cNvPr id="6" name="Imagen6"/>
          <p:cNvPicPr>
            <a:picLocks noChangeAspect="1"/>
            <a:extLst>
              <a:ext uri="smNativeData">
                <pr:smNativeData xmlns:pr="smNativeData" xmlns:p14="http://schemas.microsoft.com/office/powerpoint/2010/main" xmlns="" val="SMDATA_15_CPqlYRMAAAAlAAAAEQAAAC0AAAAAkAAAAEgAAACQAAAASAAAAAAAAAAAAAAAAAAAAAEAAABQAAAAAAAAAAAA4D8AAAAAAADgPwAAAAAAAOA/AAAAAAAA4D8AAAAAAADgPwAAAAAAAOA/AAAAAAAA4D8AAAAAAADgPwAAAAAAAOA/AAAAAAAA4D8CAAAAjAAAAAEAAAAAAAAA////C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AAAQABDAAAABAAAAAAAAAAAAAAAAAAAAAAAAAAHgAAAGgAAAAAAAAAAAAAAAAAAAAAAAAAAAAAABAnAAAQJwAAAAAAAAAAAAAAAAAAAAAAAAAAAAAAAAAAAAAAAAAAAAAUAAAAAAAAAMDA/wAAAAAAZAAAADIAAAAAAAAAZAAAAAAAAAB/f38ACgAAAB8AAABUAAAA////Af///wEAAAAAAAAAAAAAAAAAAAAAAAAAAAAAAAAAAAAAAAAAAAAAAAJ/f38A5+bmA8zMzADAwP8Af39/AAAAAAAAAAAAAAAAAP///wAAAAAAIQAAABgAAAAUAAAAoiwAAOIAAADVNAAADAQAABAAAAAmAAAACAAAAP//////////"/>
              </a:ext>
            </a:extLst>
          </p:cNvPicPr>
          <p:nvPr/>
        </p:nvPicPr>
        <p:blipFill>
          <a:blip r:embed="rId13"/>
          <a:stretch>
            <a:fillRect/>
          </a:stretch>
        </p:blipFill>
        <p:spPr>
          <a:xfrm>
            <a:off x="9674014" y="191347"/>
            <a:ext cx="1777153" cy="685800"/>
          </a:xfrm>
          <a:prstGeom prst="rect">
            <a:avLst/>
          </a:prstGeom>
          <a:solidFill>
            <a:schemeClr val="bg1"/>
          </a:solidFill>
          <a:ln>
            <a:noFill/>
          </a:ln>
          <a:effectLst/>
        </p:spPr>
      </p:pic>
    </p:spTree>
    <p:extLst>
      <p:ext uri="{BB962C8B-B14F-4D97-AF65-F5344CB8AC3E}">
        <p14:creationId xmlns:p14="http://schemas.microsoft.com/office/powerpoint/2010/main" val="2084573400"/>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sldNum="0" hdr="0" ftr="0" dt="0"/>
  <p:txStyles>
    <p:titleStyle>
      <a:lvl1pPr marL="0" marR="0" indent="0" algn="l" defTabSz="914377">
        <a:lnSpc>
          <a:spcPct val="90000"/>
        </a:lnSpc>
        <a:spcBef>
          <a:spcPts val="0"/>
        </a:spcBef>
        <a:spcAft>
          <a:spcPts val="0"/>
        </a:spcAft>
        <a:buNone/>
        <a:tabLst/>
        <a:defRPr sz="4400" b="0" i="0" u="none" strike="noStrike" kern="1" spc="0" baseline="0">
          <a:solidFill>
            <a:schemeClr val="tx1"/>
          </a:solidFill>
          <a:effectLst/>
          <a:latin typeface="Calibri Light" pitchFamily="2" charset="0"/>
          <a:ea typeface="Calibri Light" pitchFamily="2" charset="0"/>
          <a:cs typeface="Calibri Light" pitchFamily="2" charset="0"/>
        </a:defRPr>
      </a:lvl1pPr>
      <a:lvl2pPr marL="609585" marR="0" indent="0" algn="l" defTabSz="1219170">
        <a:lnSpc>
          <a:spcPct val="100000"/>
        </a:lnSpc>
        <a:spcBef>
          <a:spcPts val="0"/>
        </a:spcBef>
        <a:spcAft>
          <a:spcPts val="0"/>
        </a:spcAft>
        <a:buNone/>
        <a:tabLst/>
        <a:defRPr sz="2400" b="0" i="0" u="none" strike="noStrike" kern="1" spc="0" baseline="0">
          <a:solidFill>
            <a:schemeClr val="tx1"/>
          </a:solidFill>
          <a:effectLst/>
          <a:latin typeface="Tw Cen MT" pitchFamily="2" charset="0"/>
          <a:ea typeface="Tw Cen MT" pitchFamily="2" charset="0"/>
          <a:cs typeface="Tw Cen MT" pitchFamily="2" charset="0"/>
        </a:defRPr>
      </a:lvl2pPr>
      <a:lvl3pPr marL="1219170" marR="0" indent="0" algn="l" defTabSz="1219170">
        <a:lnSpc>
          <a:spcPct val="100000"/>
        </a:lnSpc>
        <a:spcBef>
          <a:spcPts val="0"/>
        </a:spcBef>
        <a:spcAft>
          <a:spcPts val="0"/>
        </a:spcAft>
        <a:buNone/>
        <a:tabLst/>
        <a:defRPr sz="2400" b="0" i="0" u="none" strike="noStrike" kern="1" spc="0" baseline="0">
          <a:solidFill>
            <a:schemeClr val="tx1"/>
          </a:solidFill>
          <a:effectLst/>
          <a:latin typeface="Tw Cen MT" pitchFamily="2" charset="0"/>
          <a:ea typeface="Tw Cen MT" pitchFamily="2" charset="0"/>
          <a:cs typeface="Tw Cen MT" pitchFamily="2" charset="0"/>
        </a:defRPr>
      </a:lvl3pPr>
      <a:lvl4pPr marL="1828754" marR="0" indent="0" algn="l" defTabSz="1219170">
        <a:lnSpc>
          <a:spcPct val="100000"/>
        </a:lnSpc>
        <a:spcBef>
          <a:spcPts val="0"/>
        </a:spcBef>
        <a:spcAft>
          <a:spcPts val="0"/>
        </a:spcAft>
        <a:buNone/>
        <a:tabLst/>
        <a:defRPr sz="2400" b="0" i="0" u="none" strike="noStrike" kern="1" spc="0" baseline="0">
          <a:solidFill>
            <a:schemeClr val="tx1"/>
          </a:solidFill>
          <a:effectLst/>
          <a:latin typeface="Tw Cen MT" pitchFamily="2" charset="0"/>
          <a:ea typeface="Tw Cen MT" pitchFamily="2" charset="0"/>
          <a:cs typeface="Tw Cen MT" pitchFamily="2" charset="0"/>
        </a:defRPr>
      </a:lvl4pPr>
      <a:lvl5pPr marL="2438339" marR="0" indent="0" algn="l" defTabSz="1219170">
        <a:lnSpc>
          <a:spcPct val="100000"/>
        </a:lnSpc>
        <a:spcBef>
          <a:spcPts val="0"/>
        </a:spcBef>
        <a:spcAft>
          <a:spcPts val="0"/>
        </a:spcAft>
        <a:buNone/>
        <a:tabLst/>
        <a:defRPr sz="2400" b="0" i="0" u="none" strike="noStrike" kern="1" spc="0" baseline="0">
          <a:solidFill>
            <a:schemeClr val="tx1"/>
          </a:solidFill>
          <a:effectLst/>
          <a:latin typeface="Tw Cen MT" pitchFamily="2" charset="0"/>
          <a:ea typeface="Tw Cen MT" pitchFamily="2" charset="0"/>
          <a:cs typeface="Tw Cen MT" pitchFamily="2" charset="0"/>
        </a:defRPr>
      </a:lvl5pPr>
    </p:titleStyle>
    <p:bodyStyle>
      <a:lvl1pPr marL="228594" marR="0" indent="-228594" algn="l" defTabSz="914377">
        <a:lnSpc>
          <a:spcPct val="90000"/>
        </a:lnSpc>
        <a:spcBef>
          <a:spcPts val="1000"/>
        </a:spcBef>
        <a:spcAft>
          <a:spcPts val="0"/>
        </a:spcAft>
        <a:buClrTx/>
        <a:buSzTx/>
        <a:buFont typeface="Arial" pitchFamily="2" charset="0"/>
        <a:buChar char="•"/>
        <a:tabLst/>
        <a:defRPr sz="2800" b="0" i="0" u="none" strike="noStrike" kern="1" spc="0" baseline="0">
          <a:solidFill>
            <a:schemeClr val="tx1"/>
          </a:solidFill>
          <a:effectLst/>
          <a:latin typeface="Calibri" pitchFamily="2" charset="0"/>
          <a:ea typeface="Calibri" pitchFamily="2" charset="0"/>
          <a:cs typeface="Calibri" pitchFamily="2" charset="0"/>
        </a:defRPr>
      </a:lvl1pPr>
      <a:lvl2pPr marL="685783" marR="0" indent="-228594" algn="l" defTabSz="914377">
        <a:lnSpc>
          <a:spcPct val="90000"/>
        </a:lnSpc>
        <a:spcBef>
          <a:spcPts val="500"/>
        </a:spcBef>
        <a:spcAft>
          <a:spcPts val="0"/>
        </a:spcAft>
        <a:buClrTx/>
        <a:buSzTx/>
        <a:buFont typeface="Arial" pitchFamily="2" charset="0"/>
        <a:buChar char="•"/>
        <a:tabLst/>
        <a:defRPr sz="2400" b="0" i="0" u="none" strike="noStrike" kern="1" spc="0" baseline="0">
          <a:solidFill>
            <a:schemeClr val="tx1"/>
          </a:solidFill>
          <a:effectLst/>
          <a:latin typeface="Calibri" pitchFamily="2" charset="0"/>
          <a:ea typeface="Calibri" pitchFamily="2" charset="0"/>
          <a:cs typeface="Calibri" pitchFamily="2" charset="0"/>
        </a:defRPr>
      </a:lvl2pPr>
      <a:lvl3pPr marL="1142971" marR="0" indent="-228594" algn="l" defTabSz="914377">
        <a:lnSpc>
          <a:spcPct val="90000"/>
        </a:lnSpc>
        <a:spcBef>
          <a:spcPts val="500"/>
        </a:spcBef>
        <a:spcAft>
          <a:spcPts val="0"/>
        </a:spcAft>
        <a:buClrTx/>
        <a:buSzTx/>
        <a:buFont typeface="Arial" pitchFamily="2" charset="0"/>
        <a:buChar char="•"/>
        <a:tabLst/>
        <a:defRPr sz="2000" b="0" i="0" u="none" strike="noStrike" kern="1" spc="0" baseline="0">
          <a:solidFill>
            <a:schemeClr val="tx1"/>
          </a:solidFill>
          <a:effectLst/>
          <a:latin typeface="Calibri" pitchFamily="2" charset="0"/>
          <a:ea typeface="Calibri" pitchFamily="2" charset="0"/>
          <a:cs typeface="Calibri" pitchFamily="2" charset="0"/>
        </a:defRPr>
      </a:lvl3pPr>
      <a:lvl4pPr marL="1600160" marR="0" indent="-228594" algn="l" defTabSz="914377">
        <a:lnSpc>
          <a:spcPct val="90000"/>
        </a:lnSpc>
        <a:spcBef>
          <a:spcPts val="500"/>
        </a:spcBef>
        <a:spcAft>
          <a:spcPts val="0"/>
        </a:spcAft>
        <a:buClrTx/>
        <a:buSzTx/>
        <a:buFont typeface="Arial" pitchFamily="2" charset="0"/>
        <a:buChar char="•"/>
        <a:tabLst/>
        <a:defRPr sz="1800" b="0" i="0" u="none" strike="noStrike" kern="1" spc="0" baseline="0">
          <a:solidFill>
            <a:schemeClr val="tx1"/>
          </a:solidFill>
          <a:effectLst/>
          <a:latin typeface="Calibri" pitchFamily="2" charset="0"/>
          <a:ea typeface="Calibri" pitchFamily="2" charset="0"/>
          <a:cs typeface="Calibri" pitchFamily="2" charset="0"/>
        </a:defRPr>
      </a:lvl4pPr>
      <a:lvl5pPr marL="2057349" marR="0" indent="-228594" algn="l" defTabSz="914377">
        <a:lnSpc>
          <a:spcPct val="90000"/>
        </a:lnSpc>
        <a:spcBef>
          <a:spcPts val="500"/>
        </a:spcBef>
        <a:spcAft>
          <a:spcPts val="0"/>
        </a:spcAft>
        <a:buClrTx/>
        <a:buSzTx/>
        <a:buFont typeface="Arial" pitchFamily="2" charset="0"/>
        <a:buChar char="•"/>
        <a:tabLst/>
        <a:defRPr sz="1800" b="0" i="0" u="none" strike="noStrike" kern="1" spc="0" baseline="0">
          <a:solidFill>
            <a:schemeClr val="tx1"/>
          </a:solidFill>
          <a:effectLst/>
          <a:latin typeface="Calibri" pitchFamily="2" charset="0"/>
          <a:ea typeface="Calibri" pitchFamily="2" charset="0"/>
          <a:cs typeface="Calibri" pitchFamily="2" charset="0"/>
        </a:defRPr>
      </a:lvl5pPr>
    </p:bodyStyle>
    <p:otherStyle>
      <a:lvl1pPr marL="0" marR="0" indent="0" algn="l" defTabSz="914377">
        <a:lnSpc>
          <a:spcPct val="100000"/>
        </a:lnSpc>
        <a:spcBef>
          <a:spcPts val="0"/>
        </a:spcBef>
        <a:spcAft>
          <a:spcPts val="0"/>
        </a:spcAft>
        <a:buNone/>
        <a:tabLst/>
        <a:defRPr sz="1800" b="0" i="0" u="none" strike="noStrike" kern="1" spc="0" baseline="0">
          <a:solidFill>
            <a:schemeClr val="tx1"/>
          </a:solidFill>
          <a:effectLst/>
          <a:latin typeface="Calibri" pitchFamily="2" charset="0"/>
          <a:ea typeface="Calibri" pitchFamily="2" charset="0"/>
          <a:cs typeface="Calibri" pitchFamily="2" charset="0"/>
        </a:defRPr>
      </a:lvl1pPr>
      <a:lvl2pPr marL="457189" marR="0" indent="0" algn="l" defTabSz="914377">
        <a:lnSpc>
          <a:spcPct val="100000"/>
        </a:lnSpc>
        <a:spcBef>
          <a:spcPts val="0"/>
        </a:spcBef>
        <a:spcAft>
          <a:spcPts val="0"/>
        </a:spcAft>
        <a:buNone/>
        <a:tabLst/>
        <a:defRPr sz="1800" b="0" i="0" u="none" strike="noStrike" kern="1" spc="0" baseline="0">
          <a:solidFill>
            <a:schemeClr val="tx1"/>
          </a:solidFill>
          <a:effectLst/>
          <a:latin typeface="Calibri" pitchFamily="2" charset="0"/>
          <a:ea typeface="Calibri" pitchFamily="2" charset="0"/>
          <a:cs typeface="Calibri" pitchFamily="2" charset="0"/>
        </a:defRPr>
      </a:lvl2pPr>
      <a:lvl3pPr marL="914377" marR="0" indent="0" algn="l" defTabSz="914377">
        <a:lnSpc>
          <a:spcPct val="100000"/>
        </a:lnSpc>
        <a:spcBef>
          <a:spcPts val="0"/>
        </a:spcBef>
        <a:spcAft>
          <a:spcPts val="0"/>
        </a:spcAft>
        <a:buNone/>
        <a:tabLst/>
        <a:defRPr sz="1800" b="0" i="0" u="none" strike="noStrike" kern="1" spc="0" baseline="0">
          <a:solidFill>
            <a:schemeClr val="tx1"/>
          </a:solidFill>
          <a:effectLst/>
          <a:latin typeface="Calibri" pitchFamily="2" charset="0"/>
          <a:ea typeface="Calibri" pitchFamily="2" charset="0"/>
          <a:cs typeface="Calibri" pitchFamily="2" charset="0"/>
        </a:defRPr>
      </a:lvl3pPr>
      <a:lvl4pPr marL="1371566" marR="0" indent="0" algn="l" defTabSz="914377">
        <a:lnSpc>
          <a:spcPct val="100000"/>
        </a:lnSpc>
        <a:spcBef>
          <a:spcPts val="0"/>
        </a:spcBef>
        <a:spcAft>
          <a:spcPts val="0"/>
        </a:spcAft>
        <a:buNone/>
        <a:tabLst/>
        <a:defRPr sz="1800" b="0" i="0" u="none" strike="noStrike" kern="1" spc="0" baseline="0">
          <a:solidFill>
            <a:schemeClr val="tx1"/>
          </a:solidFill>
          <a:effectLst/>
          <a:latin typeface="Calibri" pitchFamily="2" charset="0"/>
          <a:ea typeface="Calibri" pitchFamily="2" charset="0"/>
          <a:cs typeface="Calibri" pitchFamily="2" charset="0"/>
        </a:defRPr>
      </a:lvl4pPr>
      <a:lvl5pPr marL="1828754" marR="0" indent="0" algn="l" defTabSz="914377">
        <a:lnSpc>
          <a:spcPct val="100000"/>
        </a:lnSpc>
        <a:spcBef>
          <a:spcPts val="0"/>
        </a:spcBef>
        <a:spcAft>
          <a:spcPts val="0"/>
        </a:spcAft>
        <a:buNone/>
        <a:tabLst/>
        <a:defRPr sz="1800" b="0" i="0" u="none" strike="noStrike" kern="1" spc="0" baseline="0">
          <a:solidFill>
            <a:schemeClr val="tx1"/>
          </a:solidFill>
          <a:effectLst/>
          <a:latin typeface="Calibri" pitchFamily="2" charset="0"/>
          <a:ea typeface="Calibri" pitchFamily="2" charset="0"/>
          <a:cs typeface="Calibri" pitchFamily="2" charset="0"/>
        </a:defRPr>
      </a:lvl5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noChangeArrowheads="1"/>
            <a:extLst>
              <a:ext uri="smNativeData">
                <pr:smNativeData xmlns:pr="smNativeData" xmlns:p14="http://schemas.microsoft.com/office/powerpoint/2010/main" xmlns="" val="SMDATA_13_CPqlYR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B8eGfkMAAAAEAAAAAAAAAAAAAAAAAAAAAAAAAAeAAAAaAAAAAAAAAAAAAAAAAAAAAAAAAAAAAAAECcAABAnAAAAAAAAAAAAAAAAAAAAAAAAAAAAAAAAAAAAAAAAAAAAABQAAAAAAAAAwMD/AAAAAABkAAAAMgAAAAAAAABkAAAAAAAAAH9/fwAKAAAAHwAAAFQAAABEcsQF////AQAAAAAAAAAAAAAAAAAAAAAAAAAAAAAAAAAAAAAAAAAAAAAAAn9/fwDn5uYDzMzMAMDA/wB/f38AAAAAAAAAAAAAAAAAAAAAAAAAAAAhAAAAGAAAABQAAADEAQAAYwEAAJMdAACDCwAAAAAAACYAAAAIAAAA/fD///////8="/>
              </a:ext>
            </a:extLst>
          </p:cNvSpPr>
          <p:nvPr>
            <p:ph type="ctrTitle"/>
          </p:nvPr>
        </p:nvSpPr>
        <p:spPr>
          <a:xfrm>
            <a:off x="382694" y="300567"/>
            <a:ext cx="6027420" cy="2194560"/>
          </a:xfrm>
          <a:noFill/>
          <a:ln>
            <a:noFill/>
          </a:ln>
          <a:effectLst/>
        </p:spPr>
        <p:txBody>
          <a:bodyPr vert="horz" wrap="square" lIns="121920" tIns="60960" rIns="121920" bIns="60960" numCol="1" spcCol="215900" rtlCol="0" anchor="t">
            <a:prstTxWarp prst="textNoShape">
              <a:avLst/>
            </a:prstTxWarp>
            <a:noAutofit/>
          </a:bodyPr>
          <a:lstStyle/>
          <a:p>
            <a:pPr algn="l" defTabSz="1219170">
              <a:spcBef>
                <a:spcPts val="0"/>
              </a:spcBef>
              <a:defRPr sz="5400" b="0" i="0" u="none" strike="noStrike" kern="1" spc="0" baseline="0">
                <a:solidFill>
                  <a:srgbClr val="BA0C2F"/>
                </a:solidFill>
                <a:effectLst/>
                <a:latin typeface="Satoshi" pitchFamily="2" charset="77"/>
                <a:ea typeface="Satoshi" pitchFamily="2" charset="77"/>
                <a:cs typeface="Satoshi" pitchFamily="2" charset="77"/>
              </a:defRPr>
            </a:pPr>
            <a:r>
              <a:rPr lang="es-ES" sz="4400" dirty="0">
                <a:solidFill>
                  <a:schemeClr val="tx1">
                    <a:lumMod val="95000"/>
                    <a:lumOff val="5000"/>
                  </a:schemeClr>
                </a:solidFill>
                <a:latin typeface="Satoshi"/>
              </a:rPr>
              <a:t>PROPUESTA DE IMPLEMENTACIÓN DEL GOBIERNO DEL DATO EN KAKADAT S.A.</a:t>
            </a:r>
          </a:p>
        </p:txBody>
      </p:sp>
      <p:pic>
        <p:nvPicPr>
          <p:cNvPr id="4" name="Imagen 7" descr="Una persona con una laptop&#10;&#10;Descripción generada automáticamente con confianza baja"/>
          <p:cNvPicPr>
            <a:picLocks noChangeAspect="1"/>
            <a:extLst>
              <a:ext uri="smNativeData">
                <pr:smNativeData xmlns:pr="smNativeData" xmlns:p14="http://schemas.microsoft.com/office/powerpoint/2010/main" xmlns="" val="SMDATA_15_CPqlYRMAAAAlAAAAEQAAAC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dggAAAAAAAAoCAAAAAAAAAAAAABkAAAAZAAAAAAAAAAjAAAABAAAAGQAAAAXAAAAFAAAAAAAAAAAAAAA/38AAP9/AAAAAAAACQAAAAQAAAAY56auDAAAABAAAAAAAAAAAAAAAAAAAAAAAAAAHgAAAGgAAAAAAAAAAAAAAAAAAAAAAAAAAAAAABAnAAAQJwAAAAAAAAAAAAAAAAAAAAAAAAAAAAAAAAAAAAAAAAAAAAAUAAAAAAAAAMDA/wAAAAAAZAAAADIAAAAAAAAAZAAAAAAAAAB/f38ACgAAAB8AAABUAAAARHLEBf///wEAAAAAAAAAAAAAAAAAAAAAAAAAAAAAAAAAAAAAAAAAAAAAAAJ/f38A5+bmA8zMzADAwP8Af39/AAAAAAAAAAAAAAAAAP///wAAAAAAIQAAABgAAAAUAAAANB0AALn////xOAAA6x8AABAAAAAmAAAACAAAAP//////////"/>
              </a:ext>
            </a:extLst>
          </p:cNvPicPr>
          <p:nvPr/>
        </p:nvPicPr>
        <p:blipFill>
          <a:blip r:embed="rId2"/>
          <a:srcRect l="21660" r="20880"/>
          <a:stretch>
            <a:fillRect/>
          </a:stretch>
        </p:blipFill>
        <p:spPr>
          <a:xfrm>
            <a:off x="6527603" y="-738"/>
            <a:ext cx="5814258" cy="6859475"/>
          </a:xfrm>
          <a:prstGeom prst="rect">
            <a:avLst/>
          </a:prstGeom>
          <a:noFill/>
          <a:ln>
            <a:noFill/>
          </a:ln>
          <a:effectLst/>
        </p:spPr>
      </p:pic>
      <p:sp>
        <p:nvSpPr>
          <p:cNvPr id="5" name="Conector recto 9"/>
          <p:cNvSpPr>
            <a:extLst>
              <a:ext uri="smNativeData">
                <pr:smNativeData xmlns:pr="smNativeData" xmlns:p14="http://schemas.microsoft.com/office/powerpoint/2010/main" xmlns="" val="SMDATA_13_CPqlYRMAAAAlAAAACg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BAAAAAAAAAHyHjgAe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HMiIHMMAAAAEAAAAAAAAAAAAAAAAAAAAAAAAAAeAAAAaAAAAAAAAAAAAAAAAAAAAAAAAAAAAAAAECcAABAnAAAAAAAAAAAAAAAAAAAAAAAAAAAAAAAAAAA8AAAAAAAAABQAAAAAAAAAwMD/AAAAAABkAAAAMgAAAAAAAABkAAAAAAAAAH9/fwAKAAAAHwAAAFQAAAD///8A////AQAAAAAAAAAAAAAAAAAAAAAAAAAAAAAAAAAAAAAAAAAAfIeOAH9/fwDn5uYDzMzMAMDA/wB/f38AAAAAAAAAAAAAAAAAAAAAAAAAAAAhAAAAGAAAABQAAAAAAAAAqBEAACIdAACrEQAAEAAAACYAAAAIAAAA//////////8="/>
              </a:ext>
            </a:extLst>
          </p:cNvSpPr>
          <p:nvPr/>
        </p:nvSpPr>
        <p:spPr>
          <a:xfrm flipV="1">
            <a:off x="0" y="3826934"/>
            <a:ext cx="6314440" cy="2540"/>
          </a:xfrm>
          <a:prstGeom prst="line">
            <a:avLst/>
          </a:prstGeom>
          <a:noFill/>
          <a:ln w="19050" cap="flat" cmpd="sng" algn="ctr">
            <a:solidFill>
              <a:srgbClr val="7C878E">
                <a:alpha val="40000"/>
              </a:srgbClr>
            </a:solidFill>
            <a:prstDash val="solid"/>
            <a:headEnd type="none"/>
            <a:tailEnd type="none"/>
          </a:ln>
          <a:effectLst/>
        </p:spPr>
      </p:sp>
      <p:sp>
        <p:nvSpPr>
          <p:cNvPr id="6" name="Rectángulo1"/>
          <p:cNvSpPr>
            <a:extLst>
              <a:ext uri="smNativeData">
                <pr:smNativeData xmlns:pr="smNativeData" xmlns:p14="http://schemas.microsoft.com/office/powerpoint/2010/main" xmlns="" val="SMDATA_13_CPqlYR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KKkiBMMAAAAEAAAAAAAAAAAAAAAAAAAAAAAAAAeAAAAaAAAAAAAAAAAAAAAAAAAAAAAAAAAAAAAECcAABAnAAAAAAAAAAAAAAAAAAAAAAAAAAAAAAAAAAAAAAAAAAAAABQAAAAAAAAAwMD/AAAAAABkAAAAMgAAAAAAAABkAAAAAAAAAH9/fwAKAAAAHwAAAFQAAAD///8A////AQAAAAAAAAAAAAAAAAAAAAAAAAAAAAAAAAAAAAAAAAAAAAAAAH9/fwDn5uYDzMzMAMDA/wB/f38AAAAAAAAAAAAAAAAAAAAAAAAAAAAhAAAAGAAAABQAAADEAQAAARQAAGEYAAB8FgAAEAAAACYAAAAIAAAA//////////8="/>
              </a:ext>
            </a:extLst>
          </p:cNvSpPr>
          <p:nvPr/>
        </p:nvSpPr>
        <p:spPr>
          <a:xfrm>
            <a:off x="219408" y="4324610"/>
            <a:ext cx="5874368" cy="537633"/>
          </a:xfrm>
          <a:prstGeom prst="rect">
            <a:avLst/>
          </a:prstGeom>
          <a:noFill/>
          <a:ln>
            <a:noFill/>
          </a:ln>
          <a:effectLst/>
        </p:spPr>
        <p:txBody>
          <a:bodyPr vert="horz" wrap="square" lIns="121920" tIns="60960" rIns="121920" bIns="60960" numCol="1" spcCol="215900" anchor="t"/>
          <a:lstStyle/>
          <a:p>
            <a:pPr defTabSz="1219170">
              <a:defRPr lang="es-es" sz="2400">
                <a:latin typeface="Calibri" pitchFamily="2" charset="0"/>
                <a:ea typeface="Tw Cen MT" pitchFamily="2" charset="0"/>
                <a:cs typeface="Tw Cen MT" pitchFamily="2" charset="0"/>
              </a:defRPr>
            </a:pPr>
            <a:r>
              <a:rPr lang="es-ES" sz="2100" dirty="0">
                <a:solidFill>
                  <a:srgbClr val="7C878E"/>
                </a:solidFill>
                <a:latin typeface="Satoshi"/>
              </a:rPr>
              <a:t>Grupo 4: Bárbaro Ayala, Juan Carlos</a:t>
            </a:r>
          </a:p>
          <a:p>
            <a:pPr defTabSz="1219170">
              <a:defRPr lang="es-es" sz="2400">
                <a:latin typeface="Calibri" pitchFamily="2" charset="0"/>
                <a:ea typeface="Tw Cen MT" pitchFamily="2" charset="0"/>
                <a:cs typeface="Tw Cen MT" pitchFamily="2" charset="0"/>
              </a:defRPr>
            </a:pPr>
            <a:r>
              <a:rPr lang="es-ES" sz="2100" dirty="0">
                <a:solidFill>
                  <a:srgbClr val="7C878E"/>
                </a:solidFill>
                <a:latin typeface="Satoshi"/>
              </a:rPr>
              <a:t>Cárdenas, Boris Victoria, Amadeo Delgado, Antonio </a:t>
            </a:r>
            <a:r>
              <a:rPr lang="es-ES" sz="2100" err="1">
                <a:solidFill>
                  <a:srgbClr val="7C878E"/>
                </a:solidFill>
                <a:latin typeface="Satoshi"/>
              </a:rPr>
              <a:t>Gallardo</a:t>
            </a:r>
            <a:r>
              <a:rPr lang="es-ES" sz="2100" dirty="0">
                <a:solidFill>
                  <a:srgbClr val="7C878E"/>
                </a:solidFill>
                <a:latin typeface="Satoshi"/>
              </a:rPr>
              <a:t> y Pedro </a:t>
            </a:r>
            <a:r>
              <a:rPr lang="es-ES" sz="2100" err="1">
                <a:solidFill>
                  <a:srgbClr val="7C878E"/>
                </a:solidFill>
                <a:latin typeface="Satoshi"/>
              </a:rPr>
              <a:t>Llul</a:t>
            </a:r>
            <a:endParaRPr lang="es-ES" sz="2100">
              <a:solidFill>
                <a:srgbClr val="7C878E"/>
              </a:solidFill>
              <a:latin typeface="Satoshi"/>
            </a:endParaRPr>
          </a:p>
          <a:p>
            <a:pPr defTabSz="1219170">
              <a:spcBef>
                <a:spcPts val="1333"/>
              </a:spcBef>
              <a:defRPr lang="es-es" sz="2400">
                <a:latin typeface="Calibri" pitchFamily="2" charset="0"/>
                <a:ea typeface="Tw Cen MT" pitchFamily="2" charset="0"/>
                <a:cs typeface="Tw Cen MT" pitchFamily="2" charset="0"/>
              </a:defRPr>
            </a:pPr>
            <a:r>
              <a:rPr lang="es-ES" sz="2100" dirty="0">
                <a:solidFill>
                  <a:srgbClr val="7C878E"/>
                </a:solidFill>
                <a:latin typeface="Satoshi"/>
                <a:ea typeface="Tw Cen MT" pitchFamily="2" charset="0"/>
                <a:cs typeface="Tw Cen MT" pitchFamily="2" charset="0"/>
              </a:rPr>
              <a:t>Junio 2023</a:t>
            </a:r>
            <a:endParaRPr lang="es-ES" dirty="0"/>
          </a:p>
        </p:txBody>
      </p:sp>
      <p:pic>
        <p:nvPicPr>
          <p:cNvPr id="7" name="Gráfico 3"/>
          <p:cNvPicPr>
            <a:picLocks noChangeAspect="1"/>
            <a:extLst>
              <a:ext uri="smNativeData">
                <pr:smNativeData xmlns:pr="smNativeData" xmlns:p14="http://schemas.microsoft.com/office/powerpoint/2010/main" xmlns="" val="SMDATA_15_CPqlYRMAAAAlAAAAEQAAAC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BZltWrDAAAABAAAAAAAAAAAAAAAAAAAAAAAAAAHgAAAGgAAAAAAAAAAAAAAAAAAAAAAAAAAAAAABAnAAAQJwAAAAAAAAAAAAAAAAAAAAAAAAAAAAAAAAAAAAAAAAAAAAAUAAAAAAAAAMDA/wAAAAAAZAAAADIAAAAAAAAAZAAAAAAAAAB/f38ACgAAAB8AAABUAAAARHLEBf///wEAAAAAAAAAAAAAAAAAAAAAAAAAAAAAAAAAAAAAAAAAAAAAAAJ/f38A5+bmA8zMzADAwP8Af39/AAAAAAAAAAAAAAAAAP///wAAAAAAIQAAABgAAAAUAAAAhAEAAMQbAADGCQAA8x4AABAAAAAmAAAACAAAAP//////////"/>
              </a:ext>
            </a:extLst>
          </p:cNvPicPr>
          <p:nvPr/>
        </p:nvPicPr>
        <p:blipFill>
          <a:blip r:embed="rId3"/>
          <a:stretch>
            <a:fillRect/>
          </a:stretch>
        </p:blipFill>
        <p:spPr>
          <a:xfrm>
            <a:off x="328507" y="6018108"/>
            <a:ext cx="1789853" cy="690033"/>
          </a:xfrm>
          <a:prstGeom prst="rect">
            <a:avLst/>
          </a:prstGeom>
          <a:noFill/>
          <a:ln>
            <a:noFill/>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10">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5" name="Freeform: Shape 12">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6" name="Freeform: Shape 14">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Rectángulo 2">
            <a:extLst>
              <a:ext uri="{FF2B5EF4-FFF2-40B4-BE49-F238E27FC236}">
                <a16:creationId xmlns:a16="http://schemas.microsoft.com/office/drawing/2014/main" id="{7ABD8E42-1765-A745-B596-18F5A1B3D515}"/>
              </a:ext>
            </a:extLst>
          </p:cNvPr>
          <p:cNvSpPr/>
          <p:nvPr/>
        </p:nvSpPr>
        <p:spPr bwMode="auto">
          <a:xfrm>
            <a:off x="371094" y="1161288"/>
            <a:ext cx="3438144" cy="1239012"/>
          </a:xfrm>
          <a:prstGeom prst="rect">
            <a:avLst/>
          </a:prstGeom>
          <a:extLst>
            <a:ext uri="{909E8E84-426E-40dd-AFC4-6F175D3DCCD1}">
              <a14:hiddenFill xmlns="" xmlns:a14="http://schemas.microsoft.com/office/drawing/2010/main">
                <a:solidFill>
                  <a:srgbClr val="FFFFFF"/>
                </a:solidFill>
              </a14:hiddenFill>
            </a:ext>
          </a:extLst>
        </p:spPr>
        <p:txBody>
          <a:bodyPr vert="horz" lIns="91440" tIns="45720" rIns="91440" bIns="45720" rtlCol="0" anchor="ctr">
            <a:normAutofit/>
          </a:bodyPr>
          <a:lstStyle/>
          <a:p>
            <a:pPr>
              <a:lnSpc>
                <a:spcPct val="90000"/>
              </a:lnSpc>
              <a:spcBef>
                <a:spcPct val="0"/>
              </a:spcBef>
              <a:spcAft>
                <a:spcPts val="600"/>
              </a:spcAft>
              <a:defRPr/>
            </a:pPr>
            <a:r>
              <a:rPr lang="en-US" sz="3200" b="1" kern="1200" err="1">
                <a:latin typeface="+mj-lt"/>
                <a:ea typeface="+mj-ea"/>
                <a:cs typeface="+mj-cs"/>
              </a:rPr>
              <a:t>Propuesta</a:t>
            </a:r>
            <a:endParaRPr lang="en-US" sz="3200" b="1" i="0" u="none" strike="noStrike" kern="1200" cap="none" spc="0" normalizeH="0" baseline="0" noProof="0" err="1">
              <a:ln>
                <a:noFill/>
              </a:ln>
              <a:effectLst/>
              <a:uLnTx/>
              <a:uFillTx/>
              <a:latin typeface="+mj-lt"/>
              <a:ea typeface="Calibri Light"/>
              <a:cs typeface="Calibri Light"/>
            </a:endParaRPr>
          </a:p>
        </p:txBody>
      </p:sp>
      <p:sp>
        <p:nvSpPr>
          <p:cNvPr id="27" name="Rectangle 16">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8" name="Rectangle 18">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893" y="2443480"/>
            <a:ext cx="33832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CuadroTexto 4">
            <a:extLst>
              <a:ext uri="{FF2B5EF4-FFF2-40B4-BE49-F238E27FC236}">
                <a16:creationId xmlns:a16="http://schemas.microsoft.com/office/drawing/2014/main" id="{821486FC-5110-6EF1-4BAE-96A7A2546D92}"/>
              </a:ext>
            </a:extLst>
          </p:cNvPr>
          <p:cNvSpPr txBox="1"/>
          <p:nvPr/>
        </p:nvSpPr>
        <p:spPr>
          <a:xfrm>
            <a:off x="371094" y="2718054"/>
            <a:ext cx="3438906" cy="3207258"/>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defRPr lang="es-es">
                <a:latin typeface="Roboto Light" charset="0"/>
                <a:ea typeface="Tw Cen MT" pitchFamily="2" charset="0"/>
                <a:cs typeface="Tw Cen MT" pitchFamily="2" charset="0"/>
              </a:defRPr>
            </a:pPr>
            <a:r>
              <a:rPr lang="en-US" sz="1700" dirty="0"/>
              <a:t>Como </a:t>
            </a:r>
            <a:r>
              <a:rPr lang="en-US" sz="1700" dirty="0" err="1"/>
              <a:t>responsable</a:t>
            </a:r>
            <a:r>
              <a:rPr lang="en-US" sz="1700" dirty="0"/>
              <a:t> </a:t>
            </a:r>
            <a:r>
              <a:rPr lang="en-US" sz="1700" dirty="0" err="1"/>
              <a:t>en</a:t>
            </a:r>
            <a:r>
              <a:rPr lang="en-US" sz="1700" dirty="0"/>
              <a:t> </a:t>
            </a:r>
            <a:r>
              <a:rPr lang="en-US" sz="1700" dirty="0" err="1"/>
              <a:t>Gobierno</a:t>
            </a:r>
            <a:r>
              <a:rPr lang="en-US" sz="1700" dirty="0"/>
              <a:t> de </a:t>
            </a:r>
            <a:r>
              <a:rPr lang="en-US" sz="1700" dirty="0" err="1"/>
              <a:t>Datos</a:t>
            </a:r>
            <a:r>
              <a:rPr lang="en-US" sz="1700" dirty="0"/>
              <a:t>, </a:t>
            </a:r>
            <a:r>
              <a:rPr lang="en-US" sz="1700" dirty="0" err="1"/>
              <a:t>esta</a:t>
            </a:r>
            <a:r>
              <a:rPr lang="en-US" sz="1700" dirty="0"/>
              <a:t> es </a:t>
            </a:r>
            <a:r>
              <a:rPr lang="en-US" sz="1700" dirty="0" err="1"/>
              <a:t>una</a:t>
            </a:r>
            <a:r>
              <a:rPr lang="en-US" sz="1700" dirty="0"/>
              <a:t> </a:t>
            </a:r>
            <a:r>
              <a:rPr lang="en-US" sz="1700" dirty="0" err="1"/>
              <a:t>propuesta</a:t>
            </a:r>
            <a:r>
              <a:rPr lang="en-US" sz="1700" dirty="0"/>
              <a:t> para </a:t>
            </a:r>
            <a:r>
              <a:rPr lang="en-US" sz="1700" dirty="0" err="1"/>
              <a:t>convertir</a:t>
            </a:r>
            <a:r>
              <a:rPr lang="en-US" sz="1700" dirty="0"/>
              <a:t> a KAKADAT </a:t>
            </a:r>
            <a:r>
              <a:rPr lang="en-US" sz="1700" dirty="0" err="1"/>
              <a:t>en</a:t>
            </a:r>
            <a:r>
              <a:rPr lang="en-US" sz="1700" dirty="0"/>
              <a:t> </a:t>
            </a:r>
            <a:r>
              <a:rPr lang="en-US" sz="1700" dirty="0" err="1"/>
              <a:t>una</a:t>
            </a:r>
            <a:r>
              <a:rPr lang="en-US" sz="1700" dirty="0"/>
              <a:t> </a:t>
            </a:r>
            <a:r>
              <a:rPr lang="en-US" sz="1700" b="1" dirty="0" err="1"/>
              <a:t>empresa</a:t>
            </a:r>
            <a:r>
              <a:rPr lang="en-US" sz="1700" b="1" dirty="0"/>
              <a:t> Data Driven</a:t>
            </a:r>
            <a:r>
              <a:rPr lang="en-US" sz="1700" dirty="0"/>
              <a:t> y </a:t>
            </a:r>
            <a:r>
              <a:rPr lang="en-US" sz="1700" dirty="0" err="1"/>
              <a:t>abordar</a:t>
            </a:r>
            <a:r>
              <a:rPr lang="en-US" sz="1700" dirty="0"/>
              <a:t> </a:t>
            </a:r>
            <a:r>
              <a:rPr lang="en-US" sz="1700" dirty="0" err="1"/>
              <a:t>los</a:t>
            </a:r>
            <a:r>
              <a:rPr lang="en-US" sz="1700" dirty="0"/>
              <a:t> </a:t>
            </a:r>
            <a:r>
              <a:rPr lang="en-US" sz="1700" dirty="0" err="1"/>
              <a:t>desafíos</a:t>
            </a:r>
            <a:r>
              <a:rPr lang="en-US" sz="1700" dirty="0"/>
              <a:t> </a:t>
            </a:r>
            <a:r>
              <a:rPr lang="en-US" sz="1700" dirty="0" err="1"/>
              <a:t>actuales</a:t>
            </a:r>
            <a:r>
              <a:rPr lang="en-US" sz="1700" dirty="0"/>
              <a:t> que </a:t>
            </a:r>
            <a:r>
              <a:rPr lang="en-US" sz="1700" dirty="0" err="1"/>
              <a:t>enfrenta</a:t>
            </a:r>
            <a:r>
              <a:rPr lang="en-US" sz="1700" dirty="0"/>
              <a:t> la </a:t>
            </a:r>
            <a:r>
              <a:rPr lang="en-US" sz="1700" dirty="0" err="1"/>
              <a:t>organización</a:t>
            </a:r>
            <a:r>
              <a:rPr lang="en-US" sz="1700" dirty="0"/>
              <a:t>. A </a:t>
            </a:r>
            <a:r>
              <a:rPr lang="en-US" sz="1700" dirty="0" err="1"/>
              <a:t>través</a:t>
            </a:r>
            <a:r>
              <a:rPr lang="en-US" sz="1700" dirty="0"/>
              <a:t> de la </a:t>
            </a:r>
            <a:r>
              <a:rPr lang="en-US" sz="1700" dirty="0" err="1"/>
              <a:t>implementación</a:t>
            </a:r>
            <a:r>
              <a:rPr lang="en-US" sz="1700" dirty="0"/>
              <a:t> de </a:t>
            </a:r>
            <a:r>
              <a:rPr lang="en-US" sz="1700" dirty="0" err="1"/>
              <a:t>prácticas</a:t>
            </a:r>
            <a:r>
              <a:rPr lang="en-US" sz="1700" dirty="0"/>
              <a:t> </a:t>
            </a:r>
            <a:r>
              <a:rPr lang="en-US" sz="1700" dirty="0" err="1"/>
              <a:t>efectivas</a:t>
            </a:r>
            <a:r>
              <a:rPr lang="en-US" sz="1700" dirty="0"/>
              <a:t> de </a:t>
            </a:r>
            <a:r>
              <a:rPr lang="en-US" sz="1700" dirty="0" err="1"/>
              <a:t>gobierno</a:t>
            </a:r>
            <a:r>
              <a:rPr lang="en-US" sz="1700" dirty="0"/>
              <a:t> de </a:t>
            </a:r>
            <a:r>
              <a:rPr lang="en-US" sz="1700" dirty="0" err="1"/>
              <a:t>datos</a:t>
            </a:r>
            <a:r>
              <a:rPr lang="en-US" sz="1700" dirty="0"/>
              <a:t>, se </a:t>
            </a:r>
            <a:r>
              <a:rPr lang="en-US" sz="1700" dirty="0" err="1"/>
              <a:t>podrá</a:t>
            </a:r>
            <a:r>
              <a:rPr lang="en-US" sz="1700" dirty="0"/>
              <a:t> </a:t>
            </a:r>
            <a:r>
              <a:rPr lang="en-US" sz="1700" b="1" dirty="0" err="1"/>
              <a:t>mejorar</a:t>
            </a:r>
            <a:r>
              <a:rPr lang="en-US" sz="1700" b="1" dirty="0"/>
              <a:t> la </a:t>
            </a:r>
            <a:r>
              <a:rPr lang="en-US" sz="1700" b="1" dirty="0" err="1"/>
              <a:t>calidad</a:t>
            </a:r>
            <a:r>
              <a:rPr lang="en-US" sz="1700" b="1" dirty="0"/>
              <a:t> de </a:t>
            </a:r>
            <a:r>
              <a:rPr lang="en-US" sz="1700" b="1" dirty="0" err="1"/>
              <a:t>los</a:t>
            </a:r>
            <a:r>
              <a:rPr lang="en-US" sz="1700" b="1" dirty="0"/>
              <a:t> </a:t>
            </a:r>
            <a:r>
              <a:rPr lang="en-US" sz="1700" b="1" dirty="0" err="1"/>
              <a:t>datos</a:t>
            </a:r>
            <a:r>
              <a:rPr lang="en-US" sz="1700" b="1" dirty="0"/>
              <a:t>, </a:t>
            </a:r>
            <a:r>
              <a:rPr lang="en-US" sz="1700" b="1" dirty="0" err="1"/>
              <a:t>optimizar</a:t>
            </a:r>
            <a:r>
              <a:rPr lang="en-US" sz="1700" b="1" dirty="0"/>
              <a:t> las </a:t>
            </a:r>
            <a:r>
              <a:rPr lang="en-US" sz="1700" b="1" dirty="0" err="1"/>
              <a:t>operaciones</a:t>
            </a:r>
            <a:r>
              <a:rPr lang="en-US" sz="1700" b="1" dirty="0"/>
              <a:t> y </a:t>
            </a:r>
            <a:r>
              <a:rPr lang="en-US" sz="1700" b="1" dirty="0" err="1"/>
              <a:t>potenciar</a:t>
            </a:r>
            <a:r>
              <a:rPr lang="en-US" sz="1700" b="1" dirty="0"/>
              <a:t> la </a:t>
            </a:r>
            <a:r>
              <a:rPr lang="en-US" sz="1700" b="1" dirty="0" err="1"/>
              <a:t>toma</a:t>
            </a:r>
            <a:r>
              <a:rPr lang="en-US" sz="1700" b="1" dirty="0"/>
              <a:t> de </a:t>
            </a:r>
            <a:r>
              <a:rPr lang="en-US" sz="1700" b="1" dirty="0" err="1"/>
              <a:t>decisiones</a:t>
            </a:r>
            <a:r>
              <a:rPr lang="en-US" sz="1700" b="1" dirty="0"/>
              <a:t> </a:t>
            </a:r>
            <a:r>
              <a:rPr lang="en-US" sz="1700" b="1" dirty="0" err="1"/>
              <a:t>basada</a:t>
            </a:r>
            <a:r>
              <a:rPr lang="en-US" sz="1700" b="1" dirty="0"/>
              <a:t> </a:t>
            </a:r>
            <a:r>
              <a:rPr lang="en-US" sz="1700" b="1" dirty="0" err="1"/>
              <a:t>en</a:t>
            </a:r>
            <a:r>
              <a:rPr lang="en-US" sz="1700" b="1" dirty="0"/>
              <a:t> </a:t>
            </a:r>
            <a:r>
              <a:rPr lang="en-US" sz="1700" b="1" dirty="0" err="1"/>
              <a:t>información</a:t>
            </a:r>
            <a:r>
              <a:rPr lang="en-US" sz="1700" b="1" dirty="0"/>
              <a:t> </a:t>
            </a:r>
            <a:r>
              <a:rPr lang="en-US" sz="1700" b="1" dirty="0" err="1"/>
              <a:t>confiable</a:t>
            </a:r>
            <a:r>
              <a:rPr lang="en-US" sz="1700" b="1" dirty="0"/>
              <a:t> y </a:t>
            </a:r>
            <a:r>
              <a:rPr lang="en-US" sz="1700" b="1" dirty="0" err="1"/>
              <a:t>oportuna</a:t>
            </a:r>
            <a:r>
              <a:rPr lang="en-US" sz="1700" dirty="0"/>
              <a:t>.</a:t>
            </a:r>
          </a:p>
        </p:txBody>
      </p:sp>
      <p:pic>
        <p:nvPicPr>
          <p:cNvPr id="6" name="Imagen 6" descr="Diagrama&#10;&#10;Descripción generada automáticamente">
            <a:extLst>
              <a:ext uri="{FF2B5EF4-FFF2-40B4-BE49-F238E27FC236}">
                <a16:creationId xmlns:a16="http://schemas.microsoft.com/office/drawing/2014/main" id="{58BA7390-C939-56C0-F1D2-576466D70FD6}"/>
              </a:ext>
            </a:extLst>
          </p:cNvPr>
          <p:cNvPicPr>
            <a:picLocks noChangeAspect="1"/>
          </p:cNvPicPr>
          <p:nvPr/>
        </p:nvPicPr>
        <p:blipFill>
          <a:blip r:embed="rId2"/>
          <a:stretch>
            <a:fillRect/>
          </a:stretch>
        </p:blipFill>
        <p:spPr>
          <a:xfrm>
            <a:off x="4546460" y="1046375"/>
            <a:ext cx="7605179" cy="4668766"/>
          </a:xfrm>
          <a:prstGeom prst="rect">
            <a:avLst/>
          </a:prstGeom>
        </p:spPr>
      </p:pic>
      <p:pic>
        <p:nvPicPr>
          <p:cNvPr id="8" name="Gráfico 3" descr="Imagen que contiene objeto, reloj&#10;&#10;Descripción generada automáticamente">
            <a:extLst>
              <a:ext uri="{FF2B5EF4-FFF2-40B4-BE49-F238E27FC236}">
                <a16:creationId xmlns:a16="http://schemas.microsoft.com/office/drawing/2014/main" id="{BCAA0813-9B15-9FF9-7BAB-EE4BED1F9A99}"/>
              </a:ext>
            </a:extLst>
          </p:cNvPr>
          <p:cNvPicPr>
            <a:picLocks noChangeAspect="1"/>
            <a:extLst>
              <a:ext uri="smNativeData">
                <pr:smNativeData xmlns="" xmlns:p14="http://schemas.microsoft.com/office/powerpoint/2010/main" xmlns:pr="smNativeData" val="SMDATA_15_CPqlYRMAAAAlAAAAEQAAAC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ALpauVDAAAABAAAAAAAAAAAAAAAAAAAAAAAAAAHgAAAGgAAAAAAAAAAAAAAAAAAAAAAAAAAAAAABAnAAAQJwAAAAAAAAAAAAAAAAAAAAAAAAAAAAAAAAAAAAAAAAAAAAAUAAAAAAAAAMDA/wAAAAAAZAAAADIAAAAAAAAAZAAAAAAAAAB/f38ACgAAAB8AAABUAAAARHLEBf///wEAAAAAAAAAAAAAAAAAAAAAAAAAAAAAAAAAAAAAAAAAAAAAAAJ/f38A5+bmA8zMzADAwP8Af39/AAAAAAAAAAAAAAAAAP///wAAAAAAIQAAABgAAAAUAAAA1gQAADQaAAAYDQAAYx0AABAAAAAmAAAACAAAAP//////////"/>
              </a:ext>
            </a:extLst>
          </p:cNvPicPr>
          <p:nvPr/>
        </p:nvPicPr>
        <p:blipFill>
          <a:blip r:embed="rId3"/>
          <a:stretch>
            <a:fillRect/>
          </a:stretch>
        </p:blipFill>
        <p:spPr>
          <a:xfrm>
            <a:off x="443829" y="345441"/>
            <a:ext cx="1789853" cy="690033"/>
          </a:xfrm>
          <a:prstGeom prst="rect">
            <a:avLst/>
          </a:prstGeom>
          <a:noFill/>
          <a:ln>
            <a:noFill/>
          </a:ln>
          <a:effectLst/>
        </p:spPr>
      </p:pic>
    </p:spTree>
    <p:extLst>
      <p:ext uri="{BB962C8B-B14F-4D97-AF65-F5344CB8AC3E}">
        <p14:creationId xmlns:p14="http://schemas.microsoft.com/office/powerpoint/2010/main" val="40761546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0" name="Rectangle 77">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91" name="Arc 79">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3" name="Rectángulo 2">
            <a:extLst>
              <a:ext uri="{FF2B5EF4-FFF2-40B4-BE49-F238E27FC236}">
                <a16:creationId xmlns:a16="http://schemas.microsoft.com/office/drawing/2014/main" id="{7ABD8E42-1765-A745-B596-18F5A1B3D515}"/>
              </a:ext>
            </a:extLst>
          </p:cNvPr>
          <p:cNvSpPr/>
          <p:nvPr/>
        </p:nvSpPr>
        <p:spPr bwMode="auto">
          <a:xfrm>
            <a:off x="5855548" y="571458"/>
            <a:ext cx="5458838" cy="1325563"/>
          </a:xfrm>
          <a:prstGeom prst="rect">
            <a:avLst/>
          </a:prstGeom>
          <a:extLst>
            <a:ext uri="{909E8E84-426E-40dd-AFC4-6F175D3DCCD1}">
              <a14:hiddenFill xmlns="" xmlns:a14="http://schemas.microsoft.com/office/drawing/2010/main">
                <a:solidFill>
                  <a:srgbClr val="FFFFFF"/>
                </a:solidFill>
              </a14:hiddenFill>
            </a:ext>
          </a:extLst>
        </p:spPr>
        <p:txBody>
          <a:bodyPr vert="horz" lIns="91440" tIns="45720" rIns="91440" bIns="45720" rtlCol="0" anchor="ctr">
            <a:normAutofit/>
          </a:bodyPr>
          <a:lstStyle/>
          <a:p>
            <a:pPr>
              <a:lnSpc>
                <a:spcPct val="90000"/>
              </a:lnSpc>
              <a:spcBef>
                <a:spcPct val="0"/>
              </a:spcBef>
              <a:spcAft>
                <a:spcPts val="600"/>
              </a:spcAft>
              <a:defRPr/>
            </a:pPr>
            <a:r>
              <a:rPr lang="en-US" sz="3600" b="1" kern="1200" err="1">
                <a:latin typeface="+mj-lt"/>
                <a:ea typeface="+mj-ea"/>
                <a:cs typeface="+mj-cs"/>
              </a:rPr>
              <a:t>Análisis</a:t>
            </a:r>
            <a:r>
              <a:rPr lang="en-US" sz="3600" b="1" kern="1200" dirty="0">
                <a:latin typeface="+mj-lt"/>
                <a:ea typeface="+mj-ea"/>
                <a:cs typeface="+mj-cs"/>
              </a:rPr>
              <a:t> de la </a:t>
            </a:r>
            <a:r>
              <a:rPr lang="en-US" sz="3600" b="1" kern="1200" err="1">
                <a:latin typeface="+mj-lt"/>
                <a:ea typeface="+mj-ea"/>
                <a:cs typeface="+mj-cs"/>
              </a:rPr>
              <a:t>situación</a:t>
            </a:r>
            <a:r>
              <a:rPr lang="en-US" sz="3600" b="1" kern="1200" dirty="0">
                <a:latin typeface="+mj-lt"/>
                <a:ea typeface="+mj-ea"/>
                <a:cs typeface="+mj-cs"/>
              </a:rPr>
              <a:t> actual</a:t>
            </a:r>
          </a:p>
        </p:txBody>
      </p:sp>
      <p:sp>
        <p:nvSpPr>
          <p:cNvPr id="92" name="Freeform: Shape 81">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9" name="Picture 2" descr="Qué hacer si el código QR no funciona y cómo corregir errores comunes -  ME-QR">
            <a:extLst>
              <a:ext uri="{FF2B5EF4-FFF2-40B4-BE49-F238E27FC236}">
                <a16:creationId xmlns:a16="http://schemas.microsoft.com/office/drawing/2014/main" id="{B441E29F-04E8-7C05-4189-977EA10E2E0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840" r="-2" b="-2"/>
          <a:stretch/>
        </p:blipFill>
        <p:spPr bwMode="auto">
          <a:xfrm>
            <a:off x="703182" y="1372386"/>
            <a:ext cx="4291278" cy="3536208"/>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a:noFill/>
          <a:extLst>
            <a:ext uri="{909E8E84-426E-40DD-AFC4-6F175D3DCCD1}">
              <a14:hiddenFill xmlns:a14="http://schemas.microsoft.com/office/drawing/2010/main">
                <a:solidFill>
                  <a:srgbClr val="FFFFFF"/>
                </a:solidFill>
              </a14:hiddenFill>
            </a:ext>
          </a:extLst>
        </p:spPr>
      </p:pic>
      <p:sp>
        <p:nvSpPr>
          <p:cNvPr id="5" name="CuadroTexto 4">
            <a:extLst>
              <a:ext uri="{FF2B5EF4-FFF2-40B4-BE49-F238E27FC236}">
                <a16:creationId xmlns:a16="http://schemas.microsoft.com/office/drawing/2014/main" id="{821486FC-5110-6EF1-4BAE-96A7A2546D92}"/>
              </a:ext>
            </a:extLst>
          </p:cNvPr>
          <p:cNvSpPr txBox="1"/>
          <p:nvPr/>
        </p:nvSpPr>
        <p:spPr>
          <a:xfrm>
            <a:off x="5894962" y="1984443"/>
            <a:ext cx="5458838" cy="4192520"/>
          </a:xfrm>
          <a:prstGeom prst="rect">
            <a:avLst/>
          </a:prstGeom>
        </p:spPr>
        <p:txBody>
          <a:bodyPr vert="horz" lIns="91440" tIns="45720" rIns="91440" bIns="45720" rtlCol="0" anchor="t">
            <a:normAutofit/>
          </a:bodyPr>
          <a:lstStyle/>
          <a:p>
            <a:pPr>
              <a:lnSpc>
                <a:spcPct val="90000"/>
              </a:lnSpc>
              <a:defRPr lang="es-es">
                <a:latin typeface="Roboto Light" charset="0"/>
                <a:ea typeface="Tw Cen MT" pitchFamily="2" charset="0"/>
                <a:cs typeface="Tw Cen MT" pitchFamily="2" charset="0"/>
              </a:defRPr>
            </a:pPr>
            <a:r>
              <a:rPr lang="en-US" sz="1600" b="1" dirty="0">
                <a:latin typeface="Roboto Light"/>
              </a:rPr>
              <a:t>Los </a:t>
            </a:r>
            <a:r>
              <a:rPr lang="en-US" sz="1600" b="1" dirty="0" err="1">
                <a:latin typeface="Roboto Light"/>
              </a:rPr>
              <a:t>principales</a:t>
            </a:r>
            <a:r>
              <a:rPr lang="en-US" sz="1600" b="1" dirty="0">
                <a:latin typeface="Roboto Light"/>
              </a:rPr>
              <a:t> </a:t>
            </a:r>
            <a:r>
              <a:rPr lang="en-US" sz="1600" b="1" dirty="0" err="1">
                <a:latin typeface="Roboto Light"/>
              </a:rPr>
              <a:t>problemas</a:t>
            </a:r>
            <a:r>
              <a:rPr lang="en-US" sz="1600" b="1" dirty="0">
                <a:latin typeface="Roboto Light"/>
              </a:rPr>
              <a:t> a </a:t>
            </a:r>
            <a:r>
              <a:rPr lang="en-US" sz="1600" b="1" dirty="0" err="1">
                <a:latin typeface="Roboto Light"/>
              </a:rPr>
              <a:t>los</a:t>
            </a:r>
            <a:r>
              <a:rPr lang="en-US" sz="1600" b="1" dirty="0">
                <a:latin typeface="Roboto Light"/>
              </a:rPr>
              <a:t> que se </a:t>
            </a:r>
            <a:r>
              <a:rPr lang="en-US" sz="1600" b="1" dirty="0" err="1">
                <a:latin typeface="Roboto Light"/>
              </a:rPr>
              <a:t>enfrenta</a:t>
            </a:r>
            <a:r>
              <a:rPr lang="en-US" sz="1600" b="1" dirty="0">
                <a:latin typeface="Roboto Light"/>
              </a:rPr>
              <a:t> KAKADAT a la hora de </a:t>
            </a:r>
            <a:r>
              <a:rPr lang="en-US" sz="1600" b="1" dirty="0" err="1">
                <a:latin typeface="Roboto Light"/>
              </a:rPr>
              <a:t>administrar</a:t>
            </a:r>
            <a:r>
              <a:rPr lang="en-US" sz="1600" b="1" dirty="0">
                <a:latin typeface="Roboto Light"/>
              </a:rPr>
              <a:t> </a:t>
            </a:r>
            <a:r>
              <a:rPr lang="en-US" sz="1600" b="1" dirty="0" err="1">
                <a:latin typeface="Roboto Light"/>
              </a:rPr>
              <a:t>los</a:t>
            </a:r>
            <a:r>
              <a:rPr lang="en-US" sz="1600" b="1" dirty="0">
                <a:latin typeface="Roboto Light"/>
              </a:rPr>
              <a:t> </a:t>
            </a:r>
            <a:r>
              <a:rPr lang="en-US" sz="1600" b="1" dirty="0" err="1">
                <a:latin typeface="Roboto Light"/>
              </a:rPr>
              <a:t>datos</a:t>
            </a:r>
            <a:r>
              <a:rPr lang="en-US" sz="1600" b="1" dirty="0">
                <a:latin typeface="Roboto Light"/>
              </a:rPr>
              <a:t>, son </a:t>
            </a:r>
            <a:r>
              <a:rPr lang="en-US" sz="1600" b="1" dirty="0" err="1">
                <a:latin typeface="Roboto Light"/>
              </a:rPr>
              <a:t>los</a:t>
            </a:r>
            <a:r>
              <a:rPr lang="en-US" sz="1600" b="1" dirty="0">
                <a:latin typeface="Roboto Light"/>
              </a:rPr>
              <a:t> </a:t>
            </a:r>
            <a:r>
              <a:rPr lang="en-US" sz="1600" b="1" dirty="0" err="1">
                <a:latin typeface="Roboto Light"/>
              </a:rPr>
              <a:t>siguientes</a:t>
            </a:r>
            <a:r>
              <a:rPr lang="en-US" sz="1600" b="1" dirty="0">
                <a:latin typeface="Roboto Light"/>
              </a:rPr>
              <a:t>:</a:t>
            </a:r>
            <a:endParaRPr lang="es-ES" sz="1600" b="1" dirty="0">
              <a:latin typeface="Roboto Light"/>
            </a:endParaRPr>
          </a:p>
          <a:p>
            <a:pPr indent="-228600">
              <a:lnSpc>
                <a:spcPct val="90000"/>
              </a:lnSpc>
              <a:buFont typeface="Arial" panose="020B0604020202020204" pitchFamily="34" charset="0"/>
              <a:buChar char="•"/>
              <a:defRPr lang="es-es">
                <a:latin typeface="Roboto Light" charset="0"/>
                <a:ea typeface="Tw Cen MT" pitchFamily="2" charset="0"/>
                <a:cs typeface="Tw Cen MT" pitchFamily="2" charset="0"/>
              </a:defRPr>
            </a:pPr>
            <a:endParaRPr lang="en-US" sz="1500"/>
          </a:p>
          <a:p>
            <a:pPr indent="-228600">
              <a:lnSpc>
                <a:spcPct val="90000"/>
              </a:lnSpc>
              <a:buFont typeface="Arial" panose="020B0604020202020204" pitchFamily="34" charset="0"/>
              <a:buChar char="•"/>
              <a:defRPr lang="es-es">
                <a:latin typeface="Roboto Light" charset="0"/>
                <a:ea typeface="Tw Cen MT" pitchFamily="2" charset="0"/>
                <a:cs typeface="Tw Cen MT" pitchFamily="2" charset="0"/>
              </a:defRPr>
            </a:pPr>
            <a:r>
              <a:rPr lang="en-US" sz="1500" dirty="0" err="1">
                <a:latin typeface="Roboto Light"/>
              </a:rPr>
              <a:t>Problemas</a:t>
            </a:r>
            <a:r>
              <a:rPr lang="en-US" sz="1500" dirty="0">
                <a:latin typeface="Roboto Light"/>
              </a:rPr>
              <a:t> de </a:t>
            </a:r>
            <a:r>
              <a:rPr lang="en-US" sz="1500" dirty="0" err="1">
                <a:latin typeface="Roboto Light"/>
              </a:rPr>
              <a:t>calidad</a:t>
            </a:r>
            <a:r>
              <a:rPr lang="en-US" sz="1500" dirty="0">
                <a:latin typeface="Roboto Light"/>
              </a:rPr>
              <a:t> de </a:t>
            </a:r>
            <a:r>
              <a:rPr lang="en-US" sz="1500" dirty="0" err="1">
                <a:latin typeface="Roboto Light"/>
              </a:rPr>
              <a:t>datos</a:t>
            </a:r>
            <a:r>
              <a:rPr lang="en-US" sz="1500" dirty="0">
                <a:latin typeface="Roboto Light"/>
              </a:rPr>
              <a:t>: </a:t>
            </a:r>
            <a:r>
              <a:rPr lang="en-US" sz="1500" dirty="0" err="1">
                <a:latin typeface="Roboto Light"/>
              </a:rPr>
              <a:t>Identificar</a:t>
            </a:r>
            <a:r>
              <a:rPr lang="en-US" sz="1500" dirty="0">
                <a:latin typeface="Roboto Light"/>
              </a:rPr>
              <a:t> y resolver </a:t>
            </a:r>
            <a:r>
              <a:rPr lang="en-US" sz="1500" dirty="0" err="1">
                <a:latin typeface="Roboto Light"/>
              </a:rPr>
              <a:t>los</a:t>
            </a:r>
            <a:r>
              <a:rPr lang="en-US" sz="1500" dirty="0">
                <a:latin typeface="Roboto Light"/>
              </a:rPr>
              <a:t> </a:t>
            </a:r>
            <a:r>
              <a:rPr lang="en-US" sz="1500" dirty="0" err="1">
                <a:latin typeface="Roboto Light"/>
              </a:rPr>
              <a:t>problemas</a:t>
            </a:r>
            <a:r>
              <a:rPr lang="en-US" sz="1500" dirty="0">
                <a:latin typeface="Roboto Light"/>
              </a:rPr>
              <a:t> </a:t>
            </a:r>
            <a:r>
              <a:rPr lang="en-US" sz="1500" dirty="0" err="1">
                <a:latin typeface="Roboto Light"/>
              </a:rPr>
              <a:t>relacionados</a:t>
            </a:r>
            <a:r>
              <a:rPr lang="en-US" sz="1500" dirty="0">
                <a:latin typeface="Roboto Light"/>
              </a:rPr>
              <a:t> con </a:t>
            </a:r>
            <a:r>
              <a:rPr lang="en-US" sz="1500" dirty="0" err="1">
                <a:latin typeface="Roboto Light"/>
              </a:rPr>
              <a:t>clientes</a:t>
            </a:r>
            <a:r>
              <a:rPr lang="en-US" sz="1500" dirty="0">
                <a:latin typeface="Roboto Light"/>
              </a:rPr>
              <a:t> mal </a:t>
            </a:r>
            <a:r>
              <a:rPr lang="en-US" sz="1500" dirty="0" err="1">
                <a:latin typeface="Roboto Light"/>
              </a:rPr>
              <a:t>registrados</a:t>
            </a:r>
            <a:r>
              <a:rPr lang="en-US" sz="1500" dirty="0">
                <a:latin typeface="Roboto Light"/>
              </a:rPr>
              <a:t>, </a:t>
            </a:r>
            <a:r>
              <a:rPr lang="en-US" sz="1500" dirty="0" err="1">
                <a:latin typeface="Roboto Light"/>
              </a:rPr>
              <a:t>duplicados</a:t>
            </a:r>
            <a:r>
              <a:rPr lang="en-US" sz="1500" dirty="0">
                <a:latin typeface="Roboto Light"/>
              </a:rPr>
              <a:t> o </a:t>
            </a:r>
            <a:r>
              <a:rPr lang="en-US" sz="1500" dirty="0" err="1">
                <a:latin typeface="Roboto Light"/>
              </a:rPr>
              <a:t>inexistentes</a:t>
            </a:r>
            <a:r>
              <a:rPr lang="en-US" sz="1500" dirty="0">
                <a:latin typeface="Roboto Light"/>
              </a:rPr>
              <a:t> </a:t>
            </a:r>
            <a:r>
              <a:rPr lang="en-US" sz="1500" dirty="0" err="1">
                <a:latin typeface="Roboto Light"/>
              </a:rPr>
              <a:t>en</a:t>
            </a:r>
            <a:r>
              <a:rPr lang="en-US" sz="1500" dirty="0">
                <a:latin typeface="Roboto Light"/>
              </a:rPr>
              <a:t> la base de </a:t>
            </a:r>
            <a:r>
              <a:rPr lang="en-US" sz="1500" dirty="0" err="1">
                <a:latin typeface="Roboto Light"/>
              </a:rPr>
              <a:t>datos</a:t>
            </a:r>
            <a:r>
              <a:rPr lang="en-US" sz="1500" dirty="0">
                <a:latin typeface="Roboto Light"/>
              </a:rPr>
              <a:t>. Esto </a:t>
            </a:r>
            <a:r>
              <a:rPr lang="en-US" sz="1500" dirty="0" err="1">
                <a:latin typeface="Roboto Light"/>
              </a:rPr>
              <a:t>mejorará</a:t>
            </a:r>
            <a:r>
              <a:rPr lang="en-US" sz="1500" dirty="0">
                <a:latin typeface="Roboto Light"/>
              </a:rPr>
              <a:t> la </a:t>
            </a:r>
            <a:r>
              <a:rPr lang="en-US" sz="1500" dirty="0" err="1">
                <a:latin typeface="Roboto Light"/>
              </a:rPr>
              <a:t>atención</a:t>
            </a:r>
            <a:r>
              <a:rPr lang="en-US" sz="1500" dirty="0">
                <a:latin typeface="Roboto Light"/>
              </a:rPr>
              <a:t> </a:t>
            </a:r>
            <a:r>
              <a:rPr lang="en-US" sz="1500" dirty="0" err="1">
                <a:latin typeface="Roboto Light"/>
              </a:rPr>
              <a:t>telefónica</a:t>
            </a:r>
            <a:r>
              <a:rPr lang="en-US" sz="1500" dirty="0">
                <a:latin typeface="Roboto Light"/>
              </a:rPr>
              <a:t> </a:t>
            </a:r>
            <a:r>
              <a:rPr lang="en-US" sz="1500" dirty="0" err="1">
                <a:latin typeface="Roboto Light"/>
              </a:rPr>
              <a:t>en</a:t>
            </a:r>
            <a:r>
              <a:rPr lang="en-US" sz="1500" dirty="0">
                <a:latin typeface="Roboto Light"/>
              </a:rPr>
              <a:t> </a:t>
            </a:r>
            <a:r>
              <a:rPr lang="en-US" sz="1500" dirty="0" err="1">
                <a:latin typeface="Roboto Light"/>
              </a:rPr>
              <a:t>el</a:t>
            </a:r>
            <a:r>
              <a:rPr lang="en-US" sz="1500" dirty="0">
                <a:latin typeface="Roboto Light"/>
              </a:rPr>
              <a:t> Centro de </a:t>
            </a:r>
            <a:r>
              <a:rPr lang="en-US" sz="1500" dirty="0" err="1">
                <a:latin typeface="Roboto Light"/>
              </a:rPr>
              <a:t>Atención</a:t>
            </a:r>
            <a:r>
              <a:rPr lang="en-US" sz="1500" dirty="0">
                <a:latin typeface="Roboto Light"/>
              </a:rPr>
              <a:t> al </a:t>
            </a:r>
            <a:r>
              <a:rPr lang="en-US" sz="1500" dirty="0" err="1">
                <a:latin typeface="Roboto Light"/>
              </a:rPr>
              <a:t>Cliente</a:t>
            </a:r>
            <a:r>
              <a:rPr lang="en-US" sz="1500" dirty="0">
                <a:latin typeface="Roboto Light"/>
              </a:rPr>
              <a:t> (CAC), la </a:t>
            </a:r>
            <a:r>
              <a:rPr lang="en-US" sz="1500" dirty="0" err="1">
                <a:latin typeface="Roboto Light"/>
              </a:rPr>
              <a:t>logística</a:t>
            </a:r>
            <a:r>
              <a:rPr lang="en-US" sz="1500" dirty="0">
                <a:latin typeface="Roboto Light"/>
              </a:rPr>
              <a:t>/</a:t>
            </a:r>
            <a:r>
              <a:rPr lang="en-US" sz="1500" dirty="0" err="1">
                <a:latin typeface="Roboto Light"/>
              </a:rPr>
              <a:t>reparto</a:t>
            </a:r>
            <a:r>
              <a:rPr lang="en-US" sz="1500" dirty="0">
                <a:latin typeface="Roboto Light"/>
              </a:rPr>
              <a:t>, la </a:t>
            </a:r>
            <a:r>
              <a:rPr lang="en-US" sz="1500" dirty="0" err="1">
                <a:latin typeface="Roboto Light"/>
              </a:rPr>
              <a:t>facturación</a:t>
            </a:r>
            <a:r>
              <a:rPr lang="en-US" sz="1500" dirty="0">
                <a:latin typeface="Roboto Light"/>
              </a:rPr>
              <a:t> y </a:t>
            </a:r>
            <a:r>
              <a:rPr lang="en-US" sz="1500" dirty="0" err="1">
                <a:latin typeface="Roboto Light"/>
              </a:rPr>
              <a:t>otros</a:t>
            </a:r>
            <a:r>
              <a:rPr lang="en-US" sz="1500" dirty="0">
                <a:latin typeface="Roboto Light"/>
              </a:rPr>
              <a:t> </a:t>
            </a:r>
            <a:r>
              <a:rPr lang="en-US" sz="1500" dirty="0" err="1">
                <a:latin typeface="Roboto Light"/>
              </a:rPr>
              <a:t>procesos</a:t>
            </a:r>
            <a:r>
              <a:rPr lang="en-US" sz="1500" dirty="0">
                <a:latin typeface="Roboto Light"/>
              </a:rPr>
              <a:t> clave.</a:t>
            </a:r>
          </a:p>
          <a:p>
            <a:pPr indent="-228600">
              <a:lnSpc>
                <a:spcPct val="90000"/>
              </a:lnSpc>
              <a:buFont typeface="Arial" panose="020B0604020202020204" pitchFamily="34" charset="0"/>
              <a:buChar char="•"/>
              <a:defRPr lang="es-es">
                <a:latin typeface="Roboto Light" charset="0"/>
                <a:ea typeface="Tw Cen MT" pitchFamily="2" charset="0"/>
                <a:cs typeface="Tw Cen MT" pitchFamily="2" charset="0"/>
              </a:defRPr>
            </a:pPr>
            <a:r>
              <a:rPr lang="en-US" sz="1500" dirty="0" err="1">
                <a:latin typeface="Roboto Light"/>
              </a:rPr>
              <a:t>Informes</a:t>
            </a:r>
            <a:r>
              <a:rPr lang="en-US" sz="1500" dirty="0">
                <a:latin typeface="Roboto Light"/>
              </a:rPr>
              <a:t> </a:t>
            </a:r>
            <a:r>
              <a:rPr lang="en-US" sz="1500" dirty="0" err="1">
                <a:latin typeface="Roboto Light"/>
              </a:rPr>
              <a:t>tardíos</a:t>
            </a:r>
            <a:r>
              <a:rPr lang="en-US" sz="1500" dirty="0">
                <a:latin typeface="Roboto Light"/>
              </a:rPr>
              <a:t> y poco </a:t>
            </a:r>
            <a:r>
              <a:rPr lang="en-US" sz="1500" dirty="0" err="1">
                <a:latin typeface="Roboto Light"/>
              </a:rPr>
              <a:t>útiles</a:t>
            </a:r>
            <a:r>
              <a:rPr lang="en-US" sz="1500" dirty="0">
                <a:latin typeface="Roboto Light"/>
              </a:rPr>
              <a:t>: </a:t>
            </a:r>
            <a:r>
              <a:rPr lang="en-US" sz="1500" dirty="0" err="1">
                <a:latin typeface="Roboto Light"/>
              </a:rPr>
              <a:t>Evaluar</a:t>
            </a:r>
            <a:r>
              <a:rPr lang="en-US" sz="1500" dirty="0">
                <a:latin typeface="Roboto Light"/>
              </a:rPr>
              <a:t> y </a:t>
            </a:r>
            <a:r>
              <a:rPr lang="en-US" sz="1500" dirty="0" err="1">
                <a:latin typeface="Roboto Light"/>
              </a:rPr>
              <a:t>rediseñar</a:t>
            </a:r>
            <a:r>
              <a:rPr lang="en-US" sz="1500" dirty="0">
                <a:latin typeface="Roboto Light"/>
              </a:rPr>
              <a:t> </a:t>
            </a:r>
            <a:r>
              <a:rPr lang="en-US" sz="1500" dirty="0" err="1">
                <a:latin typeface="Roboto Light"/>
              </a:rPr>
              <a:t>los</a:t>
            </a:r>
            <a:r>
              <a:rPr lang="en-US" sz="1500" dirty="0">
                <a:latin typeface="Roboto Light"/>
              </a:rPr>
              <a:t> </a:t>
            </a:r>
            <a:r>
              <a:rPr lang="en-US" sz="1500" dirty="0" err="1">
                <a:latin typeface="Roboto Light"/>
              </a:rPr>
              <a:t>reportes</a:t>
            </a:r>
            <a:r>
              <a:rPr lang="en-US" sz="1500" dirty="0">
                <a:latin typeface="Roboto Light"/>
              </a:rPr>
              <a:t> del </a:t>
            </a:r>
            <a:r>
              <a:rPr lang="en-US" sz="1500" dirty="0" err="1">
                <a:latin typeface="Roboto Light"/>
              </a:rPr>
              <a:t>negocio</a:t>
            </a:r>
            <a:r>
              <a:rPr lang="en-US" sz="1500" dirty="0">
                <a:latin typeface="Roboto Light"/>
              </a:rPr>
              <a:t> para </a:t>
            </a:r>
            <a:r>
              <a:rPr lang="en-US" sz="1500" dirty="0" err="1">
                <a:latin typeface="Roboto Light"/>
              </a:rPr>
              <a:t>asegurar</a:t>
            </a:r>
            <a:r>
              <a:rPr lang="en-US" sz="1500" dirty="0">
                <a:latin typeface="Roboto Light"/>
              </a:rPr>
              <a:t> que </a:t>
            </a:r>
            <a:r>
              <a:rPr lang="en-US" sz="1500" dirty="0" err="1">
                <a:latin typeface="Roboto Light"/>
              </a:rPr>
              <a:t>sean</a:t>
            </a:r>
            <a:r>
              <a:rPr lang="en-US" sz="1500" dirty="0">
                <a:latin typeface="Roboto Light"/>
              </a:rPr>
              <a:t> </a:t>
            </a:r>
            <a:r>
              <a:rPr lang="en-US" sz="1500" dirty="0" err="1">
                <a:latin typeface="Roboto Light"/>
              </a:rPr>
              <a:t>entregados</a:t>
            </a:r>
            <a:r>
              <a:rPr lang="en-US" sz="1500" dirty="0">
                <a:latin typeface="Roboto Light"/>
              </a:rPr>
              <a:t> de </a:t>
            </a:r>
            <a:r>
              <a:rPr lang="en-US" sz="1500" dirty="0" err="1">
                <a:latin typeface="Roboto Light"/>
              </a:rPr>
              <a:t>manera</a:t>
            </a:r>
            <a:r>
              <a:rPr lang="en-US" sz="1500" dirty="0">
                <a:latin typeface="Roboto Light"/>
              </a:rPr>
              <a:t> </a:t>
            </a:r>
            <a:r>
              <a:rPr lang="en-US" sz="1500" dirty="0" err="1">
                <a:latin typeface="Roboto Light"/>
              </a:rPr>
              <a:t>oportuna</a:t>
            </a:r>
            <a:r>
              <a:rPr lang="en-US" sz="1500" dirty="0">
                <a:latin typeface="Roboto Light"/>
              </a:rPr>
              <a:t>, </a:t>
            </a:r>
            <a:r>
              <a:rPr lang="en-US" sz="1500" dirty="0" err="1">
                <a:latin typeface="Roboto Light"/>
              </a:rPr>
              <a:t>sean</a:t>
            </a:r>
            <a:r>
              <a:rPr lang="en-US" sz="1500" dirty="0">
                <a:latin typeface="Roboto Light"/>
              </a:rPr>
              <a:t> </a:t>
            </a:r>
            <a:r>
              <a:rPr lang="en-US" sz="1500" dirty="0" err="1">
                <a:latin typeface="Roboto Light"/>
              </a:rPr>
              <a:t>comprensibles</a:t>
            </a:r>
            <a:r>
              <a:rPr lang="en-US" sz="1500" dirty="0">
                <a:latin typeface="Roboto Light"/>
              </a:rPr>
              <a:t> y </a:t>
            </a:r>
            <a:r>
              <a:rPr lang="en-US" sz="1500" dirty="0" err="1">
                <a:latin typeface="Roboto Light"/>
              </a:rPr>
              <a:t>proporcionen</a:t>
            </a:r>
            <a:r>
              <a:rPr lang="en-US" sz="1500" dirty="0">
                <a:latin typeface="Roboto Light"/>
              </a:rPr>
              <a:t> </a:t>
            </a:r>
            <a:r>
              <a:rPr lang="en-US" sz="1500" dirty="0" err="1">
                <a:latin typeface="Roboto Light"/>
              </a:rPr>
              <a:t>información</a:t>
            </a:r>
            <a:r>
              <a:rPr lang="en-US" sz="1500" dirty="0">
                <a:latin typeface="Roboto Light"/>
              </a:rPr>
              <a:t> </a:t>
            </a:r>
            <a:r>
              <a:rPr lang="en-US" sz="1500" dirty="0" err="1">
                <a:latin typeface="Roboto Light"/>
              </a:rPr>
              <a:t>relevante</a:t>
            </a:r>
            <a:r>
              <a:rPr lang="en-US" sz="1500" dirty="0">
                <a:latin typeface="Roboto Light"/>
              </a:rPr>
              <a:t> y </a:t>
            </a:r>
            <a:r>
              <a:rPr lang="en-US" sz="1500" dirty="0" err="1">
                <a:latin typeface="Roboto Light"/>
              </a:rPr>
              <a:t>accionable</a:t>
            </a:r>
            <a:r>
              <a:rPr lang="en-US" sz="1500" dirty="0">
                <a:latin typeface="Roboto Light"/>
              </a:rPr>
              <a:t> para la </a:t>
            </a:r>
            <a:r>
              <a:rPr lang="en-US" sz="1500" dirty="0" err="1">
                <a:latin typeface="Roboto Light"/>
              </a:rPr>
              <a:t>toma</a:t>
            </a:r>
            <a:r>
              <a:rPr lang="en-US" sz="1500" dirty="0">
                <a:latin typeface="Roboto Light"/>
              </a:rPr>
              <a:t> de </a:t>
            </a:r>
            <a:r>
              <a:rPr lang="en-US" sz="1500" dirty="0" err="1">
                <a:latin typeface="Roboto Light"/>
              </a:rPr>
              <a:t>decisiones</a:t>
            </a:r>
            <a:r>
              <a:rPr lang="en-US" sz="1500" dirty="0">
                <a:latin typeface="Roboto Light"/>
              </a:rPr>
              <a:t>.</a:t>
            </a:r>
          </a:p>
          <a:p>
            <a:pPr indent="-228600">
              <a:lnSpc>
                <a:spcPct val="90000"/>
              </a:lnSpc>
              <a:buFont typeface="Arial" panose="020B0604020202020204" pitchFamily="34" charset="0"/>
              <a:buChar char="•"/>
              <a:defRPr lang="es-es">
                <a:latin typeface="Roboto Light" charset="0"/>
                <a:ea typeface="Tw Cen MT" pitchFamily="2" charset="0"/>
                <a:cs typeface="Tw Cen MT" pitchFamily="2" charset="0"/>
              </a:defRPr>
            </a:pPr>
            <a:r>
              <a:rPr lang="en-US" sz="1500" dirty="0" err="1">
                <a:latin typeface="Roboto Light"/>
              </a:rPr>
              <a:t>Ineficiencias</a:t>
            </a:r>
            <a:r>
              <a:rPr lang="en-US" sz="1500" dirty="0">
                <a:latin typeface="Roboto Light"/>
              </a:rPr>
              <a:t> </a:t>
            </a:r>
            <a:r>
              <a:rPr lang="en-US" sz="1500" dirty="0" err="1">
                <a:latin typeface="Roboto Light"/>
              </a:rPr>
              <a:t>operativas</a:t>
            </a:r>
            <a:r>
              <a:rPr lang="en-US" sz="1500" dirty="0">
                <a:latin typeface="Roboto Light"/>
              </a:rPr>
              <a:t>: </a:t>
            </a:r>
            <a:r>
              <a:rPr lang="en-US" sz="1500" dirty="0" err="1">
                <a:latin typeface="Roboto Light"/>
              </a:rPr>
              <a:t>Identificar</a:t>
            </a:r>
            <a:r>
              <a:rPr lang="en-US" sz="1500" dirty="0">
                <a:latin typeface="Roboto Light"/>
              </a:rPr>
              <a:t> y </a:t>
            </a:r>
            <a:r>
              <a:rPr lang="en-US" sz="1500" dirty="0" err="1">
                <a:latin typeface="Roboto Light"/>
              </a:rPr>
              <a:t>abordar</a:t>
            </a:r>
            <a:r>
              <a:rPr lang="en-US" sz="1500" dirty="0">
                <a:latin typeface="Roboto Light"/>
              </a:rPr>
              <a:t> </a:t>
            </a:r>
            <a:r>
              <a:rPr lang="en-US" sz="1500" dirty="0" err="1">
                <a:latin typeface="Roboto Light"/>
              </a:rPr>
              <a:t>ineficiencias</a:t>
            </a:r>
            <a:r>
              <a:rPr lang="en-US" sz="1500" dirty="0">
                <a:latin typeface="Roboto Light"/>
              </a:rPr>
              <a:t> </a:t>
            </a:r>
            <a:r>
              <a:rPr lang="en-US" sz="1500" dirty="0" err="1">
                <a:latin typeface="Roboto Light"/>
              </a:rPr>
              <a:t>en</a:t>
            </a:r>
            <a:r>
              <a:rPr lang="en-US" sz="1500" dirty="0">
                <a:latin typeface="Roboto Light"/>
              </a:rPr>
              <a:t> la </a:t>
            </a:r>
            <a:r>
              <a:rPr lang="en-US" sz="1500" dirty="0" err="1">
                <a:latin typeface="Roboto Light"/>
              </a:rPr>
              <a:t>planificación</a:t>
            </a:r>
            <a:r>
              <a:rPr lang="en-US" sz="1500" dirty="0">
                <a:latin typeface="Roboto Light"/>
              </a:rPr>
              <a:t> de </a:t>
            </a:r>
            <a:r>
              <a:rPr lang="en-US" sz="1500" dirty="0" err="1">
                <a:latin typeface="Roboto Light"/>
              </a:rPr>
              <a:t>rutas</a:t>
            </a:r>
            <a:r>
              <a:rPr lang="en-US" sz="1500" dirty="0">
                <a:latin typeface="Roboto Light"/>
              </a:rPr>
              <a:t>, </a:t>
            </a:r>
            <a:r>
              <a:rPr lang="en-US" sz="1500" dirty="0" err="1">
                <a:latin typeface="Roboto Light"/>
              </a:rPr>
              <a:t>mejorar</a:t>
            </a:r>
            <a:r>
              <a:rPr lang="en-US" sz="1500" dirty="0">
                <a:latin typeface="Roboto Light"/>
              </a:rPr>
              <a:t> la </a:t>
            </a:r>
            <a:r>
              <a:rPr lang="en-US" sz="1500" dirty="0" err="1">
                <a:latin typeface="Roboto Light"/>
              </a:rPr>
              <a:t>atención</a:t>
            </a:r>
            <a:r>
              <a:rPr lang="en-US" sz="1500" dirty="0">
                <a:latin typeface="Roboto Light"/>
              </a:rPr>
              <a:t> al </a:t>
            </a:r>
            <a:r>
              <a:rPr lang="en-US" sz="1500" dirty="0" err="1">
                <a:latin typeface="Roboto Light"/>
              </a:rPr>
              <a:t>cliente</a:t>
            </a:r>
            <a:r>
              <a:rPr lang="en-US" sz="1500" dirty="0">
                <a:latin typeface="Roboto Light"/>
              </a:rPr>
              <a:t>, </a:t>
            </a:r>
            <a:r>
              <a:rPr lang="en-US" sz="1500" dirty="0" err="1">
                <a:latin typeface="Roboto Light"/>
              </a:rPr>
              <a:t>actualizar</a:t>
            </a:r>
            <a:r>
              <a:rPr lang="en-US" sz="1500" dirty="0">
                <a:latin typeface="Roboto Light"/>
              </a:rPr>
              <a:t> y </a:t>
            </a:r>
            <a:r>
              <a:rPr lang="en-US" sz="1500" dirty="0" err="1">
                <a:latin typeface="Roboto Light"/>
              </a:rPr>
              <a:t>optimizar</a:t>
            </a:r>
            <a:r>
              <a:rPr lang="en-US" sz="1500" dirty="0">
                <a:latin typeface="Roboto Light"/>
              </a:rPr>
              <a:t> la </a:t>
            </a:r>
            <a:r>
              <a:rPr lang="en-US" sz="1500" dirty="0" err="1">
                <a:latin typeface="Roboto Light"/>
              </a:rPr>
              <a:t>página</a:t>
            </a:r>
            <a:r>
              <a:rPr lang="en-US" sz="1500" dirty="0">
                <a:latin typeface="Roboto Light"/>
              </a:rPr>
              <a:t> web de la </a:t>
            </a:r>
            <a:r>
              <a:rPr lang="en-US" sz="1500" dirty="0" err="1">
                <a:latin typeface="Roboto Light"/>
              </a:rPr>
              <a:t>empresa</a:t>
            </a:r>
            <a:r>
              <a:rPr lang="en-US" sz="1500" dirty="0">
                <a:latin typeface="Roboto Light"/>
              </a:rPr>
              <a:t>, </a:t>
            </a:r>
            <a:r>
              <a:rPr lang="en-US" sz="1500" dirty="0" err="1">
                <a:latin typeface="Roboto Light"/>
              </a:rPr>
              <a:t>unificar</a:t>
            </a:r>
            <a:r>
              <a:rPr lang="en-US" sz="1500" dirty="0">
                <a:latin typeface="Roboto Light"/>
              </a:rPr>
              <a:t> </a:t>
            </a:r>
            <a:r>
              <a:rPr lang="en-US" sz="1500" dirty="0" err="1">
                <a:latin typeface="Roboto Light"/>
              </a:rPr>
              <a:t>los</a:t>
            </a:r>
            <a:r>
              <a:rPr lang="en-US" sz="1500" dirty="0">
                <a:latin typeface="Roboto Light"/>
              </a:rPr>
              <a:t> </a:t>
            </a:r>
            <a:r>
              <a:rPr lang="en-US" sz="1500" dirty="0" err="1">
                <a:latin typeface="Roboto Light"/>
              </a:rPr>
              <a:t>catálogos</a:t>
            </a:r>
            <a:r>
              <a:rPr lang="en-US" sz="1500" dirty="0">
                <a:latin typeface="Roboto Light"/>
              </a:rPr>
              <a:t> de </a:t>
            </a:r>
            <a:r>
              <a:rPr lang="en-US" sz="1500" dirty="0" err="1">
                <a:latin typeface="Roboto Light"/>
              </a:rPr>
              <a:t>muebles</a:t>
            </a:r>
            <a:r>
              <a:rPr lang="en-US" sz="1500" dirty="0">
                <a:latin typeface="Roboto Light"/>
              </a:rPr>
              <a:t> y </a:t>
            </a:r>
            <a:r>
              <a:rPr lang="en-US" sz="1500" dirty="0" err="1">
                <a:latin typeface="Roboto Light"/>
              </a:rPr>
              <a:t>garantizar</a:t>
            </a:r>
            <a:r>
              <a:rPr lang="en-US" sz="1500" dirty="0">
                <a:latin typeface="Roboto Light"/>
              </a:rPr>
              <a:t> la </a:t>
            </a:r>
            <a:r>
              <a:rPr lang="en-US" sz="1500" dirty="0" err="1">
                <a:latin typeface="Roboto Light"/>
              </a:rPr>
              <a:t>alineación</a:t>
            </a:r>
            <a:r>
              <a:rPr lang="en-US" sz="1500" dirty="0">
                <a:latin typeface="Roboto Light"/>
              </a:rPr>
              <a:t> entre </a:t>
            </a:r>
            <a:r>
              <a:rPr lang="en-US" sz="1500" dirty="0" err="1">
                <a:latin typeface="Roboto Light"/>
              </a:rPr>
              <a:t>los</a:t>
            </a:r>
            <a:r>
              <a:rPr lang="en-US" sz="1500" dirty="0">
                <a:latin typeface="Roboto Light"/>
              </a:rPr>
              <a:t> </a:t>
            </a:r>
            <a:r>
              <a:rPr lang="en-US" sz="1500" dirty="0" err="1">
                <a:latin typeface="Roboto Light"/>
              </a:rPr>
              <a:t>productos</a:t>
            </a:r>
            <a:r>
              <a:rPr lang="en-US" sz="1500" dirty="0">
                <a:latin typeface="Roboto Light"/>
              </a:rPr>
              <a:t> </a:t>
            </a:r>
            <a:r>
              <a:rPr lang="en-US" sz="1500" dirty="0" err="1">
                <a:latin typeface="Roboto Light"/>
              </a:rPr>
              <a:t>ofrecidos</a:t>
            </a:r>
            <a:r>
              <a:rPr lang="en-US" sz="1500" dirty="0">
                <a:latin typeface="Roboto Light"/>
              </a:rPr>
              <a:t> y </a:t>
            </a:r>
            <a:r>
              <a:rPr lang="en-US" sz="1500" dirty="0" err="1">
                <a:latin typeface="Roboto Light"/>
              </a:rPr>
              <a:t>los</a:t>
            </a:r>
            <a:r>
              <a:rPr lang="en-US" sz="1500" dirty="0">
                <a:latin typeface="Roboto Light"/>
              </a:rPr>
              <a:t> que se </a:t>
            </a:r>
            <a:r>
              <a:rPr lang="en-US" sz="1500" dirty="0" err="1">
                <a:latin typeface="Roboto Light"/>
              </a:rPr>
              <a:t>promocionan</a:t>
            </a:r>
            <a:r>
              <a:rPr lang="en-US" sz="1500" dirty="0">
                <a:latin typeface="Roboto Light"/>
              </a:rPr>
              <a:t>, </a:t>
            </a:r>
            <a:r>
              <a:rPr lang="en-US" sz="1500" dirty="0" err="1">
                <a:latin typeface="Roboto Light"/>
              </a:rPr>
              <a:t>así</a:t>
            </a:r>
            <a:r>
              <a:rPr lang="en-US" sz="1500" dirty="0">
                <a:latin typeface="Roboto Light"/>
              </a:rPr>
              <a:t> </a:t>
            </a:r>
            <a:r>
              <a:rPr lang="en-US" sz="1500" dirty="0" err="1">
                <a:latin typeface="Roboto Light"/>
              </a:rPr>
              <a:t>como</a:t>
            </a:r>
            <a:r>
              <a:rPr lang="en-US" sz="1500" dirty="0">
                <a:latin typeface="Roboto Light"/>
              </a:rPr>
              <a:t> </a:t>
            </a:r>
            <a:r>
              <a:rPr lang="en-US" sz="1500" dirty="0" err="1">
                <a:latin typeface="Roboto Light"/>
              </a:rPr>
              <a:t>mejorar</a:t>
            </a:r>
            <a:r>
              <a:rPr lang="en-US" sz="1500" dirty="0">
                <a:latin typeface="Roboto Light"/>
              </a:rPr>
              <a:t> la </a:t>
            </a:r>
            <a:r>
              <a:rPr lang="en-US" sz="1500" dirty="0" err="1">
                <a:latin typeface="Roboto Light"/>
              </a:rPr>
              <a:t>gestión</a:t>
            </a:r>
            <a:r>
              <a:rPr lang="en-US" sz="1500" dirty="0">
                <a:latin typeface="Roboto Light"/>
              </a:rPr>
              <a:t> de </a:t>
            </a:r>
            <a:r>
              <a:rPr lang="en-US" sz="1500" dirty="0" err="1">
                <a:latin typeface="Roboto Light"/>
              </a:rPr>
              <a:t>proveedores</a:t>
            </a:r>
            <a:r>
              <a:rPr lang="en-US" sz="1500" dirty="0">
                <a:latin typeface="Roboto Light"/>
              </a:rPr>
              <a:t>.</a:t>
            </a:r>
          </a:p>
          <a:p>
            <a:pPr indent="-228600">
              <a:lnSpc>
                <a:spcPct val="90000"/>
              </a:lnSpc>
              <a:spcAft>
                <a:spcPts val="600"/>
              </a:spcAft>
              <a:buFont typeface="Arial" panose="020B0604020202020204" pitchFamily="34" charset="0"/>
              <a:buChar char="•"/>
              <a:defRPr lang="es-es">
                <a:latin typeface="Roboto Light" charset="0"/>
                <a:ea typeface="Tw Cen MT" pitchFamily="2" charset="0"/>
                <a:cs typeface="Tw Cen MT" pitchFamily="2" charset="0"/>
              </a:defRPr>
            </a:pPr>
            <a:endParaRPr lang="en-US" sz="1500"/>
          </a:p>
        </p:txBody>
      </p:sp>
      <p:pic>
        <p:nvPicPr>
          <p:cNvPr id="8" name="Gráfico 3" descr="Imagen que contiene objeto, reloj&#10;&#10;Descripción generada automáticamente">
            <a:extLst>
              <a:ext uri="{FF2B5EF4-FFF2-40B4-BE49-F238E27FC236}">
                <a16:creationId xmlns:a16="http://schemas.microsoft.com/office/drawing/2014/main" id="{BCAA0813-9B15-9FF9-7BAB-EE4BED1F9A99}"/>
              </a:ext>
            </a:extLst>
          </p:cNvPr>
          <p:cNvPicPr>
            <a:picLocks noChangeAspect="1"/>
            <a:extLst>
              <a:ext uri="smNativeData">
                <pr:smNativeData xmlns="" xmlns:p14="http://schemas.microsoft.com/office/powerpoint/2010/main" xmlns:pr="smNativeData" val="SMDATA_15_CPqlYRMAAAAlAAAAEQAAAC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ALpauVDAAAABAAAAAAAAAAAAAAAAAAAAAAAAAAHgAAAGgAAAAAAAAAAAAAAAAAAAAAAAAAAAAAABAnAAAQJwAAAAAAAAAAAAAAAAAAAAAAAAAAAAAAAAAAAAAAAAAAAAAUAAAAAAAAAMDA/wAAAAAAZAAAADIAAAAAAAAAZAAAAAAAAAB/f38ACgAAAB8AAABUAAAARHLEBf///wEAAAAAAAAAAAAAAAAAAAAAAAAAAAAAAAAAAAAAAAAAAAAAAAJ/f38A5+bmA8zMzADAwP8Af39/AAAAAAAAAAAAAAAAAP///wAAAAAAIQAAABgAAAAUAAAA1gQAADQaAAAYDQAAYx0AABAAAAAmAAAACAAAAP//////////"/>
              </a:ext>
            </a:extLst>
          </p:cNvPicPr>
          <p:nvPr/>
        </p:nvPicPr>
        <p:blipFill>
          <a:blip r:embed="rId3"/>
          <a:stretch>
            <a:fillRect/>
          </a:stretch>
        </p:blipFill>
        <p:spPr>
          <a:xfrm>
            <a:off x="443829" y="345441"/>
            <a:ext cx="1789853" cy="690033"/>
          </a:xfrm>
          <a:prstGeom prst="rect">
            <a:avLst/>
          </a:prstGeom>
          <a:noFill/>
          <a:ln>
            <a:noFill/>
          </a:ln>
          <a:effectLst/>
        </p:spPr>
      </p:pic>
    </p:spTree>
    <p:extLst>
      <p:ext uri="{BB962C8B-B14F-4D97-AF65-F5344CB8AC3E}">
        <p14:creationId xmlns:p14="http://schemas.microsoft.com/office/powerpoint/2010/main" val="18988909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0" name="Rectangle 77">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91" name="Arc 79">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3" name="Rectángulo 2">
            <a:extLst>
              <a:ext uri="{FF2B5EF4-FFF2-40B4-BE49-F238E27FC236}">
                <a16:creationId xmlns:a16="http://schemas.microsoft.com/office/drawing/2014/main" id="{7ABD8E42-1765-A745-B596-18F5A1B3D515}"/>
              </a:ext>
            </a:extLst>
          </p:cNvPr>
          <p:cNvSpPr/>
          <p:nvPr/>
        </p:nvSpPr>
        <p:spPr bwMode="auto">
          <a:xfrm>
            <a:off x="2768134" y="348114"/>
            <a:ext cx="5458838" cy="511012"/>
          </a:xfrm>
          <a:prstGeom prst="rect">
            <a:avLst/>
          </a:prstGeom>
          <a:extLst>
            <a:ext uri="{909E8E84-426E-40dd-AFC4-6F175D3DCCD1}">
              <a14:hiddenFill xmlns:a14="http://schemas.microsoft.com/office/drawing/2010/main" xmlns="">
                <a:solidFill>
                  <a:srgbClr val="FFFFFF"/>
                </a:solidFill>
              </a14:hiddenFill>
            </a:ext>
          </a:extLst>
        </p:spPr>
        <p:txBody>
          <a:bodyPr vert="horz" lIns="91440" tIns="45720" rIns="91440" bIns="45720" rtlCol="0" anchor="ctr">
            <a:normAutofit fontScale="92500" lnSpcReduction="20000"/>
          </a:bodyPr>
          <a:lstStyle/>
          <a:p>
            <a:pPr>
              <a:defRPr/>
            </a:pPr>
            <a:r>
              <a:rPr lang="es-ES" sz="3600" b="1" dirty="0">
                <a:latin typeface="Calibri Light"/>
                <a:ea typeface="+mn-lt"/>
                <a:cs typeface="+mn-lt"/>
              </a:rPr>
              <a:t>Plan </a:t>
            </a:r>
            <a:r>
              <a:rPr lang="es-ES" sz="3600" b="1" kern="1200" dirty="0">
                <a:latin typeface="Calibri Light"/>
                <a:ea typeface="+mn-lt"/>
                <a:cs typeface="+mn-lt"/>
              </a:rPr>
              <a:t>de </a:t>
            </a:r>
            <a:r>
              <a:rPr lang="es-ES" sz="3600" b="1" dirty="0">
                <a:latin typeface="Calibri Light"/>
                <a:ea typeface="+mn-lt"/>
                <a:cs typeface="+mn-lt"/>
              </a:rPr>
              <a:t>acción:</a:t>
            </a:r>
            <a:endParaRPr lang="en-US" sz="3600" dirty="0">
              <a:latin typeface="Calibri Light"/>
              <a:ea typeface="+mn-lt"/>
              <a:cs typeface="+mn-lt"/>
            </a:endParaRPr>
          </a:p>
        </p:txBody>
      </p:sp>
      <p:sp>
        <p:nvSpPr>
          <p:cNvPr id="92" name="Freeform: Shape 81">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CuadroTexto 4">
            <a:extLst>
              <a:ext uri="{FF2B5EF4-FFF2-40B4-BE49-F238E27FC236}">
                <a16:creationId xmlns:a16="http://schemas.microsoft.com/office/drawing/2014/main" id="{821486FC-5110-6EF1-4BAE-96A7A2546D92}"/>
              </a:ext>
            </a:extLst>
          </p:cNvPr>
          <p:cNvSpPr txBox="1"/>
          <p:nvPr/>
        </p:nvSpPr>
        <p:spPr>
          <a:xfrm>
            <a:off x="2768137" y="946547"/>
            <a:ext cx="9242560" cy="5847899"/>
          </a:xfrm>
          <a:prstGeom prst="rect">
            <a:avLst/>
          </a:prstGeom>
        </p:spPr>
        <p:txBody>
          <a:bodyPr vert="horz" lIns="91440" tIns="45720" rIns="91440" bIns="45720" rtlCol="0" anchor="t">
            <a:normAutofit lnSpcReduction="10000"/>
          </a:bodyPr>
          <a:lstStyle/>
          <a:p>
            <a:pPr>
              <a:defRPr lang="es-es">
                <a:latin typeface="Roboto Light" charset="0"/>
                <a:ea typeface="Tw Cen MT" pitchFamily="2" charset="0"/>
                <a:cs typeface="Tw Cen MT" pitchFamily="2" charset="0"/>
              </a:defRPr>
            </a:pPr>
            <a:r>
              <a:rPr lang="es-ES" sz="1400" dirty="0">
                <a:latin typeface="Roboto Light"/>
                <a:ea typeface="+mn-lt"/>
                <a:cs typeface="+mn-lt"/>
              </a:rPr>
              <a:t>Es importante hace un análisis </a:t>
            </a:r>
            <a:r>
              <a:rPr lang="es-ES" sz="1400" b="1" dirty="0">
                <a:latin typeface="Roboto Light"/>
                <a:ea typeface="+mn-lt"/>
                <a:cs typeface="+mn-lt"/>
              </a:rPr>
              <a:t>AS IS</a:t>
            </a:r>
            <a:r>
              <a:rPr lang="es-ES" sz="1400" dirty="0">
                <a:latin typeface="Roboto Light"/>
                <a:ea typeface="+mn-lt"/>
                <a:cs typeface="+mn-lt"/>
              </a:rPr>
              <a:t> cada área de la empresa, el uso de los datos, infraestructura disponible, herramientas y políticas de uso, trazabilidad o ciclo de vida del dato para medir la madurez del gobierno de los datos en la empresa. Una vez obtenida la madurez, se trazará una hoja de ruta para su mejora continua.</a:t>
            </a:r>
          </a:p>
          <a:p>
            <a:pPr>
              <a:defRPr lang="es-es">
                <a:latin typeface="Roboto Light" charset="0"/>
                <a:ea typeface="Tw Cen MT" pitchFamily="2" charset="0"/>
                <a:cs typeface="Tw Cen MT" pitchFamily="2" charset="0"/>
              </a:defRPr>
            </a:pPr>
            <a:endParaRPr lang="es-ES" sz="1400" dirty="0">
              <a:latin typeface="Roboto Light"/>
              <a:ea typeface="+mn-lt"/>
              <a:cs typeface="+mn-lt"/>
            </a:endParaRPr>
          </a:p>
          <a:p>
            <a:pPr>
              <a:defRPr lang="es-es">
                <a:latin typeface="Roboto Light" charset="0"/>
                <a:ea typeface="Tw Cen MT" pitchFamily="2" charset="0"/>
                <a:cs typeface="Tw Cen MT" pitchFamily="2" charset="0"/>
              </a:defRPr>
            </a:pPr>
            <a:r>
              <a:rPr lang="es-ES" sz="1400">
                <a:ea typeface="+mn-lt"/>
                <a:cs typeface="+mn-lt"/>
              </a:rPr>
              <a:t>Después de identificar los principales problemas en la empresa y para mejorar lo antes posible la situación, los puntos que se deben abordar para mejorar y obtener un gobierno de datos robusto son los siguientes:</a:t>
            </a:r>
          </a:p>
          <a:p>
            <a:pPr>
              <a:defRPr lang="es-es">
                <a:latin typeface="Roboto Light" charset="0"/>
                <a:ea typeface="Tw Cen MT" pitchFamily="2" charset="0"/>
                <a:cs typeface="Tw Cen MT" pitchFamily="2" charset="0"/>
              </a:defRPr>
            </a:pPr>
            <a:r>
              <a:rPr lang="es-ES" sz="1600">
                <a:latin typeface="Calibri"/>
                <a:ea typeface="Calibri"/>
                <a:cs typeface="Calibri"/>
              </a:rPr>
              <a:t>Evaluación y mejora de la calidad de datos:</a:t>
            </a:r>
          </a:p>
          <a:p>
            <a:pPr marL="285750" indent="-285750">
              <a:buFont typeface="Wingdings,Sans-Serif"/>
              <a:buChar char="•"/>
              <a:defRPr lang="es-es">
                <a:latin typeface="Roboto Light" charset="0"/>
                <a:ea typeface="Tw Cen MT" pitchFamily="2" charset="0"/>
                <a:cs typeface="Tw Cen MT" pitchFamily="2" charset="0"/>
              </a:defRPr>
            </a:pPr>
            <a:r>
              <a:rPr lang="es-ES" sz="1100" dirty="0">
                <a:latin typeface="Calibri"/>
                <a:ea typeface="Calibri"/>
                <a:cs typeface="Calibri"/>
              </a:rPr>
              <a:t>Realizar un análisis exhaustivo de la base de datos para identificar y corregir registros erróneos, duplicados e inexistentes. </a:t>
            </a:r>
            <a:endParaRPr lang="en-US" sz="1100" dirty="0">
              <a:latin typeface="Calibri"/>
              <a:ea typeface="Calibri"/>
              <a:cs typeface="Calibri"/>
            </a:endParaRPr>
          </a:p>
          <a:p>
            <a:pPr marL="285750" indent="-285750">
              <a:buFont typeface="Wingdings,Sans-Serif"/>
              <a:buChar char="•"/>
              <a:defRPr lang="es-es">
                <a:latin typeface="Roboto Light" charset="0"/>
                <a:ea typeface="Tw Cen MT" pitchFamily="2" charset="0"/>
                <a:cs typeface="Tw Cen MT" pitchFamily="2" charset="0"/>
              </a:defRPr>
            </a:pPr>
            <a:r>
              <a:rPr lang="es-ES" sz="1100" dirty="0">
                <a:latin typeface="Calibri"/>
                <a:ea typeface="Calibri"/>
                <a:cs typeface="Calibri"/>
              </a:rPr>
              <a:t>Implementar controles y validaciones durante la captura de datos para garantizar la precisión y consistencia.</a:t>
            </a:r>
            <a:endParaRPr lang="en-US" sz="1100" dirty="0">
              <a:latin typeface="Calibri"/>
              <a:ea typeface="Calibri"/>
              <a:cs typeface="Calibri"/>
            </a:endParaRPr>
          </a:p>
          <a:p>
            <a:pPr marL="285750" indent="-285750">
              <a:buFont typeface="Wingdings,Sans-Serif"/>
              <a:buChar char="•"/>
              <a:defRPr lang="es-es">
                <a:latin typeface="Roboto Light" charset="0"/>
                <a:ea typeface="Tw Cen MT" pitchFamily="2" charset="0"/>
                <a:cs typeface="Tw Cen MT" pitchFamily="2" charset="0"/>
              </a:defRPr>
            </a:pPr>
            <a:r>
              <a:rPr lang="es-ES" sz="1100" dirty="0">
                <a:latin typeface="Calibri"/>
                <a:ea typeface="Calibri"/>
                <a:cs typeface="Calibri"/>
              </a:rPr>
              <a:t>Establecer políticas y procedimientos para el mantenimiento regular de la base de datos.</a:t>
            </a:r>
          </a:p>
          <a:p>
            <a:pPr>
              <a:defRPr lang="es-es">
                <a:latin typeface="Roboto Light" charset="0"/>
                <a:ea typeface="Tw Cen MT" pitchFamily="2" charset="0"/>
                <a:cs typeface="Tw Cen MT" pitchFamily="2" charset="0"/>
              </a:defRPr>
            </a:pPr>
            <a:r>
              <a:rPr lang="es-ES" sz="1600" dirty="0">
                <a:latin typeface="Calibri"/>
                <a:ea typeface="Calibri"/>
                <a:cs typeface="Calibri"/>
              </a:rPr>
              <a:t>Establecimiento de un marco de gobierno de datos:</a:t>
            </a:r>
            <a:endParaRPr lang="en-US" sz="1600" dirty="0">
              <a:latin typeface="Calibri"/>
              <a:ea typeface="Calibri"/>
              <a:cs typeface="Calibri"/>
            </a:endParaRPr>
          </a:p>
          <a:p>
            <a:pPr marL="285750" indent="-285750">
              <a:buFont typeface="Wingdings,Sans-Serif"/>
              <a:buChar char="•"/>
              <a:defRPr lang="es-es">
                <a:latin typeface="Roboto Light" charset="0"/>
                <a:ea typeface="Tw Cen MT" pitchFamily="2" charset="0"/>
                <a:cs typeface="Tw Cen MT" pitchFamily="2" charset="0"/>
              </a:defRPr>
            </a:pPr>
            <a:r>
              <a:rPr lang="es-ES" sz="1100" dirty="0">
                <a:latin typeface="Calibri"/>
                <a:ea typeface="Calibri"/>
                <a:cs typeface="Calibri"/>
              </a:rPr>
              <a:t>Definir roles y responsabilidades claras en cuanto a la gestión de datos, incluyendo un equipo de gobierno de datos.</a:t>
            </a:r>
            <a:endParaRPr lang="en-US" sz="1100" dirty="0">
              <a:latin typeface="Calibri"/>
              <a:ea typeface="Calibri"/>
              <a:cs typeface="Calibri"/>
            </a:endParaRPr>
          </a:p>
          <a:p>
            <a:pPr marL="285750" indent="-285750">
              <a:buFont typeface="Wingdings,Sans-Serif"/>
              <a:buChar char="•"/>
              <a:defRPr lang="es-es">
                <a:latin typeface="Roboto Light" charset="0"/>
                <a:ea typeface="Tw Cen MT" pitchFamily="2" charset="0"/>
                <a:cs typeface="Tw Cen MT" pitchFamily="2" charset="0"/>
              </a:defRPr>
            </a:pPr>
            <a:r>
              <a:rPr lang="es-ES" sz="1100" dirty="0">
                <a:latin typeface="Calibri"/>
                <a:ea typeface="Calibri"/>
                <a:cs typeface="Calibri"/>
              </a:rPr>
              <a:t>Establecer políticas y estándares para la captura, almacenamiento, procesamiento y uso de datos en toda la organización.</a:t>
            </a:r>
            <a:endParaRPr lang="en-US" sz="1100" dirty="0">
              <a:latin typeface="Calibri"/>
              <a:ea typeface="Calibri"/>
              <a:cs typeface="Calibri"/>
            </a:endParaRPr>
          </a:p>
          <a:p>
            <a:pPr marL="285750" indent="-285750">
              <a:buFont typeface="Wingdings,Sans-Serif"/>
              <a:buChar char="•"/>
              <a:defRPr lang="es-es">
                <a:latin typeface="Roboto Light" charset="0"/>
                <a:ea typeface="Tw Cen MT" pitchFamily="2" charset="0"/>
                <a:cs typeface="Tw Cen MT" pitchFamily="2" charset="0"/>
              </a:defRPr>
            </a:pPr>
            <a:r>
              <a:rPr lang="es-ES" sz="1100" dirty="0">
                <a:latin typeface="Calibri"/>
                <a:ea typeface="Calibri"/>
                <a:cs typeface="Calibri"/>
              </a:rPr>
              <a:t>Implementar un sistema de gestión de metadatos para documentar la estructura, definiciones y relaciones de los datos.</a:t>
            </a:r>
            <a:endParaRPr lang="en-US" sz="1100" dirty="0">
              <a:latin typeface="Calibri"/>
              <a:ea typeface="Calibri"/>
              <a:cs typeface="Calibri"/>
            </a:endParaRPr>
          </a:p>
          <a:p>
            <a:pPr>
              <a:defRPr lang="es-es">
                <a:latin typeface="Roboto Light" charset="0"/>
                <a:ea typeface="Tw Cen MT" pitchFamily="2" charset="0"/>
                <a:cs typeface="Tw Cen MT" pitchFamily="2" charset="0"/>
              </a:defRPr>
            </a:pPr>
            <a:r>
              <a:rPr lang="es-ES" sz="1600" dirty="0">
                <a:latin typeface="Calibri"/>
                <a:ea typeface="Calibri"/>
                <a:cs typeface="Calibri"/>
              </a:rPr>
              <a:t>Mejora de los procesos de generación de informes:</a:t>
            </a:r>
            <a:endParaRPr lang="en-US" sz="1600" dirty="0">
              <a:latin typeface="Calibri"/>
              <a:ea typeface="Calibri"/>
              <a:cs typeface="Calibri"/>
            </a:endParaRPr>
          </a:p>
          <a:p>
            <a:pPr marL="285750" indent="-285750">
              <a:buFont typeface="Wingdings,Sans-Serif"/>
              <a:buChar char="•"/>
              <a:defRPr lang="es-es">
                <a:latin typeface="Roboto Light" charset="0"/>
                <a:ea typeface="Tw Cen MT" pitchFamily="2" charset="0"/>
                <a:cs typeface="Tw Cen MT" pitchFamily="2" charset="0"/>
              </a:defRPr>
            </a:pPr>
            <a:r>
              <a:rPr lang="es-ES" sz="1100" dirty="0">
                <a:latin typeface="Calibri"/>
                <a:ea typeface="Calibri"/>
                <a:cs typeface="Calibri"/>
              </a:rPr>
              <a:t>Colaborar con los departamentos para identificar los requerimientos clave y los indicadores de rendimiento (KPI) relevantes.</a:t>
            </a:r>
          </a:p>
          <a:p>
            <a:pPr marL="285750" indent="-285750">
              <a:buFont typeface="Wingdings,Sans-Serif"/>
              <a:buChar char="•"/>
              <a:defRPr lang="es-es">
                <a:latin typeface="Roboto Light" charset="0"/>
                <a:ea typeface="Tw Cen MT" pitchFamily="2" charset="0"/>
                <a:cs typeface="Tw Cen MT" pitchFamily="2" charset="0"/>
              </a:defRPr>
            </a:pPr>
            <a:r>
              <a:rPr lang="es-ES" sz="1100" dirty="0">
                <a:latin typeface="Calibri"/>
                <a:ea typeface="Calibri"/>
                <a:cs typeface="Calibri"/>
              </a:rPr>
              <a:t>Automatizar la generación de informes utilizando herramientas de BI para proporcionar datos actualizados y visualizaciones interactivas. </a:t>
            </a:r>
            <a:endParaRPr lang="en-US" sz="1100" dirty="0">
              <a:latin typeface="Calibri"/>
              <a:ea typeface="Calibri"/>
              <a:cs typeface="Calibri"/>
            </a:endParaRPr>
          </a:p>
          <a:p>
            <a:pPr marL="285750" indent="-285750">
              <a:buFont typeface="Wingdings,Sans-Serif"/>
              <a:buChar char="•"/>
              <a:defRPr lang="es-es">
                <a:latin typeface="Roboto Light" charset="0"/>
                <a:ea typeface="Tw Cen MT" pitchFamily="2" charset="0"/>
                <a:cs typeface="Tw Cen MT" pitchFamily="2" charset="0"/>
              </a:defRPr>
            </a:pPr>
            <a:r>
              <a:rPr lang="es-ES" sz="1100" dirty="0">
                <a:latin typeface="Calibri"/>
                <a:ea typeface="Calibri"/>
                <a:cs typeface="Calibri"/>
              </a:rPr>
              <a:t>Capacitar al personal en el uso y análisis de los informes generados, fomentando una cultura basada en datos y toma de decisiones informada.</a:t>
            </a:r>
          </a:p>
          <a:p>
            <a:pPr>
              <a:defRPr lang="es-es">
                <a:latin typeface="Roboto Light" charset="0"/>
                <a:ea typeface="Tw Cen MT" pitchFamily="2" charset="0"/>
                <a:cs typeface="Tw Cen MT" pitchFamily="2" charset="0"/>
              </a:defRPr>
            </a:pPr>
            <a:r>
              <a:rPr lang="es-ES" sz="1600" dirty="0">
                <a:latin typeface="Calibri"/>
                <a:ea typeface="Calibri"/>
                <a:cs typeface="Calibri"/>
              </a:rPr>
              <a:t>Optimización de las operaciones y la experiencia del cliente:</a:t>
            </a:r>
            <a:endParaRPr lang="en-US" sz="1600" dirty="0">
              <a:latin typeface="Calibri"/>
              <a:ea typeface="Calibri"/>
              <a:cs typeface="Calibri"/>
            </a:endParaRPr>
          </a:p>
          <a:p>
            <a:pPr marL="285750" indent="-285750">
              <a:buFont typeface="Wingdings,Sans-Serif"/>
              <a:buChar char="•"/>
              <a:defRPr lang="es-es">
                <a:latin typeface="Roboto Light" charset="0"/>
                <a:ea typeface="Tw Cen MT" pitchFamily="2" charset="0"/>
                <a:cs typeface="Tw Cen MT" pitchFamily="2" charset="0"/>
              </a:defRPr>
            </a:pPr>
            <a:r>
              <a:rPr lang="es-ES" sz="1100" dirty="0">
                <a:latin typeface="Calibri"/>
                <a:ea typeface="Calibri"/>
                <a:cs typeface="Calibri"/>
              </a:rPr>
              <a:t>Realizar un análisis de procesos y flujos de trabajo en áreas críticas como logística, atención al cliente y gestión de proveedores.</a:t>
            </a:r>
            <a:endParaRPr lang="en-US" sz="1100" dirty="0">
              <a:latin typeface="Calibri"/>
              <a:ea typeface="Calibri"/>
              <a:cs typeface="Calibri"/>
            </a:endParaRPr>
          </a:p>
          <a:p>
            <a:pPr marL="285750" indent="-285750">
              <a:buFont typeface="Wingdings,Sans-Serif"/>
              <a:buChar char="•"/>
              <a:defRPr lang="es-es">
                <a:latin typeface="Roboto Light" charset="0"/>
                <a:ea typeface="Tw Cen MT" pitchFamily="2" charset="0"/>
                <a:cs typeface="Tw Cen MT" pitchFamily="2" charset="0"/>
              </a:defRPr>
            </a:pPr>
            <a:r>
              <a:rPr lang="es-ES" sz="1100" dirty="0">
                <a:latin typeface="Calibri"/>
                <a:ea typeface="Calibri"/>
                <a:cs typeface="Calibri"/>
              </a:rPr>
              <a:t>Identificar oportunidades para mejorar la eficiencia, eliminar duplicidades y simplificar los procesos mediante la automatización y estandarización. </a:t>
            </a:r>
            <a:endParaRPr lang="en-US" sz="1100" dirty="0">
              <a:latin typeface="Calibri"/>
              <a:ea typeface="Calibri"/>
              <a:cs typeface="Calibri"/>
            </a:endParaRPr>
          </a:p>
          <a:p>
            <a:pPr marL="285750" indent="-285750">
              <a:buFont typeface="Wingdings,Sans-Serif"/>
              <a:buChar char="•"/>
              <a:defRPr lang="es-es">
                <a:latin typeface="Roboto Light" charset="0"/>
                <a:ea typeface="Tw Cen MT" pitchFamily="2" charset="0"/>
                <a:cs typeface="Tw Cen MT" pitchFamily="2" charset="0"/>
              </a:defRPr>
            </a:pPr>
            <a:r>
              <a:rPr lang="es-ES" sz="1100" dirty="0">
                <a:latin typeface="Calibri"/>
                <a:ea typeface="Calibri"/>
                <a:cs typeface="Calibri"/>
              </a:rPr>
              <a:t>Implementar soluciones tecnológicas adecuadas para respaldar la gestión eficiente de las operaciones y mejorar la experiencia del cliente.</a:t>
            </a:r>
            <a:endParaRPr lang="en-US" sz="1100" dirty="0">
              <a:latin typeface="Calibri"/>
              <a:ea typeface="Calibri"/>
              <a:cs typeface="Calibri"/>
            </a:endParaRPr>
          </a:p>
          <a:p>
            <a:pPr>
              <a:defRPr lang="es-es">
                <a:latin typeface="Roboto Light" charset="0"/>
                <a:ea typeface="Tw Cen MT" pitchFamily="2" charset="0"/>
                <a:cs typeface="Tw Cen MT" pitchFamily="2" charset="0"/>
              </a:defRPr>
            </a:pPr>
            <a:r>
              <a:rPr lang="es-ES" sz="1600" dirty="0">
                <a:latin typeface="Calibri"/>
                <a:ea typeface="Calibri"/>
                <a:cs typeface="Calibri"/>
              </a:rPr>
              <a:t>Desarrollo y actualización de la página web:</a:t>
            </a:r>
          </a:p>
          <a:p>
            <a:pPr marL="285750" indent="-285750">
              <a:buFont typeface="Wingdings,Sans-Serif"/>
              <a:buChar char="•"/>
              <a:defRPr lang="es-es">
                <a:latin typeface="Roboto Light" charset="0"/>
                <a:ea typeface="Tw Cen MT" pitchFamily="2" charset="0"/>
                <a:cs typeface="Tw Cen MT" pitchFamily="2" charset="0"/>
              </a:defRPr>
            </a:pPr>
            <a:r>
              <a:rPr lang="es-ES" sz="1100" dirty="0">
                <a:latin typeface="Calibri"/>
                <a:ea typeface="Calibri"/>
                <a:cs typeface="Calibri"/>
              </a:rPr>
              <a:t>Realizar una auditoría completa de la página web actual para identificar áreas de mejora.</a:t>
            </a:r>
            <a:endParaRPr lang="en-US" sz="1100" dirty="0">
              <a:latin typeface="Calibri"/>
              <a:ea typeface="Calibri"/>
              <a:cs typeface="Calibri"/>
            </a:endParaRPr>
          </a:p>
          <a:p>
            <a:pPr marL="285750" indent="-285750">
              <a:buFont typeface="Wingdings,Sans-Serif"/>
              <a:buChar char="•"/>
              <a:defRPr lang="es-es">
                <a:latin typeface="Roboto Light" charset="0"/>
                <a:ea typeface="Tw Cen MT" pitchFamily="2" charset="0"/>
                <a:cs typeface="Tw Cen MT" pitchFamily="2" charset="0"/>
              </a:defRPr>
            </a:pPr>
            <a:r>
              <a:rPr lang="es-ES" sz="1100" dirty="0">
                <a:latin typeface="Calibri"/>
                <a:ea typeface="Calibri"/>
                <a:cs typeface="Calibri"/>
              </a:rPr>
              <a:t>Rediseñar y desarrollar una nueva página web moderna, atractiva y fácil de navegar, que refleje la identidad de la empresa y brinde información clara sobre los productos y servicios ofrecidos.</a:t>
            </a:r>
            <a:endParaRPr lang="en-US" sz="1100" dirty="0">
              <a:latin typeface="Calibri"/>
              <a:ea typeface="Calibri"/>
              <a:cs typeface="Calibri"/>
            </a:endParaRPr>
          </a:p>
          <a:p>
            <a:pPr marL="285750" indent="-285750">
              <a:buFont typeface="Wingdings,Sans-Serif"/>
              <a:buChar char="•"/>
              <a:defRPr lang="es-es">
                <a:latin typeface="Roboto Light" charset="0"/>
                <a:ea typeface="Tw Cen MT" pitchFamily="2" charset="0"/>
                <a:cs typeface="Tw Cen MT" pitchFamily="2" charset="0"/>
              </a:defRPr>
            </a:pPr>
            <a:r>
              <a:rPr lang="es-ES" sz="1100" dirty="0">
                <a:latin typeface="Calibri"/>
                <a:ea typeface="Calibri"/>
                <a:cs typeface="Calibri"/>
              </a:rPr>
              <a:t>Implementar una estrategia de marketing digital para aumentar el tráfico, la visibilidad y la interacción en la página web.</a:t>
            </a:r>
            <a:endParaRPr lang="en-US" sz="1100" dirty="0">
              <a:latin typeface="Calibri"/>
              <a:ea typeface="Calibri"/>
              <a:cs typeface="Calibri"/>
            </a:endParaRPr>
          </a:p>
          <a:p>
            <a:pPr>
              <a:defRPr lang="es-es">
                <a:latin typeface="Roboto Light" charset="0"/>
                <a:ea typeface="Tw Cen MT" pitchFamily="2" charset="0"/>
                <a:cs typeface="Tw Cen MT" pitchFamily="2" charset="0"/>
              </a:defRPr>
            </a:pPr>
            <a:r>
              <a:rPr lang="es-ES" sz="1600" dirty="0">
                <a:latin typeface="Calibri"/>
                <a:ea typeface="Calibri"/>
                <a:cs typeface="Calibri"/>
              </a:rPr>
              <a:t>Mejora de la gestión de proveedores:</a:t>
            </a:r>
            <a:endParaRPr lang="en-US" sz="1600" dirty="0">
              <a:latin typeface="Calibri"/>
              <a:ea typeface="Calibri"/>
              <a:cs typeface="Calibri"/>
            </a:endParaRPr>
          </a:p>
          <a:p>
            <a:pPr marL="285750" indent="-285750">
              <a:buFont typeface="Wingdings,Sans-Serif"/>
              <a:buChar char="•"/>
              <a:defRPr lang="es-es">
                <a:latin typeface="Roboto Light" charset="0"/>
                <a:ea typeface="Tw Cen MT" pitchFamily="2" charset="0"/>
                <a:cs typeface="Tw Cen MT" pitchFamily="2" charset="0"/>
              </a:defRPr>
            </a:pPr>
            <a:r>
              <a:rPr lang="es-ES" sz="1100" dirty="0">
                <a:latin typeface="Calibri"/>
                <a:ea typeface="Calibri"/>
                <a:cs typeface="Calibri"/>
              </a:rPr>
              <a:t>Evaluar y seleccionar proveedores estratégicos basados en criterios de calidad, eficiencia y alineación con los objetivos de la empresa.</a:t>
            </a:r>
            <a:endParaRPr lang="en-US" sz="1100" dirty="0">
              <a:latin typeface="Calibri"/>
              <a:ea typeface="Calibri"/>
              <a:cs typeface="Calibri"/>
            </a:endParaRPr>
          </a:p>
          <a:p>
            <a:pPr marL="285750" indent="-285750">
              <a:buFont typeface="Wingdings,Sans-Serif"/>
              <a:buChar char="•"/>
              <a:defRPr lang="es-es">
                <a:latin typeface="Roboto Light" charset="0"/>
                <a:ea typeface="Tw Cen MT" pitchFamily="2" charset="0"/>
                <a:cs typeface="Tw Cen MT" pitchFamily="2" charset="0"/>
              </a:defRPr>
            </a:pPr>
            <a:r>
              <a:rPr lang="es-ES" sz="1100" dirty="0">
                <a:latin typeface="Calibri"/>
                <a:ea typeface="Calibri"/>
                <a:cs typeface="Calibri"/>
              </a:rPr>
              <a:t>Establecer acuerdos claros con los proveedores, incluyendo niveles de servicio y expectativas de calidad de los datos suministrados.</a:t>
            </a:r>
            <a:endParaRPr lang="en-US" sz="1100" dirty="0">
              <a:latin typeface="Calibri"/>
              <a:ea typeface="Calibri"/>
              <a:cs typeface="Calibri"/>
            </a:endParaRPr>
          </a:p>
          <a:p>
            <a:pPr marL="285750" indent="-285750">
              <a:buFont typeface="Wingdings,Sans-Serif"/>
              <a:buChar char="•"/>
              <a:defRPr lang="es-es">
                <a:latin typeface="Roboto Light" charset="0"/>
                <a:ea typeface="Tw Cen MT" pitchFamily="2" charset="0"/>
                <a:cs typeface="Tw Cen MT" pitchFamily="2" charset="0"/>
              </a:defRPr>
            </a:pPr>
            <a:r>
              <a:rPr lang="es-ES" sz="1100" dirty="0">
                <a:latin typeface="Calibri"/>
                <a:ea typeface="Calibri"/>
                <a:cs typeface="Calibri"/>
              </a:rPr>
              <a:t>Establecer procesos de seguimiento y evaluación periódica de los proveedores para garantizar su rendimiento y cumplimiento de los estándares establecidos.</a:t>
            </a:r>
          </a:p>
          <a:p>
            <a:pPr indent="-228600">
              <a:lnSpc>
                <a:spcPct val="90000"/>
              </a:lnSpc>
              <a:spcAft>
                <a:spcPts val="600"/>
              </a:spcAft>
              <a:buFont typeface="Arial" panose="020B0604020202020204" pitchFamily="34" charset="0"/>
              <a:buChar char="•"/>
              <a:defRPr lang="es-es">
                <a:latin typeface="Roboto Light" charset="0"/>
                <a:ea typeface="Tw Cen MT" pitchFamily="2" charset="0"/>
                <a:cs typeface="Tw Cen MT" pitchFamily="2" charset="0"/>
              </a:defRPr>
            </a:pPr>
            <a:endParaRPr lang="en-US" sz="1500"/>
          </a:p>
        </p:txBody>
      </p:sp>
      <p:pic>
        <p:nvPicPr>
          <p:cNvPr id="8" name="Gráfico 3" descr="Imagen que contiene objeto, reloj&#10;&#10;Descripción generada automáticamente">
            <a:extLst>
              <a:ext uri="{FF2B5EF4-FFF2-40B4-BE49-F238E27FC236}">
                <a16:creationId xmlns:a16="http://schemas.microsoft.com/office/drawing/2014/main" id="{BCAA0813-9B15-9FF9-7BAB-EE4BED1F9A99}"/>
              </a:ext>
            </a:extLst>
          </p:cNvPr>
          <p:cNvPicPr>
            <a:picLocks noChangeAspect="1"/>
            <a:extLst>
              <a:ext uri="smNativeData">
                <pr:smNativeData xmlns:pr="smNativeData" xmlns:p14="http://schemas.microsoft.com/office/powerpoint/2010/main" xmlns="" val="SMDATA_15_CPqlYRMAAAAlAAAAEQAAAC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ALpauVDAAAABAAAAAAAAAAAAAAAAAAAAAAAAAAHgAAAGgAAAAAAAAAAAAAAAAAAAAAAAAAAAAAABAnAAAQJwAAAAAAAAAAAAAAAAAAAAAAAAAAAAAAAAAAAAAAAAAAAAAUAAAAAAAAAMDA/wAAAAAAZAAAADIAAAAAAAAAZAAAAAAAAAB/f38ACgAAAB8AAABUAAAARHLEBf///wEAAAAAAAAAAAAAAAAAAAAAAAAAAAAAAAAAAAAAAAAAAAAAAAJ/f38A5+bmA8zMzADAwP8Af39/AAAAAAAAAAAAAAAAAP///wAAAAAAIQAAABgAAAAUAAAA1gQAADQaAAAYDQAAYx0AABAAAAAmAAAACAAAAP//////////"/>
              </a:ext>
            </a:extLst>
          </p:cNvPicPr>
          <p:nvPr/>
        </p:nvPicPr>
        <p:blipFill>
          <a:blip r:embed="rId2"/>
          <a:stretch>
            <a:fillRect/>
          </a:stretch>
        </p:blipFill>
        <p:spPr>
          <a:xfrm>
            <a:off x="443829" y="345441"/>
            <a:ext cx="1789853" cy="690033"/>
          </a:xfrm>
          <a:prstGeom prst="rect">
            <a:avLst/>
          </a:prstGeom>
          <a:noFill/>
          <a:ln>
            <a:noFill/>
          </a:ln>
          <a:effectLst/>
        </p:spPr>
      </p:pic>
      <p:pic>
        <p:nvPicPr>
          <p:cNvPr id="4" name="Picture 2" descr="Qué es la gestión de datos?">
            <a:extLst>
              <a:ext uri="{FF2B5EF4-FFF2-40B4-BE49-F238E27FC236}">
                <a16:creationId xmlns:a16="http://schemas.microsoft.com/office/drawing/2014/main" id="{89AA155C-898D-2198-44C8-884CD2539EA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7655" y="1385895"/>
            <a:ext cx="3067654" cy="23953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88732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46" name="Rectangle 4145">
            <a:extLst>
              <a:ext uri="{FF2B5EF4-FFF2-40B4-BE49-F238E27FC236}">
                <a16:creationId xmlns:a16="http://schemas.microsoft.com/office/drawing/2014/main" id="{9D25F302-27C5-414F-97F8-6EA0A6C02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48" name="Right Triangle 4147">
            <a:extLst>
              <a:ext uri="{FF2B5EF4-FFF2-40B4-BE49-F238E27FC236}">
                <a16:creationId xmlns:a16="http://schemas.microsoft.com/office/drawing/2014/main" id="{830A36F8-48C2-4842-A87B-8CE8DF4E7F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50" name="Rectangle 4149">
            <a:extLst>
              <a:ext uri="{FF2B5EF4-FFF2-40B4-BE49-F238E27FC236}">
                <a16:creationId xmlns:a16="http://schemas.microsoft.com/office/drawing/2014/main" id="{8F451A30-466B-4996-9BA5-CD6ABCC6D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2" descr="5 errores comunes en titulares y cómo evitarlos | Tíndalos">
            <a:extLst>
              <a:ext uri="{FF2B5EF4-FFF2-40B4-BE49-F238E27FC236}">
                <a16:creationId xmlns:a16="http://schemas.microsoft.com/office/drawing/2014/main" id="{C8FD8AA3-2FF4-FD06-BBD9-02DD864C7EC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848"/>
          <a:stretch/>
        </p:blipFill>
        <p:spPr bwMode="auto">
          <a:xfrm>
            <a:off x="8178428" y="1060776"/>
            <a:ext cx="3244950" cy="2504853"/>
          </a:xfrm>
          <a:prstGeom prst="rect">
            <a:avLst/>
          </a:prstGeom>
          <a:noFill/>
          <a:extLst>
            <a:ext uri="{909E8E84-426E-40DD-AFC4-6F175D3DCCD1}">
              <a14:hiddenFill xmlns:a14="http://schemas.microsoft.com/office/drawing/2010/main">
                <a:solidFill>
                  <a:srgbClr val="FFFFFF"/>
                </a:solidFill>
              </a14:hiddenFill>
            </a:ext>
          </a:extLst>
        </p:spPr>
      </p:pic>
      <p:sp>
        <p:nvSpPr>
          <p:cNvPr id="11" name="CuadroTexto 10">
            <a:extLst>
              <a:ext uri="{FF2B5EF4-FFF2-40B4-BE49-F238E27FC236}">
                <a16:creationId xmlns:a16="http://schemas.microsoft.com/office/drawing/2014/main" id="{041AA7DB-5275-824B-8421-7E04882BFC43}"/>
              </a:ext>
            </a:extLst>
          </p:cNvPr>
          <p:cNvSpPr txBox="1"/>
          <p:nvPr/>
        </p:nvSpPr>
        <p:spPr>
          <a:xfrm>
            <a:off x="762087" y="1329762"/>
            <a:ext cx="7541924" cy="4462403"/>
          </a:xfrm>
          <a:prstGeom prst="rect">
            <a:avLst/>
          </a:prstGeom>
        </p:spPr>
        <p:txBody>
          <a:bodyPr vert="horz" lIns="91440" tIns="45720" rIns="91440" bIns="45720" rtlCol="0" anchor="t">
            <a:noAutofit/>
          </a:bodyPr>
          <a:lstStyle/>
          <a:p>
            <a:pPr>
              <a:lnSpc>
                <a:spcPct val="90000"/>
              </a:lnSpc>
              <a:defRPr lang="es-es">
                <a:latin typeface="Roboto Light" charset="0"/>
                <a:ea typeface="Tw Cen MT" pitchFamily="2" charset="0"/>
                <a:cs typeface="Tw Cen MT" pitchFamily="2" charset="0"/>
              </a:defRPr>
            </a:pPr>
            <a:r>
              <a:rPr lang="en-US" sz="1600" b="1" err="1">
                <a:latin typeface="Roboto Light"/>
              </a:rPr>
              <a:t>Recursos</a:t>
            </a:r>
            <a:r>
              <a:rPr lang="en-US" sz="1600" b="1" dirty="0">
                <a:latin typeface="Roboto Light"/>
              </a:rPr>
              <a:t> </a:t>
            </a:r>
            <a:r>
              <a:rPr lang="en-US" sz="1600" b="1" err="1">
                <a:latin typeface="Roboto Light"/>
              </a:rPr>
              <a:t>necesarios</a:t>
            </a:r>
            <a:r>
              <a:rPr lang="en-US" sz="1600" b="1" dirty="0">
                <a:latin typeface="Roboto Light"/>
              </a:rPr>
              <a:t>:</a:t>
            </a:r>
            <a:endParaRPr lang="en-US" sz="1600" dirty="0">
              <a:latin typeface="Roboto Light"/>
            </a:endParaRPr>
          </a:p>
          <a:p>
            <a:pPr>
              <a:lnSpc>
                <a:spcPct val="90000"/>
              </a:lnSpc>
              <a:defRPr lang="es-es">
                <a:latin typeface="Roboto Light" charset="0"/>
                <a:ea typeface="Tw Cen MT" pitchFamily="2" charset="0"/>
                <a:cs typeface="Tw Cen MT" pitchFamily="2" charset="0"/>
              </a:defRPr>
            </a:pPr>
            <a:r>
              <a:rPr lang="en-US" sz="1600" dirty="0">
                <a:latin typeface="Roboto Light"/>
              </a:rPr>
              <a:t>Para </a:t>
            </a:r>
            <a:r>
              <a:rPr lang="en-US" sz="1600" err="1">
                <a:latin typeface="Roboto Light"/>
              </a:rPr>
              <a:t>llevar</a:t>
            </a:r>
            <a:r>
              <a:rPr lang="en-US" sz="1600" dirty="0">
                <a:latin typeface="Roboto Light"/>
              </a:rPr>
              <a:t> a </a:t>
            </a:r>
            <a:r>
              <a:rPr lang="en-US" sz="1600" err="1">
                <a:latin typeface="Roboto Light"/>
              </a:rPr>
              <a:t>cabo</a:t>
            </a:r>
            <a:r>
              <a:rPr lang="en-US" sz="1600" dirty="0">
                <a:latin typeface="Roboto Light"/>
              </a:rPr>
              <a:t> </a:t>
            </a:r>
            <a:r>
              <a:rPr lang="en-US" sz="1600" err="1">
                <a:latin typeface="Roboto Light"/>
              </a:rPr>
              <a:t>este</a:t>
            </a:r>
            <a:r>
              <a:rPr lang="en-US" sz="1600" dirty="0">
                <a:latin typeface="Roboto Light"/>
              </a:rPr>
              <a:t> plan de </a:t>
            </a:r>
            <a:r>
              <a:rPr lang="en-US" sz="1600" err="1">
                <a:latin typeface="Roboto Light"/>
              </a:rPr>
              <a:t>acción</a:t>
            </a:r>
            <a:r>
              <a:rPr lang="en-US" sz="1600" dirty="0">
                <a:latin typeface="Roboto Light"/>
              </a:rPr>
              <a:t> de </a:t>
            </a:r>
            <a:r>
              <a:rPr lang="en-US" sz="1600" err="1">
                <a:latin typeface="Roboto Light"/>
              </a:rPr>
              <a:t>manera</a:t>
            </a:r>
            <a:r>
              <a:rPr lang="en-US" sz="1600" dirty="0">
                <a:latin typeface="Roboto Light"/>
              </a:rPr>
              <a:t> </a:t>
            </a:r>
            <a:r>
              <a:rPr lang="en-US" sz="1600" err="1">
                <a:latin typeface="Roboto Light"/>
              </a:rPr>
              <a:t>efectiva</a:t>
            </a:r>
            <a:r>
              <a:rPr lang="en-US" sz="1600" dirty="0">
                <a:latin typeface="Roboto Light"/>
              </a:rPr>
              <a:t>, se </a:t>
            </a:r>
            <a:r>
              <a:rPr lang="en-US" sz="1600" err="1">
                <a:latin typeface="Roboto Light"/>
              </a:rPr>
              <a:t>requerirá</a:t>
            </a:r>
            <a:r>
              <a:rPr lang="en-US" sz="1600" dirty="0">
                <a:latin typeface="Roboto Light"/>
              </a:rPr>
              <a:t> lo </a:t>
            </a:r>
            <a:r>
              <a:rPr lang="en-US" sz="1600" err="1">
                <a:latin typeface="Roboto Light"/>
              </a:rPr>
              <a:t>siguiente</a:t>
            </a:r>
            <a:r>
              <a:rPr lang="en-US" sz="1600" dirty="0">
                <a:latin typeface="Roboto Light"/>
              </a:rPr>
              <a:t>:</a:t>
            </a:r>
          </a:p>
          <a:p>
            <a:pPr indent="-228600">
              <a:lnSpc>
                <a:spcPct val="90000"/>
              </a:lnSpc>
              <a:buFont typeface="Arial" panose="020B0604020202020204" pitchFamily="34" charset="0"/>
              <a:buChar char="•"/>
              <a:defRPr lang="es-es">
                <a:latin typeface="Roboto Light" charset="0"/>
                <a:ea typeface="Tw Cen MT" pitchFamily="2" charset="0"/>
                <a:cs typeface="Tw Cen MT" pitchFamily="2" charset="0"/>
              </a:defRPr>
            </a:pPr>
            <a:r>
              <a:rPr lang="en-US" sz="1600" err="1">
                <a:latin typeface="Roboto Light"/>
              </a:rPr>
              <a:t>Contratación</a:t>
            </a:r>
            <a:r>
              <a:rPr lang="en-US" sz="1600" dirty="0">
                <a:latin typeface="Roboto Light"/>
              </a:rPr>
              <a:t> de uno o </a:t>
            </a:r>
            <a:r>
              <a:rPr lang="en-US" sz="1600" err="1">
                <a:latin typeface="Roboto Light"/>
              </a:rPr>
              <a:t>varios</a:t>
            </a:r>
            <a:r>
              <a:rPr lang="en-US" sz="1600" dirty="0">
                <a:latin typeface="Roboto Light"/>
              </a:rPr>
              <a:t> </a:t>
            </a:r>
            <a:r>
              <a:rPr lang="en-US" sz="1600" err="1">
                <a:latin typeface="Roboto Light"/>
              </a:rPr>
              <a:t>perfiles</a:t>
            </a:r>
            <a:r>
              <a:rPr lang="en-US" sz="1600" dirty="0">
                <a:latin typeface="Roboto Light"/>
              </a:rPr>
              <a:t> de </a:t>
            </a:r>
            <a:r>
              <a:rPr lang="en-US" sz="1600" err="1">
                <a:latin typeface="Roboto Light"/>
              </a:rPr>
              <a:t>gobierno</a:t>
            </a:r>
            <a:r>
              <a:rPr lang="en-US" sz="1600" dirty="0">
                <a:latin typeface="Roboto Light"/>
              </a:rPr>
              <a:t> de </a:t>
            </a:r>
            <a:r>
              <a:rPr lang="en-US" sz="1600" err="1">
                <a:latin typeface="Roboto Light"/>
              </a:rPr>
              <a:t>datos</a:t>
            </a:r>
            <a:r>
              <a:rPr lang="en-US" sz="1600" dirty="0">
                <a:latin typeface="Roboto Light"/>
              </a:rPr>
              <a:t>: Se </a:t>
            </a:r>
            <a:r>
              <a:rPr lang="en-US" sz="1600" err="1">
                <a:latin typeface="Roboto Light"/>
              </a:rPr>
              <a:t>recomienda</a:t>
            </a:r>
            <a:r>
              <a:rPr lang="en-US" sz="1600" dirty="0">
                <a:latin typeface="Roboto Light"/>
              </a:rPr>
              <a:t> </a:t>
            </a:r>
            <a:r>
              <a:rPr lang="en-US" sz="1600" err="1">
                <a:latin typeface="Roboto Light"/>
              </a:rPr>
              <a:t>contratar</a:t>
            </a:r>
            <a:r>
              <a:rPr lang="en-US" sz="1600" dirty="0">
                <a:latin typeface="Roboto Light"/>
              </a:rPr>
              <a:t> a un </a:t>
            </a:r>
            <a:r>
              <a:rPr lang="en-US" sz="1600" err="1">
                <a:latin typeface="Roboto Light"/>
              </a:rPr>
              <a:t>equipo</a:t>
            </a:r>
            <a:r>
              <a:rPr lang="en-US" sz="1600" dirty="0">
                <a:latin typeface="Roboto Light"/>
              </a:rPr>
              <a:t> de </a:t>
            </a:r>
            <a:r>
              <a:rPr lang="en-US" sz="1600" err="1">
                <a:latin typeface="Roboto Light"/>
              </a:rPr>
              <a:t>profesionales</a:t>
            </a:r>
            <a:r>
              <a:rPr lang="en-US" sz="1600" dirty="0">
                <a:latin typeface="Roboto Light"/>
              </a:rPr>
              <a:t> </a:t>
            </a:r>
            <a:r>
              <a:rPr lang="en-US" sz="1600" err="1">
                <a:latin typeface="Roboto Light"/>
              </a:rPr>
              <a:t>en</a:t>
            </a:r>
            <a:r>
              <a:rPr lang="en-US" sz="1600" dirty="0">
                <a:latin typeface="Roboto Light"/>
              </a:rPr>
              <a:t> </a:t>
            </a:r>
            <a:r>
              <a:rPr lang="en-US" sz="1600" err="1">
                <a:latin typeface="Roboto Light"/>
              </a:rPr>
              <a:t>gobierno</a:t>
            </a:r>
            <a:r>
              <a:rPr lang="en-US" sz="1600" dirty="0">
                <a:latin typeface="Roboto Light"/>
              </a:rPr>
              <a:t> de </a:t>
            </a:r>
            <a:r>
              <a:rPr lang="en-US" sz="1600" err="1">
                <a:latin typeface="Roboto Light"/>
              </a:rPr>
              <a:t>datos</a:t>
            </a:r>
            <a:r>
              <a:rPr lang="en-US" sz="1600" dirty="0">
                <a:latin typeface="Roboto Light"/>
              </a:rPr>
              <a:t>, </a:t>
            </a:r>
            <a:r>
              <a:rPr lang="en-US" sz="1600" err="1">
                <a:latin typeface="Roboto Light"/>
              </a:rPr>
              <a:t>analistas</a:t>
            </a:r>
            <a:r>
              <a:rPr lang="en-US" sz="1600" dirty="0">
                <a:latin typeface="Roboto Light"/>
              </a:rPr>
              <a:t> de </a:t>
            </a:r>
            <a:r>
              <a:rPr lang="en-US" sz="1600" err="1">
                <a:latin typeface="Roboto Light"/>
              </a:rPr>
              <a:t>datos</a:t>
            </a:r>
            <a:r>
              <a:rPr lang="en-US" sz="1600" dirty="0">
                <a:latin typeface="Roboto Light"/>
              </a:rPr>
              <a:t> y </a:t>
            </a:r>
            <a:r>
              <a:rPr lang="en-US" sz="1600" err="1">
                <a:latin typeface="Roboto Light"/>
              </a:rPr>
              <a:t>expertos</a:t>
            </a:r>
            <a:r>
              <a:rPr lang="en-US" sz="1600" dirty="0">
                <a:latin typeface="Roboto Light"/>
              </a:rPr>
              <a:t> </a:t>
            </a:r>
            <a:r>
              <a:rPr lang="en-US" sz="1600" err="1">
                <a:latin typeface="Roboto Light"/>
              </a:rPr>
              <a:t>en</a:t>
            </a:r>
            <a:r>
              <a:rPr lang="en-US" sz="1600" dirty="0">
                <a:latin typeface="Roboto Light"/>
              </a:rPr>
              <a:t> </a:t>
            </a:r>
            <a:r>
              <a:rPr lang="en-US" sz="1600" err="1">
                <a:latin typeface="Roboto Light"/>
              </a:rPr>
              <a:t>calidad</a:t>
            </a:r>
            <a:r>
              <a:rPr lang="en-US" sz="1600" dirty="0">
                <a:latin typeface="Roboto Light"/>
              </a:rPr>
              <a:t> de </a:t>
            </a:r>
            <a:r>
              <a:rPr lang="en-US" sz="1600" err="1">
                <a:latin typeface="Roboto Light"/>
              </a:rPr>
              <a:t>datos</a:t>
            </a:r>
            <a:r>
              <a:rPr lang="en-US" sz="1600" dirty="0">
                <a:latin typeface="Roboto Light"/>
              </a:rPr>
              <a:t>.</a:t>
            </a:r>
          </a:p>
          <a:p>
            <a:pPr indent="-228600">
              <a:lnSpc>
                <a:spcPct val="90000"/>
              </a:lnSpc>
              <a:buFont typeface="Arial" panose="020B0604020202020204" pitchFamily="34" charset="0"/>
              <a:buChar char="•"/>
              <a:defRPr lang="es-es">
                <a:latin typeface="Roboto Light" charset="0"/>
                <a:ea typeface="Tw Cen MT" pitchFamily="2" charset="0"/>
                <a:cs typeface="Tw Cen MT" pitchFamily="2" charset="0"/>
              </a:defRPr>
            </a:pPr>
            <a:r>
              <a:rPr lang="en-US" sz="1600" err="1">
                <a:latin typeface="Roboto Light"/>
              </a:rPr>
              <a:t>Implementación</a:t>
            </a:r>
            <a:r>
              <a:rPr lang="en-US" sz="1600" dirty="0">
                <a:latin typeface="Roboto Light"/>
              </a:rPr>
              <a:t> de </a:t>
            </a:r>
            <a:r>
              <a:rPr lang="en-US" sz="1600" err="1">
                <a:latin typeface="Roboto Light"/>
              </a:rPr>
              <a:t>herramientas</a:t>
            </a:r>
            <a:r>
              <a:rPr lang="en-US" sz="1600" dirty="0">
                <a:latin typeface="Roboto Light"/>
              </a:rPr>
              <a:t> de </a:t>
            </a:r>
            <a:r>
              <a:rPr lang="en-US" sz="1600" err="1">
                <a:latin typeface="Roboto Light"/>
              </a:rPr>
              <a:t>gestión</a:t>
            </a:r>
            <a:r>
              <a:rPr lang="en-US" sz="1600" dirty="0">
                <a:latin typeface="Roboto Light"/>
              </a:rPr>
              <a:t> de </a:t>
            </a:r>
            <a:r>
              <a:rPr lang="en-US" sz="1600" err="1">
                <a:latin typeface="Roboto Light"/>
              </a:rPr>
              <a:t>datos</a:t>
            </a:r>
            <a:r>
              <a:rPr lang="en-US" sz="1600" dirty="0">
                <a:latin typeface="Roboto Light"/>
              </a:rPr>
              <a:t>: Se </a:t>
            </a:r>
            <a:r>
              <a:rPr lang="en-US" sz="1600" err="1">
                <a:latin typeface="Roboto Light"/>
              </a:rPr>
              <a:t>requerirá</a:t>
            </a:r>
            <a:r>
              <a:rPr lang="en-US" sz="1600" dirty="0">
                <a:latin typeface="Roboto Light"/>
              </a:rPr>
              <a:t> </a:t>
            </a:r>
            <a:r>
              <a:rPr lang="en-US" sz="1600" err="1">
                <a:latin typeface="Roboto Light"/>
              </a:rPr>
              <a:t>invertir</a:t>
            </a:r>
            <a:r>
              <a:rPr lang="en-US" sz="1600" dirty="0">
                <a:latin typeface="Roboto Light"/>
              </a:rPr>
              <a:t> </a:t>
            </a:r>
            <a:r>
              <a:rPr lang="en-US" sz="1600" err="1">
                <a:latin typeface="Roboto Light"/>
              </a:rPr>
              <a:t>en</a:t>
            </a:r>
            <a:r>
              <a:rPr lang="en-US" sz="1600" dirty="0">
                <a:latin typeface="Roboto Light"/>
              </a:rPr>
              <a:t> </a:t>
            </a:r>
            <a:r>
              <a:rPr lang="en-US" sz="1600" err="1">
                <a:latin typeface="Roboto Light"/>
              </a:rPr>
              <a:t>soluciones</a:t>
            </a:r>
            <a:r>
              <a:rPr lang="en-US" sz="1600" dirty="0">
                <a:latin typeface="Roboto Light"/>
              </a:rPr>
              <a:t> </a:t>
            </a:r>
            <a:r>
              <a:rPr lang="en-US" sz="1600" err="1">
                <a:latin typeface="Roboto Light"/>
              </a:rPr>
              <a:t>tecnológicas</a:t>
            </a:r>
            <a:r>
              <a:rPr lang="en-US" sz="1600" dirty="0">
                <a:latin typeface="Roboto Light"/>
              </a:rPr>
              <a:t> que </a:t>
            </a:r>
            <a:r>
              <a:rPr lang="en-US" sz="1600" err="1">
                <a:latin typeface="Roboto Light"/>
              </a:rPr>
              <a:t>faciliten</a:t>
            </a:r>
            <a:r>
              <a:rPr lang="en-US" sz="1600" dirty="0">
                <a:latin typeface="Roboto Light"/>
              </a:rPr>
              <a:t> la </a:t>
            </a:r>
            <a:r>
              <a:rPr lang="en-US" sz="1600" err="1">
                <a:latin typeface="Roboto Light"/>
              </a:rPr>
              <a:t>gestión</a:t>
            </a:r>
            <a:r>
              <a:rPr lang="en-US" sz="1600" dirty="0">
                <a:latin typeface="Roboto Light"/>
              </a:rPr>
              <a:t> de </a:t>
            </a:r>
            <a:r>
              <a:rPr lang="en-US" sz="1600" err="1">
                <a:latin typeface="Roboto Light"/>
              </a:rPr>
              <a:t>datos</a:t>
            </a:r>
            <a:r>
              <a:rPr lang="en-US" sz="1600" dirty="0">
                <a:latin typeface="Roboto Light"/>
              </a:rPr>
              <a:t>, </a:t>
            </a:r>
            <a:r>
              <a:rPr lang="en-US" sz="1600" err="1">
                <a:latin typeface="Roboto Light"/>
              </a:rPr>
              <a:t>como</a:t>
            </a:r>
            <a:r>
              <a:rPr lang="en-US" sz="1600" dirty="0">
                <a:latin typeface="Roboto Light"/>
              </a:rPr>
              <a:t> </a:t>
            </a:r>
            <a:r>
              <a:rPr lang="en-US" sz="1600" err="1">
                <a:latin typeface="Roboto Light"/>
              </a:rPr>
              <a:t>sistemas</a:t>
            </a:r>
            <a:r>
              <a:rPr lang="en-US" sz="1600" dirty="0">
                <a:latin typeface="Roboto Light"/>
              </a:rPr>
              <a:t> de </a:t>
            </a:r>
            <a:r>
              <a:rPr lang="en-US" sz="1600" err="1">
                <a:latin typeface="Roboto Light"/>
              </a:rPr>
              <a:t>gestión</a:t>
            </a:r>
            <a:r>
              <a:rPr lang="en-US" sz="1600" dirty="0">
                <a:latin typeface="Roboto Light"/>
              </a:rPr>
              <a:t> de bases de </a:t>
            </a:r>
            <a:r>
              <a:rPr lang="en-US" sz="1600" err="1">
                <a:latin typeface="Roboto Light"/>
              </a:rPr>
              <a:t>datos</a:t>
            </a:r>
            <a:r>
              <a:rPr lang="en-US" sz="1600" dirty="0">
                <a:latin typeface="Roboto Light"/>
              </a:rPr>
              <a:t>, </a:t>
            </a:r>
            <a:r>
              <a:rPr lang="en-US" sz="1600" err="1">
                <a:latin typeface="Roboto Light"/>
              </a:rPr>
              <a:t>herramientas</a:t>
            </a:r>
            <a:r>
              <a:rPr lang="en-US" sz="1600" dirty="0">
                <a:latin typeface="Roboto Light"/>
              </a:rPr>
              <a:t> de Business Intelligence y software de </a:t>
            </a:r>
            <a:r>
              <a:rPr lang="en-US" sz="1600" err="1">
                <a:latin typeface="Roboto Light"/>
              </a:rPr>
              <a:t>automatización</a:t>
            </a:r>
            <a:r>
              <a:rPr lang="en-US" sz="1600" dirty="0">
                <a:latin typeface="Roboto Light"/>
              </a:rPr>
              <a:t> de </a:t>
            </a:r>
            <a:r>
              <a:rPr lang="en-US" sz="1600" err="1">
                <a:latin typeface="Roboto Light"/>
              </a:rPr>
              <a:t>procesos</a:t>
            </a:r>
            <a:r>
              <a:rPr lang="en-US" sz="1600" dirty="0">
                <a:latin typeface="Roboto Light"/>
              </a:rPr>
              <a:t>.</a:t>
            </a:r>
          </a:p>
          <a:p>
            <a:pPr indent="-228600">
              <a:lnSpc>
                <a:spcPct val="90000"/>
              </a:lnSpc>
              <a:buFont typeface="Arial" panose="020B0604020202020204" pitchFamily="34" charset="0"/>
              <a:buChar char="•"/>
              <a:defRPr lang="es-es">
                <a:latin typeface="Roboto Light" charset="0"/>
                <a:ea typeface="Tw Cen MT" pitchFamily="2" charset="0"/>
                <a:cs typeface="Tw Cen MT" pitchFamily="2" charset="0"/>
              </a:defRPr>
            </a:pPr>
            <a:r>
              <a:rPr lang="en-US" sz="1600" err="1">
                <a:latin typeface="Roboto Light"/>
              </a:rPr>
              <a:t>Capacitación</a:t>
            </a:r>
            <a:r>
              <a:rPr lang="en-US" sz="1600" dirty="0">
                <a:latin typeface="Roboto Light"/>
              </a:rPr>
              <a:t> y </a:t>
            </a:r>
            <a:r>
              <a:rPr lang="en-US" sz="1600" err="1">
                <a:latin typeface="Roboto Light"/>
              </a:rPr>
              <a:t>formación</a:t>
            </a:r>
            <a:r>
              <a:rPr lang="en-US" sz="1600" dirty="0">
                <a:latin typeface="Roboto Light"/>
              </a:rPr>
              <a:t>: Es fundamental </a:t>
            </a:r>
            <a:r>
              <a:rPr lang="en-US" sz="1600" err="1">
                <a:latin typeface="Roboto Light"/>
              </a:rPr>
              <a:t>proporcionar</a:t>
            </a:r>
            <a:r>
              <a:rPr lang="en-US" sz="1600" dirty="0">
                <a:latin typeface="Roboto Light"/>
              </a:rPr>
              <a:t> </a:t>
            </a:r>
            <a:r>
              <a:rPr lang="en-US" sz="1600" err="1">
                <a:latin typeface="Roboto Light"/>
              </a:rPr>
              <a:t>capacitación</a:t>
            </a:r>
            <a:r>
              <a:rPr lang="en-US" sz="1600" dirty="0">
                <a:latin typeface="Roboto Light"/>
              </a:rPr>
              <a:t> y </a:t>
            </a:r>
            <a:r>
              <a:rPr lang="en-US" sz="1600" err="1">
                <a:latin typeface="Roboto Light"/>
              </a:rPr>
              <a:t>formación</a:t>
            </a:r>
            <a:r>
              <a:rPr lang="en-US" sz="1600" dirty="0">
                <a:latin typeface="Roboto Light"/>
              </a:rPr>
              <a:t> </a:t>
            </a:r>
            <a:r>
              <a:rPr lang="en-US" sz="1600" err="1">
                <a:latin typeface="Roboto Light"/>
              </a:rPr>
              <a:t>adecuada</a:t>
            </a:r>
            <a:r>
              <a:rPr lang="en-US" sz="1600" dirty="0">
                <a:latin typeface="Roboto Light"/>
              </a:rPr>
              <a:t> al personal </a:t>
            </a:r>
            <a:r>
              <a:rPr lang="en-US" sz="1600" err="1">
                <a:latin typeface="Roboto Light"/>
              </a:rPr>
              <a:t>en</a:t>
            </a:r>
            <a:r>
              <a:rPr lang="en-US" sz="1600" dirty="0">
                <a:latin typeface="Roboto Light"/>
              </a:rPr>
              <a:t> </a:t>
            </a:r>
            <a:r>
              <a:rPr lang="en-US" sz="1600" err="1">
                <a:latin typeface="Roboto Light"/>
              </a:rPr>
              <a:t>temas</a:t>
            </a:r>
            <a:r>
              <a:rPr lang="en-US" sz="1600" dirty="0">
                <a:latin typeface="Roboto Light"/>
              </a:rPr>
              <a:t> de </a:t>
            </a:r>
            <a:r>
              <a:rPr lang="en-US" sz="1600" err="1">
                <a:latin typeface="Roboto Light"/>
              </a:rPr>
              <a:t>gobierno</a:t>
            </a:r>
            <a:r>
              <a:rPr lang="en-US" sz="1600" dirty="0">
                <a:latin typeface="Roboto Light"/>
              </a:rPr>
              <a:t> de </a:t>
            </a:r>
            <a:r>
              <a:rPr lang="en-US" sz="1600" err="1">
                <a:latin typeface="Roboto Light"/>
              </a:rPr>
              <a:t>datos</a:t>
            </a:r>
            <a:r>
              <a:rPr lang="en-US" sz="1600" dirty="0">
                <a:latin typeface="Roboto Light"/>
              </a:rPr>
              <a:t>, </a:t>
            </a:r>
            <a:r>
              <a:rPr lang="en-US" sz="1600" err="1">
                <a:latin typeface="Roboto Light"/>
              </a:rPr>
              <a:t>calidad</a:t>
            </a:r>
            <a:r>
              <a:rPr lang="en-US" sz="1600" dirty="0">
                <a:latin typeface="Roboto Light"/>
              </a:rPr>
              <a:t> de </a:t>
            </a:r>
            <a:r>
              <a:rPr lang="en-US" sz="1600" err="1">
                <a:latin typeface="Roboto Light"/>
              </a:rPr>
              <a:t>datos</a:t>
            </a:r>
            <a:r>
              <a:rPr lang="en-US" sz="1600" dirty="0">
                <a:latin typeface="Roboto Light"/>
              </a:rPr>
              <a:t> y </a:t>
            </a:r>
            <a:r>
              <a:rPr lang="en-US" sz="1600" err="1">
                <a:latin typeface="Roboto Light"/>
              </a:rPr>
              <a:t>uso</a:t>
            </a:r>
            <a:r>
              <a:rPr lang="en-US" sz="1600" dirty="0">
                <a:latin typeface="Roboto Light"/>
              </a:rPr>
              <a:t> de </a:t>
            </a:r>
            <a:r>
              <a:rPr lang="en-US" sz="1600" err="1">
                <a:latin typeface="Roboto Light"/>
              </a:rPr>
              <a:t>herramientas</a:t>
            </a:r>
            <a:r>
              <a:rPr lang="en-US" sz="1600" dirty="0">
                <a:latin typeface="Roboto Light"/>
              </a:rPr>
              <a:t> de </a:t>
            </a:r>
            <a:r>
              <a:rPr lang="en-US" sz="1600" err="1">
                <a:latin typeface="Roboto Light"/>
              </a:rPr>
              <a:t>análisis</a:t>
            </a:r>
            <a:r>
              <a:rPr lang="en-US" sz="1600" dirty="0">
                <a:latin typeface="Roboto Light"/>
              </a:rPr>
              <a:t> y </a:t>
            </a:r>
            <a:r>
              <a:rPr lang="en-US" sz="1600" err="1">
                <a:latin typeface="Roboto Light"/>
              </a:rPr>
              <a:t>generación</a:t>
            </a:r>
            <a:r>
              <a:rPr lang="en-US" sz="1600" dirty="0">
                <a:latin typeface="Roboto Light"/>
              </a:rPr>
              <a:t> de </a:t>
            </a:r>
            <a:r>
              <a:rPr lang="en-US" sz="1600" err="1">
                <a:latin typeface="Roboto Light"/>
              </a:rPr>
              <a:t>informes</a:t>
            </a:r>
            <a:r>
              <a:rPr lang="en-US" sz="1600" dirty="0">
                <a:latin typeface="Roboto Light"/>
              </a:rPr>
              <a:t>.</a:t>
            </a:r>
          </a:p>
          <a:p>
            <a:pPr indent="-228600">
              <a:lnSpc>
                <a:spcPct val="90000"/>
              </a:lnSpc>
              <a:buFont typeface="Arial" panose="020B0604020202020204" pitchFamily="34" charset="0"/>
              <a:buChar char="•"/>
              <a:defRPr lang="es-es">
                <a:latin typeface="Roboto Light" charset="0"/>
                <a:ea typeface="Tw Cen MT" pitchFamily="2" charset="0"/>
                <a:cs typeface="Tw Cen MT" pitchFamily="2" charset="0"/>
              </a:defRPr>
            </a:pPr>
            <a:r>
              <a:rPr lang="en-US" sz="1600" err="1">
                <a:latin typeface="Roboto Light"/>
              </a:rPr>
              <a:t>Asignación</a:t>
            </a:r>
            <a:r>
              <a:rPr lang="en-US" sz="1600" dirty="0">
                <a:latin typeface="Roboto Light"/>
              </a:rPr>
              <a:t> de </a:t>
            </a:r>
            <a:r>
              <a:rPr lang="en-US" sz="1600" err="1">
                <a:latin typeface="Roboto Light"/>
              </a:rPr>
              <a:t>recursos</a:t>
            </a:r>
            <a:r>
              <a:rPr lang="en-US" sz="1600" dirty="0">
                <a:latin typeface="Roboto Light"/>
              </a:rPr>
              <a:t> </a:t>
            </a:r>
            <a:r>
              <a:rPr lang="en-US" sz="1600" err="1">
                <a:latin typeface="Roboto Light"/>
              </a:rPr>
              <a:t>financieros</a:t>
            </a:r>
            <a:r>
              <a:rPr lang="en-US" sz="1600" dirty="0">
                <a:latin typeface="Roboto Light"/>
              </a:rPr>
              <a:t>: Se </a:t>
            </a:r>
            <a:r>
              <a:rPr lang="en-US" sz="1600" err="1">
                <a:latin typeface="Roboto Light"/>
              </a:rPr>
              <a:t>debe</a:t>
            </a:r>
            <a:r>
              <a:rPr lang="en-US" sz="1600" dirty="0">
                <a:latin typeface="Roboto Light"/>
              </a:rPr>
              <a:t> </a:t>
            </a:r>
            <a:r>
              <a:rPr lang="en-US" sz="1600" err="1">
                <a:latin typeface="Roboto Light"/>
              </a:rPr>
              <a:t>asignar</a:t>
            </a:r>
            <a:r>
              <a:rPr lang="en-US" sz="1600" dirty="0">
                <a:latin typeface="Roboto Light"/>
              </a:rPr>
              <a:t> un </a:t>
            </a:r>
            <a:r>
              <a:rPr lang="en-US" sz="1600" err="1">
                <a:latin typeface="Roboto Light"/>
              </a:rPr>
              <a:t>presupuesto</a:t>
            </a:r>
            <a:r>
              <a:rPr lang="en-US" sz="1600" dirty="0">
                <a:latin typeface="Roboto Light"/>
              </a:rPr>
              <a:t> </a:t>
            </a:r>
            <a:r>
              <a:rPr lang="en-US" sz="1600" err="1">
                <a:latin typeface="Roboto Light"/>
              </a:rPr>
              <a:t>adecuado</a:t>
            </a:r>
            <a:r>
              <a:rPr lang="en-US" sz="1600" dirty="0">
                <a:latin typeface="Roboto Light"/>
              </a:rPr>
              <a:t> para </a:t>
            </a:r>
            <a:r>
              <a:rPr lang="en-US" sz="1600" err="1">
                <a:latin typeface="Roboto Light"/>
              </a:rPr>
              <a:t>respaldar</a:t>
            </a:r>
            <a:r>
              <a:rPr lang="en-US" sz="1600" dirty="0">
                <a:latin typeface="Roboto Light"/>
              </a:rPr>
              <a:t> la </a:t>
            </a:r>
            <a:r>
              <a:rPr lang="en-US" sz="1600" err="1">
                <a:latin typeface="Roboto Light"/>
              </a:rPr>
              <a:t>implementación</a:t>
            </a:r>
            <a:r>
              <a:rPr lang="en-US" sz="1600" dirty="0">
                <a:latin typeface="Roboto Light"/>
              </a:rPr>
              <a:t> de </a:t>
            </a:r>
            <a:r>
              <a:rPr lang="en-US" sz="1600" err="1">
                <a:latin typeface="Roboto Light"/>
              </a:rPr>
              <a:t>este</a:t>
            </a:r>
            <a:r>
              <a:rPr lang="en-US" sz="1600" dirty="0">
                <a:latin typeface="Roboto Light"/>
              </a:rPr>
              <a:t> plan de </a:t>
            </a:r>
            <a:r>
              <a:rPr lang="en-US" sz="1600" err="1">
                <a:latin typeface="Roboto Light"/>
              </a:rPr>
              <a:t>acción</a:t>
            </a:r>
            <a:r>
              <a:rPr lang="en-US" sz="1600" dirty="0">
                <a:latin typeface="Roboto Light"/>
              </a:rPr>
              <a:t>, </a:t>
            </a:r>
            <a:r>
              <a:rPr lang="en-US" sz="1600" err="1">
                <a:latin typeface="Roboto Light"/>
              </a:rPr>
              <a:t>incluyendo</a:t>
            </a:r>
            <a:r>
              <a:rPr lang="en-US" sz="1600" dirty="0">
                <a:latin typeface="Roboto Light"/>
              </a:rPr>
              <a:t> </a:t>
            </a:r>
            <a:r>
              <a:rPr lang="en-US" sz="1600" err="1">
                <a:latin typeface="Roboto Light"/>
              </a:rPr>
              <a:t>los</a:t>
            </a:r>
            <a:r>
              <a:rPr lang="en-US" sz="1600" dirty="0">
                <a:latin typeface="Roboto Light"/>
              </a:rPr>
              <a:t> </a:t>
            </a:r>
            <a:r>
              <a:rPr lang="en-US" sz="1600" err="1">
                <a:latin typeface="Roboto Light"/>
              </a:rPr>
              <a:t>costos</a:t>
            </a:r>
            <a:r>
              <a:rPr lang="en-US" sz="1600" dirty="0">
                <a:latin typeface="Roboto Light"/>
              </a:rPr>
              <a:t> </a:t>
            </a:r>
            <a:r>
              <a:rPr lang="en-US" sz="1600" err="1">
                <a:latin typeface="Roboto Light"/>
              </a:rPr>
              <a:t>asociados</a:t>
            </a:r>
            <a:r>
              <a:rPr lang="en-US" sz="1600" dirty="0">
                <a:latin typeface="Roboto Light"/>
              </a:rPr>
              <a:t> con </a:t>
            </a:r>
            <a:r>
              <a:rPr lang="en-US" sz="1600" err="1">
                <a:latin typeface="Roboto Light"/>
              </a:rPr>
              <a:t>contratación</a:t>
            </a:r>
            <a:r>
              <a:rPr lang="en-US" sz="1600" dirty="0">
                <a:latin typeface="Roboto Light"/>
              </a:rPr>
              <a:t>, </a:t>
            </a:r>
            <a:r>
              <a:rPr lang="en-US" sz="1600" err="1">
                <a:latin typeface="Roboto Light"/>
              </a:rPr>
              <a:t>tecnología</a:t>
            </a:r>
            <a:r>
              <a:rPr lang="en-US" sz="1600" dirty="0">
                <a:latin typeface="Roboto Light"/>
              </a:rPr>
              <a:t> y </a:t>
            </a:r>
            <a:r>
              <a:rPr lang="en-US" sz="1600" err="1">
                <a:latin typeface="Roboto Light"/>
              </a:rPr>
              <a:t>capacitación</a:t>
            </a:r>
            <a:r>
              <a:rPr lang="en-US" sz="1600" dirty="0">
                <a:latin typeface="Roboto Light"/>
              </a:rPr>
              <a:t>.</a:t>
            </a:r>
          </a:p>
          <a:p>
            <a:pPr indent="-228600">
              <a:lnSpc>
                <a:spcPct val="90000"/>
              </a:lnSpc>
              <a:buFont typeface="Arial" panose="020B0604020202020204" pitchFamily="34" charset="0"/>
              <a:buChar char="•"/>
              <a:defRPr lang="es-es">
                <a:latin typeface="Roboto Light" charset="0"/>
                <a:ea typeface="Tw Cen MT" pitchFamily="2" charset="0"/>
                <a:cs typeface="Tw Cen MT" pitchFamily="2" charset="0"/>
              </a:defRPr>
            </a:pPr>
            <a:endParaRPr lang="en-US" sz="1600" dirty="0"/>
          </a:p>
          <a:p>
            <a:pPr>
              <a:lnSpc>
                <a:spcPct val="90000"/>
              </a:lnSpc>
              <a:defRPr lang="es-es">
                <a:latin typeface="Roboto Light" charset="0"/>
                <a:ea typeface="Tw Cen MT" pitchFamily="2" charset="0"/>
                <a:cs typeface="Tw Cen MT" pitchFamily="2" charset="0"/>
              </a:defRPr>
            </a:pPr>
            <a:r>
              <a:rPr lang="en-US" sz="1600" b="1" err="1">
                <a:latin typeface="Roboto Light"/>
              </a:rPr>
              <a:t>Seguimiento</a:t>
            </a:r>
            <a:r>
              <a:rPr lang="en-US" sz="1600" b="1" dirty="0">
                <a:latin typeface="Roboto Light"/>
              </a:rPr>
              <a:t> y </a:t>
            </a:r>
            <a:r>
              <a:rPr lang="en-US" sz="1600" b="1" err="1">
                <a:latin typeface="Roboto Light"/>
              </a:rPr>
              <a:t>evaluación</a:t>
            </a:r>
            <a:r>
              <a:rPr lang="en-US" sz="1600" b="1" dirty="0">
                <a:latin typeface="Roboto Light"/>
              </a:rPr>
              <a:t>:</a:t>
            </a:r>
            <a:endParaRPr lang="en-US" sz="1600" dirty="0">
              <a:latin typeface="Roboto Light"/>
            </a:endParaRPr>
          </a:p>
          <a:p>
            <a:pPr>
              <a:lnSpc>
                <a:spcPct val="90000"/>
              </a:lnSpc>
              <a:defRPr lang="es-es">
                <a:latin typeface="Roboto Light" charset="0"/>
                <a:ea typeface="Tw Cen MT" pitchFamily="2" charset="0"/>
                <a:cs typeface="Tw Cen MT" pitchFamily="2" charset="0"/>
              </a:defRPr>
            </a:pPr>
            <a:r>
              <a:rPr lang="en-US" sz="1600" dirty="0">
                <a:latin typeface="Roboto Light"/>
              </a:rPr>
              <a:t>Se </a:t>
            </a:r>
            <a:r>
              <a:rPr lang="en-US" sz="1600" err="1">
                <a:latin typeface="Roboto Light"/>
              </a:rPr>
              <a:t>realizarán</a:t>
            </a:r>
            <a:r>
              <a:rPr lang="en-US" sz="1600" dirty="0">
                <a:latin typeface="Roboto Light"/>
              </a:rPr>
              <a:t> </a:t>
            </a:r>
            <a:r>
              <a:rPr lang="en-US" sz="1600" err="1">
                <a:latin typeface="Roboto Light"/>
              </a:rPr>
              <a:t>revisiones</a:t>
            </a:r>
            <a:r>
              <a:rPr lang="en-US" sz="1600" dirty="0">
                <a:latin typeface="Roboto Light"/>
              </a:rPr>
              <a:t> </a:t>
            </a:r>
            <a:r>
              <a:rPr lang="en-US" sz="1600" err="1">
                <a:latin typeface="Roboto Light"/>
              </a:rPr>
              <a:t>periódicas</a:t>
            </a:r>
            <a:r>
              <a:rPr lang="en-US" sz="1600" dirty="0">
                <a:latin typeface="Roboto Light"/>
              </a:rPr>
              <a:t> para </a:t>
            </a:r>
            <a:r>
              <a:rPr lang="en-US" sz="1600" err="1">
                <a:latin typeface="Roboto Light"/>
              </a:rPr>
              <a:t>evaluar</a:t>
            </a:r>
            <a:r>
              <a:rPr lang="en-US" sz="1600" dirty="0">
                <a:latin typeface="Roboto Light"/>
              </a:rPr>
              <a:t> </a:t>
            </a:r>
            <a:r>
              <a:rPr lang="en-US" sz="1600" err="1">
                <a:latin typeface="Roboto Light"/>
              </a:rPr>
              <a:t>el</a:t>
            </a:r>
            <a:r>
              <a:rPr lang="en-US" sz="1600" dirty="0">
                <a:latin typeface="Roboto Light"/>
              </a:rPr>
              <a:t> </a:t>
            </a:r>
            <a:r>
              <a:rPr lang="en-US" sz="1600" err="1">
                <a:latin typeface="Roboto Light"/>
              </a:rPr>
              <a:t>progreso</a:t>
            </a:r>
            <a:r>
              <a:rPr lang="en-US" sz="1600" dirty="0">
                <a:latin typeface="Roboto Light"/>
              </a:rPr>
              <a:t> </a:t>
            </a:r>
            <a:r>
              <a:rPr lang="en-US" sz="1600" err="1">
                <a:latin typeface="Roboto Light"/>
              </a:rPr>
              <a:t>en</a:t>
            </a:r>
            <a:r>
              <a:rPr lang="en-US" sz="1600" dirty="0">
                <a:latin typeface="Roboto Light"/>
              </a:rPr>
              <a:t> la </a:t>
            </a:r>
            <a:r>
              <a:rPr lang="en-US" sz="1600" err="1">
                <a:latin typeface="Roboto Light"/>
              </a:rPr>
              <a:t>implementación</a:t>
            </a:r>
            <a:r>
              <a:rPr lang="en-US" sz="1600" dirty="0">
                <a:latin typeface="Roboto Light"/>
              </a:rPr>
              <a:t> del plan de </a:t>
            </a:r>
            <a:r>
              <a:rPr lang="en-US" sz="1600" err="1">
                <a:latin typeface="Roboto Light"/>
              </a:rPr>
              <a:t>acción</a:t>
            </a:r>
            <a:r>
              <a:rPr lang="en-US" sz="1600" dirty="0">
                <a:latin typeface="Roboto Light"/>
              </a:rPr>
              <a:t>. Se </a:t>
            </a:r>
            <a:r>
              <a:rPr lang="en-US" sz="1600" err="1">
                <a:latin typeface="Roboto Light"/>
              </a:rPr>
              <a:t>deben</a:t>
            </a:r>
            <a:r>
              <a:rPr lang="en-US" sz="1600" dirty="0">
                <a:latin typeface="Roboto Light"/>
              </a:rPr>
              <a:t> </a:t>
            </a:r>
            <a:r>
              <a:rPr lang="en-US" sz="1600" err="1">
                <a:latin typeface="Roboto Light"/>
              </a:rPr>
              <a:t>aplicar</a:t>
            </a:r>
            <a:r>
              <a:rPr lang="en-US" sz="1600" dirty="0">
                <a:latin typeface="Roboto Light"/>
              </a:rPr>
              <a:t> </a:t>
            </a:r>
            <a:r>
              <a:rPr lang="en-US" sz="1600" err="1">
                <a:latin typeface="Roboto Light"/>
              </a:rPr>
              <a:t>ajustes</a:t>
            </a:r>
            <a:r>
              <a:rPr lang="en-US" sz="1600" dirty="0">
                <a:latin typeface="Roboto Light"/>
              </a:rPr>
              <a:t> </a:t>
            </a:r>
            <a:r>
              <a:rPr lang="en-US" sz="1600" err="1">
                <a:latin typeface="Roboto Light"/>
              </a:rPr>
              <a:t>según</a:t>
            </a:r>
            <a:r>
              <a:rPr lang="en-US" sz="1600" dirty="0">
                <a:latin typeface="Roboto Light"/>
              </a:rPr>
              <a:t> sea </a:t>
            </a:r>
            <a:r>
              <a:rPr lang="en-US" sz="1600" err="1">
                <a:latin typeface="Roboto Light"/>
              </a:rPr>
              <a:t>necesario</a:t>
            </a:r>
            <a:r>
              <a:rPr lang="en-US" sz="1600" dirty="0">
                <a:latin typeface="Roboto Light"/>
              </a:rPr>
              <a:t> y </a:t>
            </a:r>
            <a:r>
              <a:rPr lang="en-US" sz="1600" err="1">
                <a:latin typeface="Roboto Light"/>
              </a:rPr>
              <a:t>medir</a:t>
            </a:r>
            <a:r>
              <a:rPr lang="en-US" sz="1600" dirty="0">
                <a:latin typeface="Roboto Light"/>
              </a:rPr>
              <a:t> </a:t>
            </a:r>
            <a:r>
              <a:rPr lang="en-US" sz="1600" err="1">
                <a:latin typeface="Roboto Light"/>
              </a:rPr>
              <a:t>el</a:t>
            </a:r>
            <a:r>
              <a:rPr lang="en-US" sz="1600" dirty="0">
                <a:latin typeface="Roboto Light"/>
              </a:rPr>
              <a:t> </a:t>
            </a:r>
            <a:r>
              <a:rPr lang="en-US" sz="1600" err="1">
                <a:latin typeface="Roboto Light"/>
              </a:rPr>
              <a:t>progreso</a:t>
            </a:r>
            <a:r>
              <a:rPr lang="en-US" sz="1600" dirty="0">
                <a:latin typeface="Roboto Light"/>
              </a:rPr>
              <a:t> de la </a:t>
            </a:r>
            <a:r>
              <a:rPr lang="en-US" sz="1600" err="1">
                <a:latin typeface="Roboto Light"/>
              </a:rPr>
              <a:t>madurez</a:t>
            </a:r>
            <a:r>
              <a:rPr lang="en-US" sz="1600" dirty="0">
                <a:latin typeface="Roboto Light"/>
              </a:rPr>
              <a:t> del </a:t>
            </a:r>
            <a:r>
              <a:rPr lang="en-US" sz="1600" err="1">
                <a:latin typeface="Roboto Light"/>
              </a:rPr>
              <a:t>modelo</a:t>
            </a:r>
            <a:r>
              <a:rPr lang="en-US" sz="1600" dirty="0">
                <a:latin typeface="Roboto Light"/>
              </a:rPr>
              <a:t> del </a:t>
            </a:r>
            <a:r>
              <a:rPr lang="en-US" sz="1600" err="1">
                <a:latin typeface="Roboto Light"/>
              </a:rPr>
              <a:t>gobierno</a:t>
            </a:r>
            <a:r>
              <a:rPr lang="en-US" sz="1600" dirty="0">
                <a:latin typeface="Roboto Light"/>
              </a:rPr>
              <a:t> de </a:t>
            </a:r>
            <a:r>
              <a:rPr lang="en-US" sz="1600" err="1">
                <a:latin typeface="Roboto Light"/>
              </a:rPr>
              <a:t>datos</a:t>
            </a:r>
            <a:r>
              <a:rPr lang="en-US" sz="1600" dirty="0">
                <a:latin typeface="Roboto Light"/>
              </a:rPr>
              <a:t>. Se </a:t>
            </a:r>
            <a:r>
              <a:rPr lang="en-US" sz="1600" err="1">
                <a:latin typeface="Roboto Light"/>
              </a:rPr>
              <a:t>establecerán</a:t>
            </a:r>
            <a:r>
              <a:rPr lang="en-US" sz="1600" dirty="0">
                <a:latin typeface="Roboto Light"/>
              </a:rPr>
              <a:t> </a:t>
            </a:r>
            <a:r>
              <a:rPr lang="en-US" sz="1600" err="1">
                <a:latin typeface="Roboto Light"/>
              </a:rPr>
              <a:t>indicadores</a:t>
            </a:r>
            <a:r>
              <a:rPr lang="en-US" sz="1600" dirty="0">
                <a:latin typeface="Roboto Light"/>
              </a:rPr>
              <a:t> clave de </a:t>
            </a:r>
            <a:r>
              <a:rPr lang="en-US" sz="1600" err="1">
                <a:latin typeface="Roboto Light"/>
              </a:rPr>
              <a:t>desempeño</a:t>
            </a:r>
            <a:r>
              <a:rPr lang="en-US" sz="1600" dirty="0">
                <a:latin typeface="Roboto Light"/>
              </a:rPr>
              <a:t> (KPI) para </a:t>
            </a:r>
            <a:r>
              <a:rPr lang="en-US" sz="1600" err="1">
                <a:latin typeface="Roboto Light"/>
              </a:rPr>
              <a:t>medir</a:t>
            </a:r>
            <a:r>
              <a:rPr lang="en-US" sz="1600" dirty="0">
                <a:latin typeface="Roboto Light"/>
              </a:rPr>
              <a:t> la </a:t>
            </a:r>
            <a:r>
              <a:rPr lang="en-US" sz="1600" err="1">
                <a:latin typeface="Roboto Light"/>
              </a:rPr>
              <a:t>eficacia</a:t>
            </a:r>
            <a:r>
              <a:rPr lang="en-US" sz="1600" dirty="0">
                <a:latin typeface="Roboto Light"/>
              </a:rPr>
              <a:t> de las </a:t>
            </a:r>
            <a:r>
              <a:rPr lang="en-US" sz="1600" err="1">
                <a:latin typeface="Roboto Light"/>
              </a:rPr>
              <a:t>mejoras</a:t>
            </a:r>
            <a:r>
              <a:rPr lang="en-US" sz="1600" dirty="0">
                <a:latin typeface="Roboto Light"/>
              </a:rPr>
              <a:t> </a:t>
            </a:r>
            <a:r>
              <a:rPr lang="en-US" sz="1600" err="1">
                <a:latin typeface="Roboto Light"/>
              </a:rPr>
              <a:t>implementadas</a:t>
            </a:r>
            <a:r>
              <a:rPr lang="en-US" sz="1600" dirty="0">
                <a:latin typeface="Roboto Light"/>
              </a:rPr>
              <a:t> y </a:t>
            </a:r>
            <a:r>
              <a:rPr lang="en-US" sz="1600" err="1">
                <a:latin typeface="Roboto Light"/>
              </a:rPr>
              <a:t>garantizar</a:t>
            </a:r>
            <a:r>
              <a:rPr lang="en-US" sz="1600" dirty="0">
                <a:latin typeface="Roboto Light"/>
              </a:rPr>
              <a:t> que se </a:t>
            </a:r>
            <a:r>
              <a:rPr lang="en-US" sz="1600" err="1">
                <a:latin typeface="Roboto Light"/>
              </a:rPr>
              <a:t>logren</a:t>
            </a:r>
            <a:r>
              <a:rPr lang="en-US" sz="1600" dirty="0">
                <a:latin typeface="Roboto Light"/>
              </a:rPr>
              <a:t> </a:t>
            </a:r>
            <a:r>
              <a:rPr lang="en-US" sz="1600" err="1">
                <a:latin typeface="Roboto Light"/>
              </a:rPr>
              <a:t>los</a:t>
            </a:r>
            <a:r>
              <a:rPr lang="en-US" sz="1600" dirty="0">
                <a:latin typeface="Roboto Light"/>
              </a:rPr>
              <a:t> </a:t>
            </a:r>
            <a:r>
              <a:rPr lang="en-US" sz="1600" err="1">
                <a:latin typeface="Roboto Light"/>
              </a:rPr>
              <a:t>objetivos</a:t>
            </a:r>
            <a:r>
              <a:rPr lang="en-US" sz="1600" dirty="0">
                <a:latin typeface="Roboto Light"/>
              </a:rPr>
              <a:t> </a:t>
            </a:r>
            <a:r>
              <a:rPr lang="en-US" sz="1600" err="1">
                <a:latin typeface="Roboto Light"/>
              </a:rPr>
              <a:t>establecidos</a:t>
            </a:r>
            <a:r>
              <a:rPr lang="en-US" sz="1600" dirty="0">
                <a:latin typeface="Roboto Light"/>
              </a:rPr>
              <a:t>.</a:t>
            </a:r>
          </a:p>
          <a:p>
            <a:pPr indent="-228600">
              <a:lnSpc>
                <a:spcPct val="90000"/>
              </a:lnSpc>
              <a:spcAft>
                <a:spcPts val="600"/>
              </a:spcAft>
              <a:buFont typeface="Arial" panose="020B0604020202020204" pitchFamily="34" charset="0"/>
              <a:buChar char="•"/>
              <a:defRPr lang="es-es">
                <a:latin typeface="Roboto Light" charset="0"/>
                <a:ea typeface="Tw Cen MT" pitchFamily="2" charset="0"/>
                <a:cs typeface="Tw Cen MT" pitchFamily="2" charset="0"/>
              </a:defRPr>
            </a:pPr>
            <a:endParaRPr lang="en-US" sz="800"/>
          </a:p>
        </p:txBody>
      </p:sp>
      <p:pic>
        <p:nvPicPr>
          <p:cNvPr id="6" name="Imagen4"/>
          <p:cNvPicPr>
            <a:picLocks noChangeAspect="1"/>
            <a:extLst>
              <a:ext uri="smNativeData">
                <pr:smNativeData xmlns="" xmlns:p14="http://schemas.microsoft.com/office/powerpoint/2010/main" xmlns:pr="smNativeData" val="SMDATA_15_CPqlYRMAAAAlAAAAEQAAAC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AQ89wMDAAAABAAAAAAAAAAAAAAAAAAAAAAAAAAHgAAAGgAAAAAAAAAAAAAAAAAAAAAAAAAAAAAABAnAAAQJwAAAAAAAAAAAAAAAAAAAAAAAAAAAAAAAAAAAAAAAAAAAAAUAAAAAAAAAMDA/wAAAAAAZAAAADIAAAAAAAAAZAAAAAAAAAB/f38ACgAAAB8AAABUAAAARHLEBf///wEAAAAAAAAAAAAAAAAAAAAAAAAAAAAAAAAAAAAAAAAAAAAAAAJ/f38A5+bmA8zMzADAwP8Af39/AAAAAAAAAAAAAAAAAP///wAAAAAAIQAAABgAAAAUAAAAbRIBAC5iAADtGQEArmkAABAAAAAmAAAACAAAAP//////////"/>
              </a:ext>
            </a:extLst>
          </p:cNvPicPr>
          <p:nvPr/>
        </p:nvPicPr>
        <p:blipFill>
          <a:blip r:embed="rId4"/>
          <a:stretch>
            <a:fillRect/>
          </a:stretch>
        </p:blipFill>
        <p:spPr>
          <a:xfrm>
            <a:off x="59480873" y="21280120"/>
            <a:ext cx="1625600" cy="1625600"/>
          </a:xfrm>
          <a:prstGeom prst="rect">
            <a:avLst/>
          </a:prstGeom>
          <a:noFill/>
          <a:ln>
            <a:noFill/>
          </a:ln>
          <a:effectLst/>
        </p:spPr>
      </p:pic>
      <p:pic>
        <p:nvPicPr>
          <p:cNvPr id="7" name="Imagen1"/>
          <p:cNvPicPr>
            <a:picLocks noChangeAspect="1"/>
            <a:extLst>
              <a:ext uri="smNativeData">
                <pr:smNativeData xmlns="" xmlns:p14="http://schemas.microsoft.com/office/powerpoint/2010/main" xmlns:pr="smNativeData" val="SMDATA_15_CPqlYRMAAAAlAAAAEQAAAC8B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AQ89wMDAAAABAAAAAAAAAAAAAAAAAAAAAAAAAAHgAAAGgAAAAAAAAAAAAAAAAAAAAAAAAAAAAAABAnAAAQJwAAAAAAAAAAAAAAAAAAAAAAAAAAAAAAAAAAAAAAAAAAAAAUAAAAAAAAAMDA/wAAAAAAZAAAADIAAAAAAAAAZAAAAAAAAAB/f38ACgAAAB8AAABUAAAAAAAABQAAAAEAAAAAAAAAAAAAAAAAAAAAAAAAAAAAAAAAAAAAAAAAAAAAAAJ/f38AAAAAA8zMzADAwP8Af39/AAAAAAAAAAAAAAAAAP///wAAAAAAIQAAABgAAAAUAAAAOb4AAItyAAC5xQAAC3oAABAAAAAmAAAACAAAAP//////////"/>
              </a:ext>
            </a:extLst>
          </p:cNvPicPr>
          <p:nvPr/>
        </p:nvPicPr>
        <p:blipFill>
          <a:blip r:embed="rId5"/>
          <a:stretch>
            <a:fillRect/>
          </a:stretch>
        </p:blipFill>
        <p:spPr>
          <a:xfrm>
            <a:off x="41230127" y="24826807"/>
            <a:ext cx="1625600" cy="1625600"/>
          </a:xfrm>
          <a:prstGeom prst="rect">
            <a:avLst/>
          </a:prstGeom>
          <a:noFill/>
          <a:ln>
            <a:noFill/>
          </a:ln>
          <a:effectLst/>
        </p:spPr>
      </p:pic>
      <p:sp>
        <p:nvSpPr>
          <p:cNvPr id="12" name="Rectángulo 11">
            <a:extLst>
              <a:ext uri="{FF2B5EF4-FFF2-40B4-BE49-F238E27FC236}">
                <a16:creationId xmlns:a16="http://schemas.microsoft.com/office/drawing/2014/main" id="{90C0FCB5-74DD-8CC6-3109-1F4CDDD9F0E5}"/>
              </a:ext>
            </a:extLst>
          </p:cNvPr>
          <p:cNvSpPr/>
          <p:nvPr/>
        </p:nvSpPr>
        <p:spPr bwMode="auto">
          <a:xfrm>
            <a:off x="765232" y="333598"/>
            <a:ext cx="3438144" cy="1239012"/>
          </a:xfrm>
          <a:prstGeom prst="rect">
            <a:avLst/>
          </a:prstGeom>
          <a:extLst>
            <a:ext uri="{909E8E84-426E-40dd-AFC4-6F175D3DCCD1}">
              <a14:hiddenFill xmlns:a14="http://schemas.microsoft.com/office/drawing/2010/main" xmlns="">
                <a:solidFill>
                  <a:srgbClr val="FFFFFF"/>
                </a:solidFill>
              </a14:hiddenFill>
            </a:ext>
          </a:extLst>
        </p:spPr>
        <p:txBody>
          <a:bodyPr vert="horz" lIns="91440" tIns="45720" rIns="91440" bIns="45720" rtlCol="0" anchor="ctr">
            <a:normAutofit/>
          </a:bodyPr>
          <a:lstStyle/>
          <a:p>
            <a:pPr>
              <a:lnSpc>
                <a:spcPct val="90000"/>
              </a:lnSpc>
              <a:spcBef>
                <a:spcPct val="0"/>
              </a:spcBef>
              <a:spcAft>
                <a:spcPts val="600"/>
              </a:spcAft>
              <a:defRPr/>
            </a:pPr>
            <a:r>
              <a:rPr lang="en-US" sz="3200" b="1" dirty="0" err="1">
                <a:latin typeface="+mj-lt"/>
                <a:ea typeface="+mj-ea"/>
                <a:cs typeface="+mj-cs"/>
              </a:rPr>
              <a:t>Recursos</a:t>
            </a:r>
            <a:r>
              <a:rPr lang="en-US" sz="3200" b="1" dirty="0">
                <a:latin typeface="+mj-lt"/>
                <a:ea typeface="+mj-ea"/>
                <a:cs typeface="+mj-cs"/>
              </a:rPr>
              <a:t> y control</a:t>
            </a:r>
            <a:endParaRPr lang="en-US" sz="3200" b="1" i="0" u="none" strike="noStrike" kern="1200" cap="none" spc="0" normalizeH="0" baseline="0" noProof="0" dirty="0" err="1">
              <a:ln>
                <a:noFill/>
              </a:ln>
              <a:effectLst/>
              <a:uLnTx/>
              <a:uFillTx/>
              <a:latin typeface="+mj-lt"/>
              <a:ea typeface="Calibri Light"/>
              <a:cs typeface="Calibri Light"/>
            </a:endParaRPr>
          </a:p>
        </p:txBody>
      </p:sp>
      <p:pic>
        <p:nvPicPr>
          <p:cNvPr id="14" name="Gráfico 3" descr="Imagen que contiene objeto, reloj&#10;&#10;Descripción generada automáticamente">
            <a:extLst>
              <a:ext uri="{FF2B5EF4-FFF2-40B4-BE49-F238E27FC236}">
                <a16:creationId xmlns:a16="http://schemas.microsoft.com/office/drawing/2014/main" id="{2D24A50B-7414-FAC2-319E-70BE260494DE}"/>
              </a:ext>
            </a:extLst>
          </p:cNvPr>
          <p:cNvPicPr>
            <a:picLocks noChangeAspect="1"/>
            <a:extLst>
              <a:ext uri="smNativeData">
                <pr:smNativeData xmlns="" xmlns:p14="http://schemas.microsoft.com/office/powerpoint/2010/main" xmlns:pr="smNativeData" val="SMDATA_15_CPqlYRMAAAAlAAAAEQAAAC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ALpauVDAAAABAAAAAAAAAAAAAAAAAAAAAAAAAAHgAAAGgAAAAAAAAAAAAAAAAAAAAAAAAAAAAAABAnAAAQJwAAAAAAAAAAAAAAAAAAAAAAAAAAAAAAAAAAAAAAAAAAAAAUAAAAAAAAAMDA/wAAAAAAZAAAADIAAAAAAAAAZAAAAAAAAAB/f38ACgAAAB8AAABUAAAARHLEBf///wEAAAAAAAAAAAAAAAAAAAAAAAAAAAAAAAAAAAAAAAAAAAAAAAJ/f38A5+bmA8zMzADAwP8Af39/AAAAAAAAAAAAAAAAAP///wAAAAAAIQAAABgAAAAUAAAA1gQAADQaAAAYDQAAYx0AABAAAAAmAAAACAAAAP//////////"/>
              </a:ext>
            </a:extLst>
          </p:cNvPicPr>
          <p:nvPr/>
        </p:nvPicPr>
        <p:blipFill>
          <a:blip r:embed="rId6"/>
          <a:stretch>
            <a:fillRect/>
          </a:stretch>
        </p:blipFill>
        <p:spPr>
          <a:xfrm>
            <a:off x="9890001" y="5495510"/>
            <a:ext cx="1527095" cy="584930"/>
          </a:xfrm>
          <a:prstGeom prst="rect">
            <a:avLst/>
          </a:prstGeom>
          <a:noFill/>
          <a:ln>
            <a:noFill/>
          </a:ln>
          <a:effectLst/>
        </p:spPr>
      </p:pic>
    </p:spTree>
    <p:extLst>
      <p:ext uri="{BB962C8B-B14F-4D97-AF65-F5344CB8AC3E}">
        <p14:creationId xmlns:p14="http://schemas.microsoft.com/office/powerpoint/2010/main" val="14517568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ángulo 6">
            <a:extLst>
              <a:ext uri="{FF2B5EF4-FFF2-40B4-BE49-F238E27FC236}">
                <a16:creationId xmlns:a16="http://schemas.microsoft.com/office/drawing/2014/main" id="{433BDF3C-8082-2548-B7D9-E5488D8B8C4E}"/>
              </a:ext>
            </a:extLst>
          </p:cNvPr>
          <p:cNvSpPr/>
          <p:nvPr/>
        </p:nvSpPr>
        <p:spPr>
          <a:xfrm>
            <a:off x="0" y="0"/>
            <a:ext cx="12192000" cy="6858000"/>
          </a:xfrm>
          <a:prstGeom prst="rect">
            <a:avLst/>
          </a:prstGeom>
          <a:solidFill>
            <a:srgbClr val="BA0C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solidFill>
                <a:srgbClr val="BA0C2F"/>
              </a:solidFill>
            </a:endParaRPr>
          </a:p>
        </p:txBody>
      </p:sp>
      <p:pic>
        <p:nvPicPr>
          <p:cNvPr id="11" name="Gráfico 10">
            <a:extLst>
              <a:ext uri="{FF2B5EF4-FFF2-40B4-BE49-F238E27FC236}">
                <a16:creationId xmlns:a16="http://schemas.microsoft.com/office/drawing/2014/main" id="{FD77BD7A-CFF9-0347-9959-763E5D48A73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281625" y="2343059"/>
            <a:ext cx="5628750" cy="2171881"/>
          </a:xfrm>
          <a:prstGeom prst="rect">
            <a:avLst/>
          </a:prstGeom>
        </p:spPr>
      </p:pic>
    </p:spTree>
    <p:extLst>
      <p:ext uri="{BB962C8B-B14F-4D97-AF65-F5344CB8AC3E}">
        <p14:creationId xmlns:p14="http://schemas.microsoft.com/office/powerpoint/2010/main" val="32795677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Presentation">
  <a:themeElements>
    <a:clrScheme name="Presentation 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resentation">
      <a:majorFont>
        <a:latin typeface="Calibri Light"/>
        <a:ea typeface="Calibri Light"/>
        <a:cs typeface="Calibri Light"/>
      </a:majorFont>
      <a:minorFont>
        <a:latin typeface="Calibri"/>
        <a:ea typeface="Calibri"/>
        <a:cs typeface="Calibri"/>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prstTxWarp prst="textNoShape">
          <a:avLst/>
        </a:prstTxWarp>
        <a:noAutofit/>
      </a:bodyPr>
      <a:lstStyle>
        <a:defPPr>
          <a:defRPr/>
        </a:defPPr>
      </a:lstStyle>
      <a:style>
        <a:lnRef idx="0">
          <a:schemeClr val="accent1"/>
        </a:lnRef>
        <a:fillRef idx="0">
          <a:schemeClr val="accent1"/>
        </a:fillRef>
        <a:effectRef idx="0">
          <a:schemeClr val="accent1"/>
        </a:effectRef>
        <a:fontRef idx="minor">
          <a:schemeClr val="lt1"/>
        </a:fontRef>
      </a:style>
    </a:spDef>
  </a:objectDefaults>
  <a:extraClrSchemeLst>
    <a:extraClrScheme>
      <a:clrScheme name="Presentation 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clrMap bg1="lt1" tx1="dk1" bg2="lt2" tx2="dk2" accent1="accent1" accent2="accent2" accent3="accent3" accent4="accent4" accent5="accent5" accent6="accent6" hlink="hlink" folHlink="folHlink"/>
    </a:extraClrScheme>
    <a:extraClrScheme>
      <a:clrScheme name="Presentation 2">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clrMap bg1="lt1" tx1="dk1" bg2="lt2" tx2="dk2" accent1="accent1" accent2="accent2" accent3="accent3" accent4="accent4" accent5="accent5" accent6="accent6" hlink="hlink" folHlink="folHlink"/>
    </a:extraClrScheme>
    <a:extraClrScheme>
      <a:clrScheme name="Presentation 3">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clrMap bg1="lt1" tx1="dk1" bg2="lt2" tx2="dk2" accent1="accent1" accent2="accent2" accent3="accent3" accent4="accent4" accent5="accent5" accent6="accent6" hlink="hlink" folHlink="folHlink"/>
    </a:extraClrScheme>
    <a:extraClrScheme>
      <a:clrScheme name="Presentation 4">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clrMap bg1="lt1" tx1="dk1" bg2="lt2" tx2="dk2" accent1="accent1" accent2="accent2" accent3="accent3" accent4="accent4" accent5="accent5" accent6="accent6" hlink="hlink" folHlink="folHlink"/>
    </a:extraClrScheme>
    <a:extraClrScheme>
      <a:clrScheme name="Presentation 5">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clrMap bg1="lt1" tx1="dk1" bg2="lt2" tx2="dk2" accent1="accent1" accent2="accent2" accent3="accent3" accent4="accent4" accent5="accent5" accent6="accent6" hlink="hlink" folHlink="folHlink"/>
    </a:extraClrScheme>
    <a:extraClrScheme>
      <a:clrScheme name="Presentation 6">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clrMap bg1="lt1" tx1="dk1" bg2="lt2" tx2="dk2" accent1="accent1" accent2="accent2" accent3="accent3" accent4="accent4" accent5="accent5" accent6="accent6" hlink="hlink" folHlink="folHlink"/>
    </a:extraClrScheme>
    <a:extraClrScheme>
      <a:clrScheme name="Presentation 7">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clrMap bg1="lt1" tx1="dk1" bg2="lt2" tx2="dk2" accent1="accent1" accent2="accent2" accent3="accent3" accent4="accent4" accent5="accent5" accent6="accent6" hlink="hlink" folHlink="folHlink"/>
    </a:extraClrScheme>
    <a:extraClrScheme>
      <a:clrScheme name="Presentation 8">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clrMap bg1="lt1" tx1="dk1" bg2="lt2" tx2="dk2" accent1="accent1" accent2="accent2" accent3="accent3" accent4="accent4" accent5="accent5" accent6="accent6" hlink="hlink" folHlink="folHlink"/>
    </a:extraClrScheme>
    <a:extraClrScheme>
      <a:clrScheme name="Presentation 9">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clrMap bg1="lt1" tx1="dk1" bg2="lt2" tx2="dk2" accent1="accent1" accent2="accent2" accent3="accent3" accent4="accent4" accent5="accent5" accent6="accent6" hlink="hlink" folHlink="folHlink"/>
    </a:extraClrScheme>
    <a:extraClrScheme>
      <a:clrScheme name="Presentation 10">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clrMap bg1="lt1" tx1="dk1" bg2="lt2" tx2="dk2" accent1="accent1" accent2="accent2" accent3="accent3" accent4="accent4" accent5="accent5" accent6="accent6" hlink="hlink" folHlink="folHlink"/>
    </a:extraClrScheme>
    <a:extraClrScheme>
      <a:clrScheme name="Presentation 1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clrMap bg1="lt1" tx1="dk1" bg2="lt2" tx2="dk2" accent1="accent1" accent2="accent2" accent3="accent3" accent4="accent4" accent5="accent5" accent6="accent6" hlink="hlink" folHlink="folHlink"/>
    </a:extraClrScheme>
    <a:extraClrScheme>
      <a:clrScheme name="Presentation 12">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clrMap bg1="lt1" tx1="dk1" bg2="lt2" tx2="dk2" accent1="accent1" accent2="accent2" accent3="accent3" accent4="accent4" accent5="accent5" accent6="accent6" hlink="hlink" folHlink="folHlink"/>
    </a:extraClrScheme>
    <a:extraClrScheme>
      <a:clrScheme name="Presentation 13">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clrMap bg1="lt1" tx1="dk1" bg2="lt2" tx2="dk2" accent1="accent1" accent2="accent2" accent3="accent3" accent4="accent4" accent5="accent5" accent6="accent6" hlink="hlink" folHlink="folHlink"/>
    </a:extraClrScheme>
    <a:extraClrScheme>
      <a:clrScheme name="Presentation 14">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2461</TotalTime>
  <Words>3234</Words>
  <Application>Microsoft Office PowerPoint</Application>
  <PresentationFormat>Panorámica</PresentationFormat>
  <Paragraphs>402</Paragraphs>
  <Slides>6</Slides>
  <Notes>1</Notes>
  <HiddenSlides>0</HiddenSlides>
  <MMClips>0</MMClips>
  <ScaleCrop>false</ScaleCrop>
  <HeadingPairs>
    <vt:vector size="4" baseType="variant">
      <vt:variant>
        <vt:lpstr>Tema</vt:lpstr>
      </vt:variant>
      <vt:variant>
        <vt:i4>2</vt:i4>
      </vt:variant>
      <vt:variant>
        <vt:lpstr>Títulos de diapositiva</vt:lpstr>
      </vt:variant>
      <vt:variant>
        <vt:i4>6</vt:i4>
      </vt:variant>
    </vt:vector>
  </HeadingPairs>
  <TitlesOfParts>
    <vt:vector size="8" baseType="lpstr">
      <vt:lpstr>Office Theme</vt:lpstr>
      <vt:lpstr>Presentation</vt:lpstr>
      <vt:lpstr>PROPUESTA DE IMPLEMENTACIÓN DEL GOBIERNO DEL DATO EN KAKADAT S.A.</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Gallego Sanchez, Francisco</dc:creator>
  <cp:lastModifiedBy>Profesor Aula 3-4</cp:lastModifiedBy>
  <cp:revision>342</cp:revision>
  <dcterms:created xsi:type="dcterms:W3CDTF">2021-11-30T12:25:06Z</dcterms:created>
  <dcterms:modified xsi:type="dcterms:W3CDTF">2023-06-30T11:34:23Z</dcterms:modified>
</cp:coreProperties>
</file>