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259" r:id="rId4"/>
    <p:sldId id="258" r:id="rId5"/>
    <p:sldId id="257" r:id="rId6"/>
    <p:sldId id="262" r:id="rId7"/>
    <p:sldId id="264" r:id="rId8"/>
    <p:sldId id="266" r:id="rId9"/>
    <p:sldId id="267" r:id="rId10"/>
    <p:sldId id="272" r:id="rId11"/>
    <p:sldId id="273" r:id="rId12"/>
    <p:sldId id="268" r:id="rId13"/>
    <p:sldId id="269" r:id="rId14"/>
    <p:sldId id="270" r:id="rId15"/>
    <p:sldId id="271" r:id="rId16"/>
    <p:sldId id="265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5F"/>
    <a:srgbClr val="FF586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340"/>
  </p:normalViewPr>
  <p:slideViewPr>
    <p:cSldViewPr snapToGrid="0" snapToObjects="1" showGuides="1">
      <p:cViewPr>
        <p:scale>
          <a:sx n="180" d="100"/>
          <a:sy n="180" d="100"/>
        </p:scale>
        <p:origin x="344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EFB4-8B9F-0A4E-9669-A992A3E5EFB6}" type="datetimeFigureOut">
              <a:t>2019. 3. 14.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2F218-AAFA-304D-AE0A-1E91E403AE9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2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2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4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0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36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20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5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79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54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7123-EB5B-4449-81D1-44DBD360BF9A}" type="datetimeFigureOut">
              <a:t>2019. 3. 14.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F330-B425-BF42-ACC9-E8A9EB77DC1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46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8.png"/><Relationship Id="rId1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32.png"/><Relationship Id="rId21" Type="http://schemas.openxmlformats.org/officeDocument/2006/relationships/image" Target="../media/image37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10" Type="http://schemas.openxmlformats.org/officeDocument/2006/relationships/image" Target="../media/image12.png"/><Relationship Id="rId11" Type="http://schemas.openxmlformats.org/officeDocument/2006/relationships/image" Target="../media/image8.png"/><Relationship Id="rId12" Type="http://schemas.openxmlformats.org/officeDocument/2006/relationships/image" Target="../media/image23.png"/><Relationship Id="rId13" Type="http://schemas.openxmlformats.org/officeDocument/2006/relationships/image" Target="../media/image18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58.png"/><Relationship Id="rId6" Type="http://schemas.openxmlformats.org/officeDocument/2006/relationships/image" Target="../media/image62.png"/><Relationship Id="rId7" Type="http://schemas.openxmlformats.org/officeDocument/2006/relationships/image" Target="../media/image75.png"/><Relationship Id="rId8" Type="http://schemas.openxmlformats.org/officeDocument/2006/relationships/image" Target="../media/image78.png"/><Relationship Id="rId9" Type="http://schemas.openxmlformats.org/officeDocument/2006/relationships/image" Target="../media/image37.png"/><Relationship Id="rId10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16.png"/><Relationship Id="rId10" Type="http://schemas.openxmlformats.org/officeDocument/2006/relationships/image" Target="../media/image10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9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8.png"/><Relationship Id="rId10" Type="http://schemas.openxmlformats.org/officeDocument/2006/relationships/image" Target="../media/image24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10" Type="http://schemas.openxmlformats.org/officeDocument/2006/relationships/image" Target="../media/image23.png"/><Relationship Id="rId11" Type="http://schemas.openxmlformats.org/officeDocument/2006/relationships/image" Target="../media/image18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99" y="0"/>
            <a:ext cx="6843679" cy="6874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79699" y="0"/>
            <a:ext cx="715254" cy="1254868"/>
          </a:xfrm>
          <a:prstGeom prst="rect">
            <a:avLst/>
          </a:prstGeom>
          <a:solidFill>
            <a:srgbClr val="5F6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53" y="87549"/>
            <a:ext cx="607371" cy="1079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6" y="87549"/>
            <a:ext cx="607371" cy="1079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572" r="567" b="445"/>
          <a:stretch/>
        </p:blipFill>
        <p:spPr>
          <a:xfrm>
            <a:off x="2778350" y="87549"/>
            <a:ext cx="610877" cy="10797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1"/>
          <a:stretch/>
        </p:blipFill>
        <p:spPr>
          <a:xfrm>
            <a:off x="3433712" y="87549"/>
            <a:ext cx="606488" cy="1079770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1216687" y="1167319"/>
            <a:ext cx="110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1. Intro </a:t>
            </a:r>
          </a:p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page</a:t>
            </a:r>
            <a:endParaRPr kumimoji="1" lang="ko-KR" altLang="en-US" sz="70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1838182" y="1167318"/>
            <a:ext cx="110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2. Landing </a:t>
            </a:r>
          </a:p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Page</a:t>
            </a:r>
            <a:endParaRPr kumimoji="1" lang="ko-KR" altLang="en-US" sz="700">
              <a:solidFill>
                <a:schemeClr val="bg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531834" y="1168455"/>
            <a:ext cx="110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5. Coach</a:t>
            </a:r>
          </a:p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mark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3814751" y="527406"/>
            <a:ext cx="1103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6-1. </a:t>
            </a:r>
            <a:r>
              <a:rPr kumimoji="1" lang="ko-KR" altLang="en-US" sz="700">
                <a:solidFill>
                  <a:schemeClr val="bg1"/>
                </a:solidFill>
              </a:rPr>
              <a:t>길찾기</a:t>
            </a:r>
            <a:endParaRPr kumimoji="1" lang="en-US" altLang="ko-KR" sz="700">
              <a:solidFill>
                <a:schemeClr val="bg1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85002" y="2256218"/>
            <a:ext cx="1103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6-2.</a:t>
            </a:r>
            <a:r>
              <a:rPr kumimoji="1" lang="ko-KR" altLang="en-US" sz="700">
                <a:solidFill>
                  <a:schemeClr val="bg1"/>
                </a:solidFill>
              </a:rPr>
              <a:t> 올인원카찹</a:t>
            </a:r>
            <a:endParaRPr kumimoji="1" lang="en-US" altLang="ko-KR" sz="700">
              <a:solidFill>
                <a:schemeClr val="bg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185002" y="3905763"/>
            <a:ext cx="1103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6-3.</a:t>
            </a:r>
            <a:r>
              <a:rPr kumimoji="1" lang="ko-KR" altLang="en-US" sz="700">
                <a:solidFill>
                  <a:schemeClr val="bg1"/>
                </a:solidFill>
              </a:rPr>
              <a:t> 카찹매치업</a:t>
            </a:r>
            <a:endParaRPr kumimoji="1" lang="en-US" altLang="ko-KR" sz="70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2390136" y="5079967"/>
            <a:ext cx="1103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6-4.</a:t>
            </a:r>
            <a:r>
              <a:rPr kumimoji="1" lang="ko-KR" altLang="en-US" sz="700">
                <a:solidFill>
                  <a:schemeClr val="bg1"/>
                </a:solidFill>
              </a:rPr>
              <a:t> 모두의 카찹</a:t>
            </a:r>
            <a:endParaRPr kumimoji="1" lang="en-US" altLang="ko-KR" sz="70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2390136" y="6212268"/>
            <a:ext cx="1103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>
                <a:solidFill>
                  <a:schemeClr val="bg1"/>
                </a:solidFill>
              </a:rPr>
              <a:t>6-5.</a:t>
            </a:r>
            <a:r>
              <a:rPr kumimoji="1" lang="ko-KR" altLang="en-US" sz="700">
                <a:solidFill>
                  <a:schemeClr val="bg1"/>
                </a:solidFill>
              </a:rPr>
              <a:t> 마이페이지</a:t>
            </a:r>
            <a:endParaRPr kumimoji="1" lang="en-US" altLang="ko-KR" sz="700">
              <a:solidFill>
                <a:schemeClr val="bg1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3814751" y="983221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6-2-1.</a:t>
            </a:r>
            <a:r>
              <a:rPr kumimoji="1" lang="ko-KR" altLang="en-US" sz="600">
                <a:solidFill>
                  <a:schemeClr val="bg1"/>
                </a:solidFill>
              </a:rPr>
              <a:t> 카셰어링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9671243" y="188852"/>
            <a:ext cx="2405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>
                <a:solidFill>
                  <a:schemeClr val="bg1"/>
                </a:solidFill>
              </a:rPr>
              <a:t>UIUX </a:t>
            </a:r>
            <a:r>
              <a:rPr kumimoji="1" lang="ko-KR" altLang="en-US" sz="3200">
                <a:solidFill>
                  <a:schemeClr val="bg1"/>
                </a:solidFill>
              </a:rPr>
              <a:t>설계 라벨링</a:t>
            </a:r>
            <a:endParaRPr kumimoji="1" lang="en-US" altLang="ko-KR" sz="320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67692" y="31262"/>
            <a:ext cx="3329354" cy="1453661"/>
          </a:xfrm>
          <a:custGeom>
            <a:avLst/>
            <a:gdLst>
              <a:gd name="connsiteX0" fmla="*/ 0 w 3329354"/>
              <a:gd name="connsiteY0" fmla="*/ 7815 h 1453661"/>
              <a:gd name="connsiteX1" fmla="*/ 0 w 3329354"/>
              <a:gd name="connsiteY1" fmla="*/ 1453661 h 1453661"/>
              <a:gd name="connsiteX2" fmla="*/ 1992923 w 3329354"/>
              <a:gd name="connsiteY2" fmla="*/ 1453661 h 1453661"/>
              <a:gd name="connsiteX3" fmla="*/ 1992923 w 3329354"/>
              <a:gd name="connsiteY3" fmla="*/ 1172307 h 1453661"/>
              <a:gd name="connsiteX4" fmla="*/ 2704123 w 3329354"/>
              <a:gd name="connsiteY4" fmla="*/ 1172307 h 1453661"/>
              <a:gd name="connsiteX5" fmla="*/ 2704123 w 3329354"/>
              <a:gd name="connsiteY5" fmla="*/ 711200 h 1453661"/>
              <a:gd name="connsiteX6" fmla="*/ 3329354 w 3329354"/>
              <a:gd name="connsiteY6" fmla="*/ 711200 h 1453661"/>
              <a:gd name="connsiteX7" fmla="*/ 3329354 w 3329354"/>
              <a:gd name="connsiteY7" fmla="*/ 0 h 1453661"/>
              <a:gd name="connsiteX8" fmla="*/ 0 w 3329354"/>
              <a:gd name="connsiteY8" fmla="*/ 7815 h 145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9354" h="1453661">
                <a:moveTo>
                  <a:pt x="0" y="7815"/>
                </a:moveTo>
                <a:lnTo>
                  <a:pt x="0" y="1453661"/>
                </a:lnTo>
                <a:lnTo>
                  <a:pt x="1992923" y="1453661"/>
                </a:lnTo>
                <a:lnTo>
                  <a:pt x="1992923" y="1172307"/>
                </a:lnTo>
                <a:lnTo>
                  <a:pt x="2704123" y="1172307"/>
                </a:lnTo>
                <a:lnTo>
                  <a:pt x="2704123" y="711200"/>
                </a:lnTo>
                <a:lnTo>
                  <a:pt x="3329354" y="711200"/>
                </a:lnTo>
                <a:lnTo>
                  <a:pt x="3329354" y="0"/>
                </a:lnTo>
                <a:lnTo>
                  <a:pt x="0" y="7815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97046" y="398584"/>
            <a:ext cx="515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/>
          <p:nvPr/>
        </p:nvSpPr>
        <p:spPr>
          <a:xfrm>
            <a:off x="5238483" y="283168"/>
            <a:ext cx="1881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>
                <a:solidFill>
                  <a:srgbClr val="FF0000"/>
                </a:solidFill>
              </a:rPr>
              <a:t>3</a:t>
            </a:r>
            <a:r>
              <a:rPr kumimoji="1" lang="ko-KR" altLang="en-US" sz="900">
                <a:solidFill>
                  <a:srgbClr val="FF0000"/>
                </a:solidFill>
              </a:rPr>
              <a:t>월</a:t>
            </a:r>
            <a:r>
              <a:rPr kumimoji="1" lang="en-US" altLang="ko-KR" sz="900">
                <a:solidFill>
                  <a:srgbClr val="FF0000"/>
                </a:solidFill>
              </a:rPr>
              <a:t>17</a:t>
            </a:r>
            <a:r>
              <a:rPr kumimoji="1" lang="ko-KR" altLang="en-US" sz="900">
                <a:solidFill>
                  <a:srgbClr val="FF0000"/>
                </a:solidFill>
              </a:rPr>
              <a:t>일까지 구축</a:t>
            </a:r>
            <a:endParaRPr kumimoji="1" lang="en-US" altLang="ko-KR" sz="900">
              <a:solidFill>
                <a:srgbClr val="FF0000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4757280" y="983221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6-2-2.</a:t>
            </a:r>
            <a:r>
              <a:rPr kumimoji="1" lang="ko-KR" altLang="en-US" sz="600">
                <a:solidFill>
                  <a:schemeClr val="bg1"/>
                </a:solidFill>
              </a:rPr>
              <a:t> 타다</a:t>
            </a:r>
            <a:r>
              <a:rPr kumimoji="1" lang="en-US" altLang="ko-KR" sz="600">
                <a:solidFill>
                  <a:schemeClr val="bg1"/>
                </a:solidFill>
              </a:rPr>
              <a:t>,</a:t>
            </a:r>
            <a:r>
              <a:rPr kumimoji="1" lang="ko-KR" altLang="en-US" sz="600">
                <a:solidFill>
                  <a:schemeClr val="bg1"/>
                </a:solidFill>
              </a:rPr>
              <a:t>카풀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5760176" y="1008742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6-2-3.</a:t>
            </a:r>
            <a:r>
              <a:rPr kumimoji="1" lang="ko-KR" altLang="en-US" sz="600">
                <a:solidFill>
                  <a:schemeClr val="bg1"/>
                </a:solidFill>
              </a:rPr>
              <a:t> 카찹아쿠아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5802236" y="2171579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rgbClr val="FF0000"/>
                </a:solidFill>
              </a:rPr>
              <a:t>6-2-3-1.</a:t>
            </a:r>
            <a:r>
              <a:rPr kumimoji="1" lang="ko-KR" altLang="en-US" sz="600">
                <a:solidFill>
                  <a:srgbClr val="FF0000"/>
                </a:solidFill>
              </a:rPr>
              <a:t> 카찹아쿠아</a:t>
            </a:r>
            <a:endParaRPr kumimoji="1" lang="en-US" altLang="ko-KR" sz="60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5760176" y="3302670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rgbClr val="FF0000"/>
                </a:solidFill>
              </a:rPr>
              <a:t>6-2-3-1-1.</a:t>
            </a:r>
            <a:r>
              <a:rPr kumimoji="1" lang="ko-KR" altLang="en-US" sz="600">
                <a:solidFill>
                  <a:srgbClr val="FF0000"/>
                </a:solidFill>
              </a:rPr>
              <a:t> 카찹아쿠아</a:t>
            </a:r>
            <a:endParaRPr kumimoji="1" lang="en-US" altLang="ko-KR" sz="600">
              <a:solidFill>
                <a:srgbClr val="FF000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6444400" y="1008742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6-2-4.</a:t>
            </a:r>
            <a:r>
              <a:rPr kumimoji="1" lang="ko-KR" altLang="en-US" sz="600">
                <a:solidFill>
                  <a:schemeClr val="bg1"/>
                </a:solidFill>
              </a:rPr>
              <a:t> 전동킥보드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7471456" y="983221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6-2-5.</a:t>
            </a:r>
            <a:r>
              <a:rPr kumimoji="1" lang="ko-KR" altLang="en-US" sz="600">
                <a:solidFill>
                  <a:schemeClr val="bg1"/>
                </a:solidFill>
              </a:rPr>
              <a:t> 공유자전거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30" name="텍스트 상자 29"/>
          <p:cNvSpPr txBox="1"/>
          <p:nvPr/>
        </p:nvSpPr>
        <p:spPr>
          <a:xfrm>
            <a:off x="8458367" y="995982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chemeClr val="bg1"/>
                </a:solidFill>
              </a:rPr>
              <a:t>6-2-6.</a:t>
            </a:r>
            <a:r>
              <a:rPr kumimoji="1" lang="ko-KR" altLang="en-US" sz="600">
                <a:solidFill>
                  <a:schemeClr val="bg1"/>
                </a:solidFill>
              </a:rPr>
              <a:t> 렌트카</a:t>
            </a:r>
            <a:endParaRPr kumimoji="1" lang="en-US" altLang="ko-KR" sz="600">
              <a:solidFill>
                <a:schemeClr val="bg1"/>
              </a:solidFill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8493403" y="2693647"/>
            <a:ext cx="11039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>
                <a:solidFill>
                  <a:srgbClr val="FF0000"/>
                </a:solidFill>
              </a:rPr>
              <a:t>6-2-7.</a:t>
            </a:r>
            <a:r>
              <a:rPr kumimoji="1" lang="ko-KR" altLang="en-US" sz="600">
                <a:solidFill>
                  <a:srgbClr val="FF0000"/>
                </a:solidFill>
              </a:rPr>
              <a:t> 배송서비스</a:t>
            </a:r>
            <a:endParaRPr kumimoji="1" lang="en-US" altLang="ko-KR" sz="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/>
          <p:cNvCxnSpPr/>
          <p:nvPr/>
        </p:nvCxnSpPr>
        <p:spPr>
          <a:xfrm>
            <a:off x="7646489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7"/>
          <a:stretch/>
        </p:blipFill>
        <p:spPr>
          <a:xfrm>
            <a:off x="4558087" y="737307"/>
            <a:ext cx="3086574" cy="35269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6-2-3-1.</a:t>
            </a:r>
            <a:r>
              <a:rPr kumimoji="1" lang="ko-KR" altLang="en-US"/>
              <a:t>카찹아쿠아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66" y="1837192"/>
            <a:ext cx="732210" cy="592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20" y="1537980"/>
            <a:ext cx="732210" cy="59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53" y="3540994"/>
            <a:ext cx="3163021" cy="20866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9" y="4627571"/>
            <a:ext cx="2675243" cy="7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/>
          <p:cNvCxnSpPr/>
          <p:nvPr/>
        </p:nvCxnSpPr>
        <p:spPr>
          <a:xfrm>
            <a:off x="7646489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6-2-3-1-1.</a:t>
            </a:r>
            <a:r>
              <a:rPr kumimoji="1" lang="ko-KR" altLang="en-US"/>
              <a:t>카찹아쿠아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54" y="540111"/>
            <a:ext cx="3069089" cy="54967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3" y="737157"/>
            <a:ext cx="3033234" cy="479626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956642" y="912630"/>
            <a:ext cx="392350" cy="136932"/>
            <a:chOff x="6862015" y="912630"/>
            <a:chExt cx="486960" cy="16995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015" y="912630"/>
              <a:ext cx="169951" cy="16995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1925" y="912630"/>
              <a:ext cx="157050" cy="1570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99" y="3910403"/>
            <a:ext cx="790556" cy="21599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89" y="3910403"/>
            <a:ext cx="790556" cy="2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6-2-4.</a:t>
            </a:r>
            <a:r>
              <a:rPr kumimoji="1" lang="ko-KR" altLang="en-US"/>
              <a:t>전동킥보드</a:t>
            </a:r>
            <a:endParaRPr kumimoji="1" lang="ko-KR" altLang="en-US"/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23" y="3386136"/>
            <a:ext cx="827209" cy="829424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27" y="5845525"/>
            <a:ext cx="2873559" cy="835381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2" y="5070323"/>
            <a:ext cx="2872800" cy="8316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8" y="4283974"/>
            <a:ext cx="2869748" cy="834274"/>
          </a:xfrm>
          <a:prstGeom prst="rect">
            <a:avLst/>
          </a:prstGeom>
        </p:spPr>
      </p:pic>
      <p:sp>
        <p:nvSpPr>
          <p:cNvPr id="41" name="왼쪽 대괄호[L] 40"/>
          <p:cNvSpPr/>
          <p:nvPr/>
        </p:nvSpPr>
        <p:spPr>
          <a:xfrm>
            <a:off x="7793747" y="4071579"/>
            <a:ext cx="90215" cy="260932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6205596" y="4544568"/>
            <a:ext cx="160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6-2-5.</a:t>
            </a:r>
            <a:r>
              <a:rPr kumimoji="1" lang="ko-KR" altLang="en-US"/>
              <a:t>공유자전거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68" y="3383297"/>
            <a:ext cx="834731" cy="8347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165559"/>
            <a:ext cx="2871274" cy="83471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5059778"/>
            <a:ext cx="2919577" cy="84876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4189218"/>
            <a:ext cx="2919577" cy="84876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3358300"/>
            <a:ext cx="2948814" cy="85726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974931"/>
            <a:ext cx="2892209" cy="84080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494" y="5900302"/>
            <a:ext cx="2929968" cy="8517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1769259"/>
            <a:ext cx="2925991" cy="8506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6785342"/>
            <a:ext cx="2946001" cy="85644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3" y="7607560"/>
            <a:ext cx="2949550" cy="85747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61" y="2584717"/>
            <a:ext cx="2946001" cy="856442"/>
          </a:xfrm>
          <a:prstGeom prst="rect">
            <a:avLst/>
          </a:prstGeom>
        </p:spPr>
      </p:pic>
      <p:sp>
        <p:nvSpPr>
          <p:cNvPr id="61" name="왼쪽 대괄호[L] 60"/>
          <p:cNvSpPr/>
          <p:nvPr/>
        </p:nvSpPr>
        <p:spPr>
          <a:xfrm>
            <a:off x="10939918" y="21904"/>
            <a:ext cx="202993" cy="844313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489700" y="4884013"/>
            <a:ext cx="44502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54" y="5061222"/>
            <a:ext cx="2865132" cy="8329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2" y="4283108"/>
            <a:ext cx="2872727" cy="8351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6-2-6.</a:t>
            </a:r>
            <a:r>
              <a:rPr kumimoji="1" lang="ko-KR" altLang="en-US"/>
              <a:t>렌트카</a:t>
            </a:r>
            <a:endParaRPr kumimoji="1" lang="ko-KR" altLang="en-US"/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44" y="3382985"/>
            <a:ext cx="832574" cy="832575"/>
          </a:xfrm>
          <a:prstGeom prst="rect">
            <a:avLst/>
          </a:prstGeom>
        </p:spPr>
      </p:pic>
      <p:sp>
        <p:nvSpPr>
          <p:cNvPr id="45" name="왼쪽 대괄호[L] 44"/>
          <p:cNvSpPr/>
          <p:nvPr/>
        </p:nvSpPr>
        <p:spPr>
          <a:xfrm>
            <a:off x="7793747" y="4071579"/>
            <a:ext cx="76671" cy="328758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196804" y="4544568"/>
            <a:ext cx="160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04" y="6610566"/>
            <a:ext cx="2862482" cy="8321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04" y="5835386"/>
            <a:ext cx="2871274" cy="8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6-2-7.</a:t>
            </a:r>
            <a:r>
              <a:rPr kumimoji="1" lang="ko-KR" altLang="en-US"/>
              <a:t>배송서비스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2" y="3390973"/>
            <a:ext cx="821358" cy="82135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908164" y="4283108"/>
            <a:ext cx="2855975" cy="1619217"/>
            <a:chOff x="1441938" y="1471203"/>
            <a:chExt cx="9436100" cy="53498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38" y="1471203"/>
              <a:ext cx="9436100" cy="2743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38" y="4077871"/>
              <a:ext cx="9436100" cy="2743200"/>
            </a:xfrm>
            <a:prstGeom prst="rect">
              <a:avLst/>
            </a:prstGeom>
          </p:spPr>
        </p:pic>
      </p:grpSp>
      <p:sp>
        <p:nvSpPr>
          <p:cNvPr id="43" name="왼쪽 대괄호[L] 42"/>
          <p:cNvSpPr/>
          <p:nvPr/>
        </p:nvSpPr>
        <p:spPr>
          <a:xfrm>
            <a:off x="7793748" y="4071580"/>
            <a:ext cx="49796" cy="176649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196804" y="4544568"/>
            <a:ext cx="160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59" y="3423292"/>
            <a:ext cx="1044000" cy="1044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9" y="3424814"/>
            <a:ext cx="1043999" cy="1044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34" y="3423880"/>
            <a:ext cx="1044000" cy="104400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44000" cy="104400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33" y="3424964"/>
            <a:ext cx="1043999" cy="1044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35" y="3426519"/>
            <a:ext cx="1043999" cy="1044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64" y="3424963"/>
            <a:ext cx="1043999" cy="1044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1" y="2332646"/>
            <a:ext cx="1044000" cy="104865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1" y="2339855"/>
            <a:ext cx="1039365" cy="1044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87" y="2333744"/>
            <a:ext cx="1039364" cy="1044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49" y="2332647"/>
            <a:ext cx="1039365" cy="1044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85" y="2333276"/>
            <a:ext cx="1044000" cy="1048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86" y="2333741"/>
            <a:ext cx="1039365" cy="1044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99" y="2326535"/>
            <a:ext cx="1039364" cy="1044000"/>
          </a:xfrm>
          <a:prstGeom prst="rect">
            <a:avLst/>
          </a:prstGeom>
        </p:spPr>
      </p:pic>
      <p:sp>
        <p:nvSpPr>
          <p:cNvPr id="43" name="텍스트 상자 42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6-2-1~7.</a:t>
            </a:r>
            <a:r>
              <a:rPr kumimoji="1" lang="ko-KR" altLang="en-US"/>
              <a:t>아이콘 라벨링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1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0" y="5211295"/>
            <a:ext cx="3176256" cy="105581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6493924" y="5602923"/>
            <a:ext cx="855051" cy="299921"/>
            <a:chOff x="6493924" y="5602923"/>
            <a:chExt cx="855051" cy="299921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924" y="5602923"/>
              <a:ext cx="274213" cy="29992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75" y="5611109"/>
              <a:ext cx="244700" cy="278452"/>
            </a:xfrm>
            <a:prstGeom prst="rect">
              <a:avLst/>
            </a:prstGeom>
          </p:spPr>
        </p:pic>
      </p:grp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09" y="5582968"/>
            <a:ext cx="195663" cy="3139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48" y="5590979"/>
            <a:ext cx="281743" cy="30375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75" y="5533874"/>
            <a:ext cx="295262" cy="416841"/>
          </a:xfrm>
          <a:prstGeom prst="rect">
            <a:avLst/>
          </a:prstGeom>
        </p:spPr>
      </p:pic>
      <p:sp>
        <p:nvSpPr>
          <p:cNvPr id="28" name="텍스트 상자 27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6-3. </a:t>
            </a:r>
            <a:r>
              <a:rPr kumimoji="1" lang="ko-KR" altLang="en-US"/>
              <a:t>카찹매치업</a:t>
            </a:r>
          </a:p>
        </p:txBody>
      </p:sp>
    </p:spTree>
    <p:extLst>
      <p:ext uri="{BB962C8B-B14F-4D97-AF65-F5344CB8AC3E}">
        <p14:creationId xmlns:p14="http://schemas.microsoft.com/office/powerpoint/2010/main" val="11141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6850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6100"/>
            <a:ext cx="3086100" cy="54864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1. Intro page</a:t>
            </a:r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</p:spTree>
    <p:extLst>
      <p:ext uri="{BB962C8B-B14F-4D97-AF65-F5344CB8AC3E}">
        <p14:creationId xmlns:p14="http://schemas.microsoft.com/office/powerpoint/2010/main" val="11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6850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46100"/>
            <a:ext cx="3088568" cy="5490787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2. Landing Page</a:t>
            </a:r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</p:spTree>
    <p:extLst>
      <p:ext uri="{BB962C8B-B14F-4D97-AF65-F5344CB8AC3E}">
        <p14:creationId xmlns:p14="http://schemas.microsoft.com/office/powerpoint/2010/main" val="2251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6850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4517920" y="5211295"/>
            <a:ext cx="3176256" cy="1055819"/>
            <a:chOff x="4517920" y="5211295"/>
            <a:chExt cx="3176256" cy="1055819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920" y="5211295"/>
              <a:ext cx="3176256" cy="105581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690" y="5514674"/>
              <a:ext cx="282619" cy="39899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644" y="5564951"/>
              <a:ext cx="219094" cy="35156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11" y="5546728"/>
              <a:ext cx="338303" cy="36473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094" y="5533427"/>
              <a:ext cx="357790" cy="3913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282" y="5541476"/>
              <a:ext cx="332270" cy="378101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550307" y="546101"/>
            <a:ext cx="3096183" cy="1029202"/>
            <a:chOff x="4550307" y="546101"/>
            <a:chExt cx="3096183" cy="10292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07" y="546101"/>
              <a:ext cx="3096183" cy="102920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6" y="1041653"/>
              <a:ext cx="152631" cy="1969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110" y="902825"/>
              <a:ext cx="138828" cy="1388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98240" y="551804"/>
              <a:ext cx="834703" cy="16977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17" y="537646"/>
            <a:ext cx="3097872" cy="550120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12" y="706614"/>
            <a:ext cx="138828" cy="138828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5. Coach mark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</p:spTree>
    <p:extLst>
      <p:ext uri="{BB962C8B-B14F-4D97-AF65-F5344CB8AC3E}">
        <p14:creationId xmlns:p14="http://schemas.microsoft.com/office/powerpoint/2010/main" val="7359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6850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0" y="5211295"/>
            <a:ext cx="3176256" cy="105581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550307" y="546101"/>
            <a:ext cx="3096183" cy="1029202"/>
            <a:chOff x="4550307" y="546101"/>
            <a:chExt cx="3096183" cy="10292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07" y="546101"/>
              <a:ext cx="3096183" cy="102920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6" y="1041653"/>
              <a:ext cx="152631" cy="1969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110" y="902825"/>
              <a:ext cx="138828" cy="13882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8240" y="551804"/>
              <a:ext cx="834703" cy="169770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53" y="5143335"/>
            <a:ext cx="365037" cy="58575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04" y="5153488"/>
            <a:ext cx="546700" cy="58941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30" y="4991694"/>
            <a:ext cx="577268" cy="81496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735" y="5125177"/>
            <a:ext cx="552151" cy="6039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74" y="5128491"/>
            <a:ext cx="536687" cy="610713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4833537" y="5582607"/>
            <a:ext cx="2515438" cy="320237"/>
            <a:chOff x="4833537" y="5582607"/>
            <a:chExt cx="2515438" cy="320237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3537" y="5582607"/>
              <a:ext cx="195663" cy="313971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048" y="5590979"/>
              <a:ext cx="281743" cy="303754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924" y="5602923"/>
              <a:ext cx="274213" cy="29992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75" y="5611109"/>
              <a:ext cx="244700" cy="278452"/>
            </a:xfrm>
            <a:prstGeom prst="rect">
              <a:avLst/>
            </a:prstGeom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11" y="5533427"/>
            <a:ext cx="295580" cy="417288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6-1. </a:t>
            </a:r>
            <a:r>
              <a:rPr kumimoji="1" lang="ko-KR" altLang="en-US"/>
              <a:t>길찾기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</p:spTree>
    <p:extLst>
      <p:ext uri="{BB962C8B-B14F-4D97-AF65-F5344CB8AC3E}">
        <p14:creationId xmlns:p14="http://schemas.microsoft.com/office/powerpoint/2010/main" val="16078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0" y="5211295"/>
            <a:ext cx="3176256" cy="1055819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6493924" y="5602923"/>
            <a:ext cx="855051" cy="299921"/>
            <a:chOff x="6493924" y="5602923"/>
            <a:chExt cx="855051" cy="299921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924" y="5602923"/>
              <a:ext cx="274213" cy="29992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75" y="5611109"/>
              <a:ext cx="244700" cy="278452"/>
            </a:xfrm>
            <a:prstGeom prst="rect">
              <a:avLst/>
            </a:prstGeom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11" y="5533427"/>
            <a:ext cx="295580" cy="417288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6-2. </a:t>
            </a:r>
            <a:r>
              <a:rPr kumimoji="1" lang="ko-KR" altLang="en-US"/>
              <a:t>올인원카찹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09" y="5582968"/>
            <a:ext cx="195663" cy="31397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40" y="5595772"/>
            <a:ext cx="274615" cy="2960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6-2-1.</a:t>
            </a:r>
            <a:r>
              <a:rPr kumimoji="1" lang="ko-KR" altLang="en-US"/>
              <a:t>카셰어링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0" y="4198579"/>
            <a:ext cx="2869137" cy="834096"/>
          </a:xfrm>
          <a:prstGeom prst="rect">
            <a:avLst/>
          </a:prstGeom>
        </p:spPr>
      </p:pic>
      <p:pic>
        <p:nvPicPr>
          <p:cNvPr id="66" name="그림 65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8" y="4997087"/>
            <a:ext cx="2872800" cy="831600"/>
          </a:xfrm>
          <a:prstGeom prst="rect">
            <a:avLst/>
          </a:prstGeom>
        </p:spPr>
      </p:pic>
      <p:pic>
        <p:nvPicPr>
          <p:cNvPr id="68" name="그림 67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20" y="5800733"/>
            <a:ext cx="2872800" cy="832128"/>
          </a:xfrm>
          <a:prstGeom prst="rect">
            <a:avLst/>
          </a:prstGeom>
        </p:spPr>
      </p:pic>
      <p:sp>
        <p:nvSpPr>
          <p:cNvPr id="69" name="왼쪽 대괄호[L] 68"/>
          <p:cNvSpPr/>
          <p:nvPr/>
        </p:nvSpPr>
        <p:spPr>
          <a:xfrm>
            <a:off x="7823244" y="4071579"/>
            <a:ext cx="50503" cy="256128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6225260" y="4544568"/>
            <a:ext cx="160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6-2-2.</a:t>
            </a:r>
            <a:r>
              <a:rPr kumimoji="1" lang="ko-KR" altLang="en-US"/>
              <a:t>타다</a:t>
            </a:r>
            <a:r>
              <a:rPr kumimoji="1" lang="en-US" altLang="ko-KR"/>
              <a:t>|</a:t>
            </a:r>
            <a:r>
              <a:rPr kumimoji="1" lang="ko-KR" altLang="en-US"/>
              <a:t>카풀</a:t>
            </a:r>
            <a:endParaRPr kumimoji="1" lang="ko-KR" altLang="en-US"/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15" y="3380432"/>
            <a:ext cx="832848" cy="83512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6" y="4215559"/>
            <a:ext cx="2872800" cy="8316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7" y="5002092"/>
            <a:ext cx="2872800" cy="8316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15" y="6608766"/>
            <a:ext cx="2872800" cy="8316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36" y="5814463"/>
            <a:ext cx="2872800" cy="831600"/>
          </a:xfrm>
          <a:prstGeom prst="rect">
            <a:avLst/>
          </a:prstGeom>
        </p:spPr>
      </p:pic>
      <p:sp>
        <p:nvSpPr>
          <p:cNvPr id="43" name="왼쪽 대괄호[L] 42"/>
          <p:cNvSpPr/>
          <p:nvPr/>
        </p:nvSpPr>
        <p:spPr>
          <a:xfrm>
            <a:off x="7793748" y="4071579"/>
            <a:ext cx="88136" cy="328295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205596" y="4544568"/>
            <a:ext cx="160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51349" y="191206"/>
            <a:ext cx="3276600" cy="6489700"/>
          </a:xfrm>
          <a:prstGeom prst="roundRect">
            <a:avLst>
              <a:gd name="adj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02300" y="6235700"/>
            <a:ext cx="787400" cy="254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890262" y="321279"/>
            <a:ext cx="529460" cy="101808"/>
            <a:chOff x="5899150" y="330200"/>
            <a:chExt cx="529460" cy="10180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899150" y="330200"/>
              <a:ext cx="393700" cy="101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328879" y="332277"/>
              <a:ext cx="99731" cy="99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" name="직선 연결선[R] 13"/>
          <p:cNvCxnSpPr/>
          <p:nvPr/>
        </p:nvCxnSpPr>
        <p:spPr>
          <a:xfrm>
            <a:off x="0" y="546100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0" y="6036887"/>
            <a:ext cx="12192000" cy="0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4550307" y="0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7632943" y="-7353"/>
            <a:ext cx="0" cy="6865353"/>
          </a:xfrm>
          <a:prstGeom prst="line">
            <a:avLst/>
          </a:prstGeom>
          <a:ln>
            <a:solidFill>
              <a:srgbClr val="FF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/>
          <a:stretch/>
        </p:blipFill>
        <p:spPr>
          <a:xfrm>
            <a:off x="4560048" y="551804"/>
            <a:ext cx="3086441" cy="5480517"/>
          </a:xfrm>
          <a:prstGeom prst="rect">
            <a:avLst/>
          </a:prstGeom>
        </p:spPr>
      </p:pic>
      <p:sp>
        <p:nvSpPr>
          <p:cNvPr id="72" name="텍스트 상자 71"/>
          <p:cNvSpPr txBox="1"/>
          <p:nvPr/>
        </p:nvSpPr>
        <p:spPr>
          <a:xfrm>
            <a:off x="155104" y="686266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6-2-3.</a:t>
            </a:r>
            <a:r>
              <a:rPr kumimoji="1" lang="ko-KR" altLang="en-US"/>
              <a:t>카찹아쿠아</a:t>
            </a:r>
          </a:p>
        </p:txBody>
      </p:sp>
      <p:sp>
        <p:nvSpPr>
          <p:cNvPr id="74" name="텍스트 상자 73"/>
          <p:cNvSpPr txBox="1"/>
          <p:nvPr/>
        </p:nvSpPr>
        <p:spPr>
          <a:xfrm>
            <a:off x="349349" y="1064958"/>
            <a:ext cx="505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/>
              <a:t>*모든 이미지가 </a:t>
            </a:r>
            <a:r>
              <a:rPr kumimoji="1" lang="en-US" altLang="ko-KR" sz="1100"/>
              <a:t>PNG</a:t>
            </a:r>
            <a:r>
              <a:rPr kumimoji="1" lang="ko-KR" altLang="en-US" sz="1100"/>
              <a:t>라서 바로 뜯어서 적용가능함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953135"/>
            <a:ext cx="2591661" cy="2960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8" y="533730"/>
            <a:ext cx="3096182" cy="2107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40" y="551804"/>
            <a:ext cx="834703" cy="169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59" y="3282769"/>
            <a:ext cx="3093246" cy="27495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2809" y="5533427"/>
            <a:ext cx="2516166" cy="417288"/>
            <a:chOff x="4832809" y="5533427"/>
            <a:chExt cx="2516166" cy="417288"/>
          </a:xfrm>
        </p:grpSpPr>
        <p:grpSp>
          <p:nvGrpSpPr>
            <p:cNvPr id="24" name="그룹 23"/>
            <p:cNvGrpSpPr/>
            <p:nvPr/>
          </p:nvGrpSpPr>
          <p:grpSpPr>
            <a:xfrm>
              <a:off x="6493924" y="5602923"/>
              <a:ext cx="855051" cy="299921"/>
              <a:chOff x="6493924" y="5602923"/>
              <a:chExt cx="855051" cy="299921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3924" y="5602923"/>
                <a:ext cx="274213" cy="299921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4275" y="5611109"/>
                <a:ext cx="244700" cy="278452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911" y="5533427"/>
              <a:ext cx="295580" cy="4172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9" y="5582968"/>
              <a:ext cx="195663" cy="31397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40" y="5595772"/>
              <a:ext cx="274615" cy="29606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649266" y="3380433"/>
            <a:ext cx="6069535" cy="836648"/>
            <a:chOff x="4649265" y="3389619"/>
            <a:chExt cx="7670419" cy="105732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65" y="3391106"/>
              <a:ext cx="1044000" cy="1044000"/>
            </a:xfrm>
            <a:prstGeom prst="rect">
              <a:avLst/>
            </a:prstGeom>
          </p:spPr>
        </p:pic>
        <p:grpSp>
          <p:nvGrpSpPr>
            <p:cNvPr id="40" name="그룹 39"/>
            <p:cNvGrpSpPr/>
            <p:nvPr/>
          </p:nvGrpSpPr>
          <p:grpSpPr>
            <a:xfrm>
              <a:off x="5782482" y="3389619"/>
              <a:ext cx="6537202" cy="1057320"/>
              <a:chOff x="5743067" y="2294349"/>
              <a:chExt cx="6537202" cy="1057320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3067" y="2307669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093" y="2301558"/>
                <a:ext cx="1039364" cy="1044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7355" y="2300461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2591" y="2301090"/>
                <a:ext cx="1044000" cy="104865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192" y="2301555"/>
                <a:ext cx="1039365" cy="1044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0905" y="2294349"/>
                <a:ext cx="1039364" cy="1044000"/>
              </a:xfrm>
              <a:prstGeom prst="rect">
                <a:avLst/>
              </a:prstGeom>
            </p:spPr>
          </p:pic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3402853"/>
            <a:ext cx="815114" cy="80368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85" y="3402853"/>
            <a:ext cx="822545" cy="7957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91" y="4306559"/>
            <a:ext cx="2890347" cy="13878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26" y="4370652"/>
            <a:ext cx="853321" cy="15789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25" y="4569211"/>
            <a:ext cx="853321" cy="15789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7" y="4365911"/>
            <a:ext cx="853321" cy="15789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6" y="4564470"/>
            <a:ext cx="853321" cy="1578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26" y="4827560"/>
            <a:ext cx="2261682" cy="756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3005" y="4764213"/>
            <a:ext cx="46277" cy="462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39" y="4759610"/>
            <a:ext cx="50880" cy="508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8" y="4949522"/>
            <a:ext cx="2877659" cy="4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239</Words>
  <Application>Microsoft Macintosh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이원재</dc:creator>
  <cp:lastModifiedBy>이원재</cp:lastModifiedBy>
  <cp:revision>60</cp:revision>
  <dcterms:created xsi:type="dcterms:W3CDTF">2019-03-14T06:29:04Z</dcterms:created>
  <dcterms:modified xsi:type="dcterms:W3CDTF">2019-03-14T13:07:16Z</dcterms:modified>
</cp:coreProperties>
</file>