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9" r:id="rId3"/>
    <p:sldId id="262" r:id="rId4"/>
    <p:sldId id="268" r:id="rId5"/>
    <p:sldId id="267" r:id="rId6"/>
    <p:sldId id="269" r:id="rId7"/>
    <p:sldId id="273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83" r:id="rId16"/>
    <p:sldId id="284" r:id="rId17"/>
    <p:sldId id="285" r:id="rId18"/>
    <p:sldId id="286" r:id="rId19"/>
    <p:sldId id="282" r:id="rId20"/>
    <p:sldId id="278" r:id="rId21"/>
    <p:sldId id="280" r:id="rId22"/>
    <p:sldId id="281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084"/>
    <a:srgbClr val="D2B4A9"/>
    <a:srgbClr val="F4E5D4"/>
    <a:srgbClr val="F3D5BB"/>
    <a:srgbClr val="1B3C35"/>
    <a:srgbClr val="2A5963"/>
    <a:srgbClr val="1B3C33"/>
    <a:srgbClr val="E4C2A9"/>
    <a:srgbClr val="34717F"/>
    <a:srgbClr val="2F6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en-US" altLang="ko-KR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</a:t>
            </a:r>
            <a:endParaRPr lang="ko-KR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Term Project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362506" y="3871482"/>
            <a:ext cx="1070092" cy="10700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2774895" y="2382076"/>
            <a:ext cx="2393544" cy="239354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change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707976"/>
            <a:ext cx="10790855" cy="37417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1" y="2077578"/>
            <a:ext cx="11110923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362506" y="3871482"/>
            <a:ext cx="1070092" cy="10700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2774895" y="2382076"/>
            <a:ext cx="2393544" cy="239354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changed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015537"/>
            <a:ext cx="4986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can read both string type and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type.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can read though URL is not complete.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2759" y="1734897"/>
            <a:ext cx="4986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can read both string type and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type.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43560" y="3347284"/>
            <a:ext cx="1838960" cy="607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96920" y="4013279"/>
            <a:ext cx="1838960" cy="6079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96920" y="2681289"/>
            <a:ext cx="1838960" cy="6079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URL type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/>
          <p:cNvCxnSpPr>
            <a:stCxn id="8" idx="3"/>
            <a:endCxn id="14" idx="1"/>
          </p:cNvCxnSpPr>
          <p:nvPr/>
        </p:nvCxnSpPr>
        <p:spPr>
          <a:xfrm flipV="1">
            <a:off x="3082520" y="2985257"/>
            <a:ext cx="914400" cy="6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3" idx="1"/>
          </p:cNvCxnSpPr>
          <p:nvPr/>
        </p:nvCxnSpPr>
        <p:spPr>
          <a:xfrm>
            <a:off x="3082520" y="3651252"/>
            <a:ext cx="914400" cy="6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750280" y="2681289"/>
            <a:ext cx="1838960" cy="607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(Class)</a:t>
            </a:r>
          </a:p>
          <a:p>
            <a:pPr algn="ctr"/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rlURL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50280" y="4013278"/>
            <a:ext cx="1838960" cy="607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(Class)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StringURL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화살표 연결선 21"/>
          <p:cNvCxnSpPr>
            <a:stCxn id="14" idx="3"/>
            <a:endCxn id="20" idx="1"/>
          </p:cNvCxnSpPr>
          <p:nvPr/>
        </p:nvCxnSpPr>
        <p:spPr>
          <a:xfrm>
            <a:off x="5835880" y="298525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3"/>
            <a:endCxn id="21" idx="1"/>
          </p:cNvCxnSpPr>
          <p:nvPr/>
        </p:nvCxnSpPr>
        <p:spPr>
          <a:xfrm flipV="1">
            <a:off x="5835880" y="4317246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9503640" y="3347284"/>
            <a:ext cx="1838960" cy="6079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(Interface)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ConnectURL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화살표 연결선 28"/>
          <p:cNvCxnSpPr>
            <a:stCxn id="20" idx="3"/>
            <a:endCxn id="27" idx="1"/>
          </p:cNvCxnSpPr>
          <p:nvPr/>
        </p:nvCxnSpPr>
        <p:spPr>
          <a:xfrm>
            <a:off x="8589240" y="2985257"/>
            <a:ext cx="914400" cy="6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7" idx="1"/>
          </p:cNvCxnSpPr>
          <p:nvPr/>
        </p:nvCxnSpPr>
        <p:spPr>
          <a:xfrm flipV="1">
            <a:off x="8589240" y="3651252"/>
            <a:ext cx="914400" cy="7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9503640" y="2073354"/>
            <a:ext cx="1838960" cy="6079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HttpConnection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23" idx="2"/>
            <a:endCxn id="27" idx="0"/>
          </p:cNvCxnSpPr>
          <p:nvPr/>
        </p:nvCxnSpPr>
        <p:spPr>
          <a:xfrm>
            <a:off x="10423120" y="2681289"/>
            <a:ext cx="0" cy="6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7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1" grpId="0" animBg="1"/>
      <p:bldP spid="27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362506" y="3871482"/>
            <a:ext cx="1070092" cy="10700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2774895" y="2382076"/>
            <a:ext cx="2393544" cy="239354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changed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015537"/>
            <a:ext cx="4986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can read both string type and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can read though URL is not complete.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8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2759" y="1734897"/>
            <a:ext cx="4986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can read though URL is not complete.</a:t>
            </a:r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31512" y="5060239"/>
            <a:ext cx="1838960" cy="607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protocol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84658" y="4975935"/>
            <a:ext cx="23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(Extended Function)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243560" y="3347284"/>
            <a:ext cx="1838960" cy="607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96920" y="4013279"/>
            <a:ext cx="1838960" cy="6079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96920" y="2681289"/>
            <a:ext cx="1838960" cy="6079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URL type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/>
          <p:cNvCxnSpPr>
            <a:stCxn id="33" idx="3"/>
            <a:endCxn id="35" idx="1"/>
          </p:cNvCxnSpPr>
          <p:nvPr/>
        </p:nvCxnSpPr>
        <p:spPr>
          <a:xfrm flipV="1">
            <a:off x="3082520" y="2985257"/>
            <a:ext cx="914400" cy="6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3"/>
            <a:endCxn id="34" idx="1"/>
          </p:cNvCxnSpPr>
          <p:nvPr/>
        </p:nvCxnSpPr>
        <p:spPr>
          <a:xfrm>
            <a:off x="3082520" y="3651252"/>
            <a:ext cx="914400" cy="6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750280" y="2681289"/>
            <a:ext cx="1838960" cy="607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(Class)</a:t>
            </a:r>
          </a:p>
          <a:p>
            <a:pPr algn="ctr"/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rlURL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50280" y="4013278"/>
            <a:ext cx="1838960" cy="6079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(Class)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StringURL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직선 화살표 연결선 39"/>
          <p:cNvCxnSpPr>
            <a:stCxn id="35" idx="3"/>
            <a:endCxn id="38" idx="1"/>
          </p:cNvCxnSpPr>
          <p:nvPr/>
        </p:nvCxnSpPr>
        <p:spPr>
          <a:xfrm>
            <a:off x="5835880" y="298525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3"/>
            <a:endCxn id="39" idx="1"/>
          </p:cNvCxnSpPr>
          <p:nvPr/>
        </p:nvCxnSpPr>
        <p:spPr>
          <a:xfrm flipV="1">
            <a:off x="5835880" y="4317246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9503640" y="3347284"/>
            <a:ext cx="1838960" cy="6079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(Interface)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ConnectURL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직선 화살표 연결선 42"/>
          <p:cNvCxnSpPr>
            <a:stCxn id="38" idx="3"/>
            <a:endCxn id="42" idx="1"/>
          </p:cNvCxnSpPr>
          <p:nvPr/>
        </p:nvCxnSpPr>
        <p:spPr>
          <a:xfrm>
            <a:off x="8589240" y="2985257"/>
            <a:ext cx="914400" cy="6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42" idx="1"/>
          </p:cNvCxnSpPr>
          <p:nvPr/>
        </p:nvCxnSpPr>
        <p:spPr>
          <a:xfrm flipV="1">
            <a:off x="8589240" y="3651252"/>
            <a:ext cx="914400" cy="7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5" idx="1"/>
            <a:endCxn id="39" idx="2"/>
          </p:cNvCxnSpPr>
          <p:nvPr/>
        </p:nvCxnSpPr>
        <p:spPr>
          <a:xfrm rot="10800000">
            <a:off x="7669760" y="4621213"/>
            <a:ext cx="661752" cy="74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9503640" y="2073354"/>
            <a:ext cx="1838960" cy="6079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HttpConnection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화살표 연결선 23"/>
          <p:cNvCxnSpPr>
            <a:stCxn id="23" idx="2"/>
          </p:cNvCxnSpPr>
          <p:nvPr/>
        </p:nvCxnSpPr>
        <p:spPr>
          <a:xfrm>
            <a:off x="10423120" y="2681289"/>
            <a:ext cx="0" cy="6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947" y="1734897"/>
            <a:ext cx="29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StringURL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91" y="2106024"/>
            <a:ext cx="5761219" cy="4016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50" y="2106024"/>
            <a:ext cx="5761219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947" y="1734897"/>
            <a:ext cx="29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StringURL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78" y="2145977"/>
            <a:ext cx="547163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947" y="1734897"/>
            <a:ext cx="29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UrlURL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29" y="2091017"/>
            <a:ext cx="5806943" cy="4016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28" y="2091017"/>
            <a:ext cx="5806943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6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947" y="1734897"/>
            <a:ext cx="29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UrlURL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1" y="2079046"/>
            <a:ext cx="5761219" cy="40160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80" y="2079046"/>
            <a:ext cx="5761219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947" y="1734897"/>
            <a:ext cx="29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HttpConnection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16" y="2241058"/>
            <a:ext cx="4709568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746F2D-ADA4-462A-8EDC-4E7366616DAD}"/>
              </a:ext>
            </a:extLst>
          </p:cNvPr>
          <p:cNvGrpSpPr/>
          <p:nvPr/>
        </p:nvGrpSpPr>
        <p:grpSpPr>
          <a:xfrm>
            <a:off x="6824133" y="1999641"/>
            <a:ext cx="5095173" cy="3052419"/>
            <a:chOff x="7556048" y="2072018"/>
            <a:chExt cx="2311702" cy="4781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F05D5C-1EBA-4568-9C69-7841B9C603A4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A15862-DFDE-42CD-A4EE-EDC44A6AB0F6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6824133" y="296862"/>
            <a:ext cx="3297767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is </a:t>
            </a:r>
            <a:r>
              <a:rPr lang="en-US" sz="2400" b="1" dirty="0" err="1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Jsoup</a:t>
            </a:r>
            <a:r>
              <a:rPr lang="en-US" sz="2400" b="1" dirty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we did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&amp; Result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746F2D-ADA4-462A-8EDC-4E7366616DAD}"/>
              </a:ext>
            </a:extLst>
          </p:cNvPr>
          <p:cNvGrpSpPr/>
          <p:nvPr/>
        </p:nvGrpSpPr>
        <p:grpSpPr>
          <a:xfrm>
            <a:off x="6824133" y="1999641"/>
            <a:ext cx="5095173" cy="3052419"/>
            <a:chOff x="7556048" y="2072018"/>
            <a:chExt cx="2311702" cy="4781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F05D5C-1EBA-4568-9C69-7841B9C603A4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A15862-DFDE-42CD-A4EE-EDC44A6AB0F6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6824133" y="296862"/>
            <a:ext cx="3297767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is </a:t>
            </a:r>
            <a:r>
              <a:rPr lang="en-US" sz="2400" b="1" dirty="0" err="1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Jsoup</a:t>
            </a:r>
            <a:r>
              <a:rPr lang="en-US" sz="2400" b="1" dirty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we did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&amp; Result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374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Test &amp; Result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362506" y="3871482"/>
            <a:ext cx="1070092" cy="10700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2774895" y="2382076"/>
            <a:ext cx="2393544" cy="239354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015537"/>
            <a:ext cx="4986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Wrong host name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Wrong protocol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5" y="1688924"/>
            <a:ext cx="10737510" cy="37798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1" y="2085198"/>
            <a:ext cx="1105757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Test &amp; Result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362506" y="3871482"/>
            <a:ext cx="1070092" cy="10700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2774895" y="2382076"/>
            <a:ext cx="2393544" cy="239354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015537"/>
            <a:ext cx="4986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Wrong host name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Wrong protocol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4" y="1688924"/>
            <a:ext cx="10760372" cy="37798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1" y="2104250"/>
            <a:ext cx="11042337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en-US" altLang="ko-KR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437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0" r="9419"/>
          <a:stretch/>
        </p:blipFill>
        <p:spPr>
          <a:xfrm>
            <a:off x="2670453" y="2486174"/>
            <a:ext cx="3269673" cy="2270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1112" y="2843408"/>
            <a:ext cx="4986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Library of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DOM (Document Object Model)</a:t>
            </a: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362506" y="3871482"/>
            <a:ext cx="1070092" cy="10700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2774895" y="2382076"/>
            <a:ext cx="2393544" cy="239354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 name)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정오각형 20"/>
          <p:cNvSpPr/>
          <p:nvPr/>
        </p:nvSpPr>
        <p:spPr>
          <a:xfrm>
            <a:off x="6963710" y="2718091"/>
            <a:ext cx="1534160" cy="1461105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Jsoup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정오각형 21"/>
          <p:cNvSpPr/>
          <p:nvPr/>
        </p:nvSpPr>
        <p:spPr>
          <a:xfrm rot="19407470">
            <a:off x="5701980" y="3180347"/>
            <a:ext cx="1477359" cy="1407009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정오각형 24"/>
          <p:cNvSpPr/>
          <p:nvPr/>
        </p:nvSpPr>
        <p:spPr>
          <a:xfrm rot="2209936">
            <a:off x="8275939" y="3183852"/>
            <a:ext cx="1557700" cy="1433932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Elem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정오각형 26"/>
          <p:cNvSpPr/>
          <p:nvPr/>
        </p:nvSpPr>
        <p:spPr>
          <a:xfrm rot="2150340">
            <a:off x="6996479" y="4067864"/>
            <a:ext cx="1570224" cy="1522012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Elem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정오각형 27"/>
          <p:cNvSpPr/>
          <p:nvPr/>
        </p:nvSpPr>
        <p:spPr>
          <a:xfrm rot="2150340">
            <a:off x="7809658" y="1600811"/>
            <a:ext cx="1570224" cy="1522012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정오각형 28"/>
          <p:cNvSpPr/>
          <p:nvPr/>
        </p:nvSpPr>
        <p:spPr>
          <a:xfrm rot="19471817">
            <a:off x="6082080" y="1600811"/>
            <a:ext cx="1570224" cy="1522012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2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746F2D-ADA4-462A-8EDC-4E7366616DAD}"/>
              </a:ext>
            </a:extLst>
          </p:cNvPr>
          <p:cNvGrpSpPr/>
          <p:nvPr/>
        </p:nvGrpSpPr>
        <p:grpSpPr>
          <a:xfrm>
            <a:off x="6824133" y="1999641"/>
            <a:ext cx="5095173" cy="3052419"/>
            <a:chOff x="7556048" y="2072018"/>
            <a:chExt cx="2311702" cy="4781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F05D5C-1EBA-4568-9C69-7841B9C603A4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A15862-DFDE-42CD-A4EE-EDC44A6AB0F6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6824133" y="296862"/>
            <a:ext cx="3297767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is </a:t>
            </a:r>
            <a:r>
              <a:rPr lang="en-US" sz="2400" b="1" dirty="0" err="1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Jsoup</a:t>
            </a:r>
            <a:r>
              <a:rPr lang="en-US" sz="2400" b="1" dirty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we did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&amp; Result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557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362506" y="3871482"/>
            <a:ext cx="1070092" cy="10700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2774895" y="2382076"/>
            <a:ext cx="2393544" cy="239354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76" y="0"/>
            <a:ext cx="517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362506" y="3871482"/>
            <a:ext cx="1070092" cy="10700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2774895" y="2382076"/>
            <a:ext cx="2393544" cy="239354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86" y="0"/>
            <a:ext cx="554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 Term project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STRONG HTML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4362506" y="3871482"/>
            <a:ext cx="1070092" cy="107009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2774895" y="2382076"/>
            <a:ext cx="2393544" cy="239354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Check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2382076"/>
            <a:ext cx="4986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can read only String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can’t read if URL is not complete.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7984720" y="3587246"/>
            <a:ext cx="541020" cy="568471"/>
          </a:xfrm>
          <a:prstGeom prst="downArrow">
            <a:avLst/>
          </a:prstGeom>
          <a:solidFill>
            <a:srgbClr val="DFB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80239" y="4313955"/>
            <a:ext cx="4986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fixed these !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3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746F2D-ADA4-462A-8EDC-4E7366616DAD}"/>
              </a:ext>
            </a:extLst>
          </p:cNvPr>
          <p:cNvGrpSpPr/>
          <p:nvPr/>
        </p:nvGrpSpPr>
        <p:grpSpPr>
          <a:xfrm>
            <a:off x="6824133" y="1999641"/>
            <a:ext cx="5095173" cy="3052419"/>
            <a:chOff x="7556048" y="2072018"/>
            <a:chExt cx="2311702" cy="4781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F05D5C-1EBA-4568-9C69-7841B9C603A4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A15862-DFDE-42CD-A4EE-EDC44A6AB0F6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Pattern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6824133" y="296862"/>
            <a:ext cx="3297767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is </a:t>
            </a:r>
            <a:r>
              <a:rPr lang="en-US" sz="2400" b="1" dirty="0" err="1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Jsoup</a:t>
            </a:r>
            <a:r>
              <a:rPr lang="en-US" sz="2400" b="1" dirty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we did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&amp; Result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67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436</Words>
  <Application>Microsoft Office PowerPoint</Application>
  <PresentationFormat>와이드스크린</PresentationFormat>
  <Paragraphs>194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Design Pattern</vt:lpstr>
      <vt:lpstr>PowerPoint 프레젠테이션</vt:lpstr>
      <vt:lpstr>What is Jsoup?</vt:lpstr>
      <vt:lpstr>What is Jsoup?</vt:lpstr>
      <vt:lpstr>PowerPoint 프레젠테이션</vt:lpstr>
      <vt:lpstr>Overview</vt:lpstr>
      <vt:lpstr>Overview</vt:lpstr>
      <vt:lpstr>Overview</vt:lpstr>
      <vt:lpstr>PowerPoint 프레젠테이션</vt:lpstr>
      <vt:lpstr>What we did</vt:lpstr>
      <vt:lpstr>What we did</vt:lpstr>
      <vt:lpstr>What we did</vt:lpstr>
      <vt:lpstr>What we did</vt:lpstr>
      <vt:lpstr>What we did</vt:lpstr>
      <vt:lpstr>What we did</vt:lpstr>
      <vt:lpstr>What we did</vt:lpstr>
      <vt:lpstr>What we did</vt:lpstr>
      <vt:lpstr>What we did</vt:lpstr>
      <vt:lpstr>What we did</vt:lpstr>
      <vt:lpstr>PowerPoint 프레젠테이션</vt:lpstr>
      <vt:lpstr>Test &amp; Result</vt:lpstr>
      <vt:lpstr>Test &amp;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jangdj1205@naver.com</cp:lastModifiedBy>
  <cp:revision>283</cp:revision>
  <dcterms:created xsi:type="dcterms:W3CDTF">2017-12-10T15:04:34Z</dcterms:created>
  <dcterms:modified xsi:type="dcterms:W3CDTF">2019-12-07T15:23:21Z</dcterms:modified>
</cp:coreProperties>
</file>