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71" r:id="rId4"/>
    <p:sldId id="268" r:id="rId5"/>
    <p:sldId id="269" r:id="rId6"/>
    <p:sldId id="27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52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4DFD-27CF-4A81-AF97-1B28CDBA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BFC0A-5AFD-4AF1-8AF3-FE719237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92D9-CDAB-479B-B58D-8562A09A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4D057-B0E8-4D81-826A-1596F1BC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2EED-A6CC-4A58-AB99-D37DE9F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FD53-70BE-48EA-869B-C101B0B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53295-5E29-4A6B-880C-F46FB425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EF47-7736-48CF-8967-6A25D94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1618B-A54B-438C-ADEF-7CCCE949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394A9-9B89-48ED-96B5-A6D57C8F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FC46A-6009-42D5-BC0F-EA4C80BA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BE70A-E991-40E0-BD47-AAE09501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4067-1B14-4627-9251-21AA69E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1E22-E81C-4963-9E83-913A0B31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416E2-1894-45C4-8CA5-899FB0B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34AF-FDE2-4456-9A7A-E163C57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693EA-427B-4826-9950-DA729057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D918-8D64-4BC0-A85A-4647E72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F433-4DA0-41EA-B31B-C93954F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0D01-7231-4A3C-8F7A-4CFCC6F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372C-9B9E-4886-97AC-B05A16F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451E-1D9D-451A-A12A-451A8C2C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E01B8-FD92-4C4C-9FD6-638DB63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C18D-9F31-4F65-953A-CC47081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8BF1-3841-49E1-8E36-FA31048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126D1-88B7-4905-B383-B79214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8058-E6A8-4AA1-89E0-E59F7EFE4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CA32A-B526-4324-8A0C-DBBCFB9E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6980-D3D7-4F49-9D30-47D0543C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1E673-9ED3-4F78-AD3F-C249E27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16E0-630B-4E5A-9DDA-6C5FDEF7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372-E019-4721-AEAA-495A25E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F67F7-8D9C-412C-823C-0644F2B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79C-D16F-4859-AF67-4B041C8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905C7-DD19-4678-80D6-1DB644C7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A9A6A-E00C-4C12-98CA-5C286E16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1F55A-879E-4D0D-ADD3-092312C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D0EBF-9413-46A1-ACD0-A3D5306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11546-0531-4227-A79C-3C40155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0E8F-8E1A-48E4-B1FB-30BA2788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67DED-BAB1-4177-9544-0C8315B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CDF88-D728-47C8-B1A4-68E89076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9AB23-1008-4D25-8EE8-0004E76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8265-D48A-45E4-AD1A-F53BDD3E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75200D-65B8-4E4E-AFC6-DD51C35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E4CE7-5DAF-46DD-9083-1D86739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85DA-B2BB-4D7A-AA35-90CE9C9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92ED-BC15-405B-AB55-66222B54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BC61F-6460-4FC6-BA1A-2FCD1E5A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DF08-409C-4D73-A94F-73ACAF8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12253-D76B-4A7B-BE6F-828A26F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60D0B-458B-4DDF-BD2C-91045299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BDC-40D0-4BD2-8423-9BE003DD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2E009-F89E-4E54-BBC7-2374C453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52917-BB91-4747-9D02-D47CCDD6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AB641-0F0F-4FCD-A30B-61F0562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904B4-CD9D-47FF-9361-908E92C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9DBAD-530D-439B-BEDE-7D5BCD8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4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DB9B8-236F-49AD-B445-1E00787E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9E9F6-A4D7-4798-934A-54085F1C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9A583-72C6-40C4-9C91-D3D98B92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CD2-7B5E-4959-B838-49F5C034186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461D-CB9B-4CFF-A650-E52020C6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D018-5347-4DAF-9692-B143C698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33" y="1256046"/>
            <a:ext cx="1944354" cy="19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D996E8D-35A7-42EE-BE9D-ECA3B94944ED}"/>
              </a:ext>
            </a:extLst>
          </p:cNvPr>
          <p:cNvSpPr txBox="1">
            <a:spLocks/>
          </p:cNvSpPr>
          <p:nvPr/>
        </p:nvSpPr>
        <p:spPr>
          <a:xfrm>
            <a:off x="875185" y="9980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Personal-friendly filter</a:t>
            </a:r>
            <a:b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 Bulletin board system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9C5E6-867F-4435-B557-AF9DF839524B}"/>
              </a:ext>
            </a:extLst>
          </p:cNvPr>
          <p:cNvSpPr/>
          <p:nvPr/>
        </p:nvSpPr>
        <p:spPr>
          <a:xfrm>
            <a:off x="1165196" y="971550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C82AA-3DE1-479B-BE47-FD90EB7D0FA3}"/>
              </a:ext>
            </a:extLst>
          </p:cNvPr>
          <p:cNvSpPr/>
          <p:nvPr/>
        </p:nvSpPr>
        <p:spPr>
          <a:xfrm>
            <a:off x="1174721" y="3209925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F562714-0988-4D43-B02C-83B201E56894}"/>
              </a:ext>
            </a:extLst>
          </p:cNvPr>
          <p:cNvSpPr txBox="1">
            <a:spLocks/>
          </p:cNvSpPr>
          <p:nvPr/>
        </p:nvSpPr>
        <p:spPr>
          <a:xfrm>
            <a:off x="2949214" y="5315576"/>
            <a:ext cx="9144000" cy="1205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NLP(02)</a:t>
            </a:r>
          </a:p>
          <a:p>
            <a:pPr algn="r"/>
            <a:r>
              <a:rPr lang="en-US" altLang="ko-KR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20141043 </a:t>
            </a:r>
            <a:r>
              <a:rPr lang="ko-KR" altLang="en-US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양준호</a:t>
            </a:r>
            <a:r>
              <a:rPr lang="en-US" altLang="ko-KR" sz="25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20143692 </a:t>
            </a:r>
            <a:r>
              <a:rPr lang="ko-KR" altLang="en-US" sz="25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강경석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20145026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김상범</a:t>
            </a:r>
            <a:endParaRPr lang="en-US" altLang="ko-KR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20151532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강영은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20151766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황선준</a:t>
            </a:r>
            <a:r>
              <a:rPr lang="en-US" altLang="ko-KR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20155445 </a:t>
            </a:r>
            <a:r>
              <a:rPr lang="ko-KR" altLang="en-US" sz="2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김규리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D40B5F-30B3-45CD-A9B5-500630135186}"/>
              </a:ext>
            </a:extLst>
          </p:cNvPr>
          <p:cNvSpPr txBox="1">
            <a:spLocks/>
          </p:cNvSpPr>
          <p:nvPr/>
        </p:nvSpPr>
        <p:spPr>
          <a:xfrm>
            <a:off x="3803211" y="25538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Team. A++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7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581805" cy="1325563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423222-35B3-480B-AD4F-73FD88B6A7BD}"/>
              </a:ext>
            </a:extLst>
          </p:cNvPr>
          <p:cNvSpPr txBox="1"/>
          <p:nvPr/>
        </p:nvSpPr>
        <p:spPr>
          <a:xfrm>
            <a:off x="1906918" y="2875722"/>
            <a:ext cx="8587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ea typeface="나눔바른펜" panose="020B0503000000000000"/>
              </a:rPr>
              <a:t>에브리타임</a:t>
            </a:r>
            <a:r>
              <a:rPr lang="en-US" altLang="ko-KR" sz="3600" dirty="0">
                <a:ea typeface="나눔바른펜" panose="020B0503000000000000"/>
              </a:rPr>
              <a:t>&amp;</a:t>
            </a:r>
            <a:r>
              <a:rPr lang="ko-KR" altLang="en-US" sz="3600" dirty="0" err="1">
                <a:ea typeface="나눔바른펜" panose="020B0503000000000000"/>
              </a:rPr>
              <a:t>인벤</a:t>
            </a:r>
            <a:r>
              <a:rPr lang="ko-KR" altLang="en-US" sz="3600" dirty="0">
                <a:ea typeface="나눔바른펜" panose="020B0503000000000000"/>
              </a:rPr>
              <a:t> </a:t>
            </a:r>
            <a:r>
              <a:rPr lang="en-US" altLang="ko-KR" sz="3600" dirty="0">
                <a:ea typeface="나눔바른펜" panose="020B0503000000000000"/>
              </a:rPr>
              <a:t>=&gt; </a:t>
            </a:r>
            <a:r>
              <a:rPr lang="ko-KR" altLang="en-US" sz="3600" dirty="0" err="1">
                <a:ea typeface="나눔바른펜" panose="020B0503000000000000"/>
              </a:rPr>
              <a:t>에브리타임</a:t>
            </a:r>
            <a:endParaRPr lang="en-US" altLang="ko-KR" sz="3600" dirty="0">
              <a:ea typeface="나눔바른펜" panose="020B0503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ea typeface="나눔바른펜" panose="020B0503000000000000"/>
              </a:rPr>
              <a:t>          앱</a:t>
            </a:r>
            <a:r>
              <a:rPr lang="en-US" altLang="ko-KR" sz="3600" dirty="0">
                <a:solidFill>
                  <a:schemeClr val="bg1"/>
                </a:solidFill>
                <a:ea typeface="나눔바른펜" panose="020B0503000000000000"/>
              </a:rPr>
              <a:t>&amp;</a:t>
            </a:r>
            <a:r>
              <a:rPr lang="ko-KR" altLang="en-US" sz="3600" dirty="0">
                <a:solidFill>
                  <a:schemeClr val="bg1"/>
                </a:solidFill>
                <a:ea typeface="나눔바른펜" panose="020B0503000000000000"/>
              </a:rPr>
              <a:t> </a:t>
            </a:r>
            <a:r>
              <a:rPr lang="ko-KR" altLang="en-US" sz="3600" dirty="0">
                <a:ea typeface="나눔바른펜" panose="020B0503000000000000"/>
              </a:rPr>
              <a:t>       </a:t>
            </a:r>
            <a:r>
              <a:rPr lang="en-US" altLang="ko-KR" sz="3600" dirty="0">
                <a:ea typeface="나눔바른펜" panose="020B0503000000000000"/>
              </a:rPr>
              <a:t>=&gt;       </a:t>
            </a:r>
            <a:r>
              <a:rPr lang="ko-KR" altLang="en-US" sz="3600" dirty="0">
                <a:ea typeface="나눔바른펜" panose="020B0503000000000000"/>
              </a:rPr>
              <a:t>웹</a:t>
            </a:r>
            <a:endParaRPr lang="en-US" altLang="ko-KR" sz="3600" dirty="0">
              <a:ea typeface="나눔바른펜" panose="020B050300000000000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9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/>
          <p:nvPr/>
        </p:nvCxnSpPr>
        <p:spPr>
          <a:xfrm>
            <a:off x="3729185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64356" y="32618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51898" y="2817138"/>
            <a:ext cx="4554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진행상황</a:t>
            </a:r>
            <a:endParaRPr lang="ko-KR" altLang="en-US" sz="7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F653C4-3062-41E5-B525-96C00AB9E91A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4D3CE-732F-49D6-AFE0-80EAC0C11CC3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581805" cy="1325563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CE9165-CB42-4866-A518-7FE56B4F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73" y="1897186"/>
            <a:ext cx="8719724" cy="43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581805" cy="1325563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4D3739-31F8-41F0-9C6F-8C4BBBBE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63" y="1695707"/>
            <a:ext cx="8126689" cy="4088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DBC94A-3257-4258-A90D-532AB9C7E941}"/>
              </a:ext>
            </a:extLst>
          </p:cNvPr>
          <p:cNvSpPr txBox="1"/>
          <p:nvPr/>
        </p:nvSpPr>
        <p:spPr>
          <a:xfrm>
            <a:off x="5168348" y="6016487"/>
            <a:ext cx="67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 https://github.com/choinamki/everytime_crawler/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1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  <a:endParaRPr lang="ko-KR" altLang="en-US" sz="5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CF2E67-7915-4690-BC7B-2397504C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3" y="1587186"/>
            <a:ext cx="4515261" cy="4283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C9FB0-75E2-4036-B954-0FDC724B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3" y="1862037"/>
            <a:ext cx="5372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/>
          <p:nvPr/>
        </p:nvCxnSpPr>
        <p:spPr>
          <a:xfrm>
            <a:off x="3729185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64356" y="32618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51899" y="2817138"/>
            <a:ext cx="3737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7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F653C4-3062-41E5-B525-96C00AB9E91A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4D3CE-732F-49D6-AFE0-80EAC0C11CC3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151899" y="2817138"/>
            <a:ext cx="3737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you!</a:t>
            </a:r>
            <a:endParaRPr lang="ko-KR" altLang="en-US" sz="7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E225-795F-4370-A1B6-F53F5E1BFD26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B98A7-F2F8-46B2-A3AA-2492FFEA2944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B5258C-C574-4AD1-978B-6948FD3200F5}"/>
              </a:ext>
            </a:extLst>
          </p:cNvPr>
          <p:cNvCxnSpPr/>
          <p:nvPr/>
        </p:nvCxnSpPr>
        <p:spPr>
          <a:xfrm>
            <a:off x="3729185" y="0"/>
            <a:ext cx="0" cy="7106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6A7719F2-0260-4EEF-830D-FCA30883C404}"/>
              </a:ext>
            </a:extLst>
          </p:cNvPr>
          <p:cNvSpPr/>
          <p:nvPr/>
        </p:nvSpPr>
        <p:spPr>
          <a:xfrm>
            <a:off x="3564356" y="3261805"/>
            <a:ext cx="315828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47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나눔바른펜</vt:lpstr>
      <vt:lpstr>맑은 고딕</vt:lpstr>
      <vt:lpstr>Arial</vt:lpstr>
      <vt:lpstr>Office 테마</vt:lpstr>
      <vt:lpstr>PowerPoint 프레젠테이션</vt:lpstr>
      <vt:lpstr>변경사항</vt:lpstr>
      <vt:lpstr>PowerPoint 프레젠테이션</vt:lpstr>
      <vt:lpstr>웹</vt:lpstr>
      <vt:lpstr>데이터 수집</vt:lpstr>
      <vt:lpstr>필터링 시스템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선준 황</cp:lastModifiedBy>
  <cp:revision>34</cp:revision>
  <dcterms:created xsi:type="dcterms:W3CDTF">2019-05-16T05:19:59Z</dcterms:created>
  <dcterms:modified xsi:type="dcterms:W3CDTF">2019-05-24T06:32:44Z</dcterms:modified>
</cp:coreProperties>
</file>