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6" r:id="rId5"/>
    <p:sldId id="263" r:id="rId6"/>
    <p:sldId id="260" r:id="rId7"/>
    <p:sldId id="259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52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23A04-12AD-4FFB-8633-CC1DA19D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40C16-BDE0-491F-8297-329E8010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D8454-0448-48C1-B4B2-548F8D20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F49BD-F6F8-4FC1-97F8-6E13E974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0068-3C99-4FFA-AA53-8747D637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664D-8E59-4F7F-A8A9-5399FAA5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39ED6-2EAE-43B1-91B5-B343EBB6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6DCD3-9963-4134-B6CA-1F21D19D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B288F-6A77-4061-AD6E-82F7BF7B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6C93F-3432-42FE-B014-209E5505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FA5628-CC52-497D-840F-C3AB1B20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C22DD-38A4-47F6-8ECE-67B9704A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FC279-410D-4248-B990-9AFDDB16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E250E-BE91-4D3E-800C-F3CFE022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30CAF-7C2B-4F1E-A669-02013B4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36994-A617-46B4-B441-47B96D1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2F8FE-E776-4363-8C6B-5F2BA290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CAC58-1B81-41AE-AD5E-7F224446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D44FE-33F4-4B79-B44A-CF6628F7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37AF3-660A-4A19-B80A-3BA9E7E8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ED2DF-9867-4BF5-8082-1428F517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A6F3B-35D5-49D5-A4C2-9A74B649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2E542-5DB4-4779-85E1-7060D696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75B21-9CA5-40B8-97D5-51BF8C0D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2ED05-1CBD-41A3-9269-C89DF2C3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1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B06EC-027B-4B41-8AA0-5CED0CAC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D9906-5BB9-4235-9FBE-10CC6AB08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22251-F1A3-40C6-B75C-0AF43CB4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D3C58-FD77-4DEC-91B9-9FF13BBD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A3DE2-F7F6-4BAF-8243-95C4CFA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ED317-96ED-412D-A201-A86E5FC3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7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326E0-D6D0-47B8-8E7B-E170409A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0FB04-97E0-4637-8DD0-F2ABA9D4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3849C5-F18A-436E-BAF6-198C61C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9BDEA-E16C-4DDC-BA15-19C19BB8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5A96F6-F720-4546-8DD4-0E38F2023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CAFA79-0E88-4391-9177-4EEFE8F6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61A2B-1032-4F42-A120-31F8ED84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E4300-8593-443F-BF66-528A20BF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93F9-C342-4376-9D2F-9347E5DB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9A42BE-0C08-4CB6-85E5-2E5FC7FC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A3779-BD37-473F-8DE1-CF688177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27485-DD63-4983-BEB3-D9B8EA68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27AEBC-B2EA-48CE-9A07-713B3CB2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1CBD14-F95D-4C3B-A509-CADB9E8B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EB5B3-5333-46A9-A42A-EF95911B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426E-0FAD-4B15-8D33-D26B2BEC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7C03-818F-4EE6-83C7-5A0753F6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F0EC2E-C799-40D6-B5C7-397D967B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0D34-F0D2-486C-AABD-A848AEFE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298C8-5227-4614-BB2D-61CF32F6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842CC-28F3-4E0B-AE71-7171BF70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9714B-62B2-41E5-B66B-35608A8C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F5391E-BE69-4CAE-9A74-6C31DDF1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9C3A0-0FD3-4723-88AD-42C87D80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1150C-D969-49E3-B49F-43C12C11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FA1BE-FC96-4718-9810-7349045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417BD-B305-4C6D-A613-8B687181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2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90C375-574A-4E6F-A490-665D8932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BAC15-336F-415F-B25C-90D4D88F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04F64-0B67-418B-B7D8-EC31E652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CD2-7B5E-4959-B838-49F5C034186A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F1FEE-FC4C-4E5E-A7C5-5B699A646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B6C5D-3CEF-4547-AEF4-95E6D474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33" y="1256046"/>
            <a:ext cx="1944354" cy="19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D996E8D-35A7-42EE-BE9D-ECA3B94944ED}"/>
              </a:ext>
            </a:extLst>
          </p:cNvPr>
          <p:cNvSpPr txBox="1">
            <a:spLocks/>
          </p:cNvSpPr>
          <p:nvPr/>
        </p:nvSpPr>
        <p:spPr>
          <a:xfrm>
            <a:off x="875185" y="9980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Personal-friendly filter</a:t>
            </a:r>
            <a:b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 Bulletin board system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9C5E6-867F-4435-B557-AF9DF839524B}"/>
              </a:ext>
            </a:extLst>
          </p:cNvPr>
          <p:cNvSpPr/>
          <p:nvPr/>
        </p:nvSpPr>
        <p:spPr>
          <a:xfrm>
            <a:off x="1165196" y="971550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4C82AA-3DE1-479B-BE47-FD90EB7D0FA3}"/>
              </a:ext>
            </a:extLst>
          </p:cNvPr>
          <p:cNvSpPr/>
          <p:nvPr/>
        </p:nvSpPr>
        <p:spPr>
          <a:xfrm>
            <a:off x="1174721" y="3209925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F562714-0988-4D43-B02C-83B201E56894}"/>
              </a:ext>
            </a:extLst>
          </p:cNvPr>
          <p:cNvSpPr txBox="1">
            <a:spLocks/>
          </p:cNvSpPr>
          <p:nvPr/>
        </p:nvSpPr>
        <p:spPr>
          <a:xfrm>
            <a:off x="2949214" y="5315576"/>
            <a:ext cx="9144000" cy="1205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NLP(02)</a:t>
            </a:r>
          </a:p>
          <a:p>
            <a:pPr algn="r"/>
            <a:r>
              <a:rPr lang="en-US" altLang="ko-KR" sz="25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20141043 </a:t>
            </a:r>
            <a:r>
              <a:rPr lang="ko-KR" altLang="en-US" sz="25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양준호</a:t>
            </a:r>
            <a:r>
              <a:rPr lang="en-US" altLang="ko-KR" sz="25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20143692 </a:t>
            </a:r>
            <a:r>
              <a:rPr lang="ko-KR" altLang="en-US" sz="2500" b="1" u="sng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강경석</a:t>
            </a:r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20145026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김상범</a:t>
            </a:r>
            <a:endParaRPr lang="en-US" altLang="ko-KR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20151532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강영은</a:t>
            </a:r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20151766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황선준</a:t>
            </a:r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20155445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김규리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D40B5F-30B3-45CD-A9B5-500630135186}"/>
              </a:ext>
            </a:extLst>
          </p:cNvPr>
          <p:cNvSpPr txBox="1">
            <a:spLocks/>
          </p:cNvSpPr>
          <p:nvPr/>
        </p:nvSpPr>
        <p:spPr>
          <a:xfrm>
            <a:off x="3803211" y="25538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Team. A++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151899" y="2817138"/>
            <a:ext cx="3737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you!</a:t>
            </a:r>
            <a:endParaRPr lang="ko-KR" altLang="en-US" sz="7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E225-795F-4370-A1B6-F53F5E1BFD26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B98A7-F2F8-46B2-A3AA-2492FFEA2944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B5258C-C574-4AD1-978B-6948FD3200F5}"/>
              </a:ext>
            </a:extLst>
          </p:cNvPr>
          <p:cNvCxnSpPr/>
          <p:nvPr/>
        </p:nvCxnSpPr>
        <p:spPr>
          <a:xfrm>
            <a:off x="3729185" y="0"/>
            <a:ext cx="0" cy="710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6A7719F2-0260-4EEF-830D-FCA30883C404}"/>
              </a:ext>
            </a:extLst>
          </p:cNvPr>
          <p:cNvSpPr/>
          <p:nvPr/>
        </p:nvSpPr>
        <p:spPr>
          <a:xfrm>
            <a:off x="3564356" y="3261805"/>
            <a:ext cx="315828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39C06-B030-47B8-85B3-F4E17FD39EBA}"/>
              </a:ext>
            </a:extLst>
          </p:cNvPr>
          <p:cNvCxnSpPr/>
          <p:nvPr/>
        </p:nvCxnSpPr>
        <p:spPr>
          <a:xfrm>
            <a:off x="3737811" y="0"/>
            <a:ext cx="0" cy="710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3589E5F-0A6B-4BE4-9784-8B8ABCA000AD}"/>
              </a:ext>
            </a:extLst>
          </p:cNvPr>
          <p:cNvSpPr/>
          <p:nvPr/>
        </p:nvSpPr>
        <p:spPr>
          <a:xfrm>
            <a:off x="3583406" y="1030605"/>
            <a:ext cx="315828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170949" y="801419"/>
            <a:ext cx="3737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INDEX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3256-7482-442E-8F0A-26DA469738C3}"/>
              </a:ext>
            </a:extLst>
          </p:cNvPr>
          <p:cNvSpPr txBox="1"/>
          <p:nvPr/>
        </p:nvSpPr>
        <p:spPr>
          <a:xfrm>
            <a:off x="3575887" y="2149958"/>
            <a:ext cx="37378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3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Proposal</a:t>
            </a:r>
            <a:endParaRPr lang="ko-KR" altLang="en-US" sz="3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FD728-DDE4-4EEC-85DD-3876C4FC9BA1}"/>
              </a:ext>
            </a:extLst>
          </p:cNvPr>
          <p:cNvSpPr txBox="1"/>
          <p:nvPr/>
        </p:nvSpPr>
        <p:spPr>
          <a:xfrm>
            <a:off x="3575887" y="3304719"/>
            <a:ext cx="63691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Example</a:t>
            </a:r>
            <a:endParaRPr lang="ko-KR" altLang="en-US" sz="3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CF14C-56EB-409D-A46E-535A766C2030}"/>
              </a:ext>
            </a:extLst>
          </p:cNvPr>
          <p:cNvSpPr txBox="1"/>
          <p:nvPr/>
        </p:nvSpPr>
        <p:spPr>
          <a:xfrm>
            <a:off x="3583406" y="4422426"/>
            <a:ext cx="52020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Implementation Plan</a:t>
            </a:r>
            <a:endParaRPr lang="ko-KR" altLang="en-US" sz="3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37C92-EC77-451B-8510-B73FA06FB68E}"/>
              </a:ext>
            </a:extLst>
          </p:cNvPr>
          <p:cNvSpPr txBox="1"/>
          <p:nvPr/>
        </p:nvSpPr>
        <p:spPr>
          <a:xfrm>
            <a:off x="3583405" y="5577187"/>
            <a:ext cx="50047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Team Member Role</a:t>
            </a:r>
            <a:endParaRPr lang="ko-KR" altLang="en-US" sz="3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4D6C4E-2994-4018-B8EC-BDE997C0A05E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3D106-08F6-40A1-A8A9-EB4A26504576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75" y="1135144"/>
            <a:ext cx="3581805" cy="1325563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Proposal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59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래픽 6" descr="사람들 집단 ">
            <a:extLst>
              <a:ext uri="{FF2B5EF4-FFF2-40B4-BE49-F238E27FC236}">
                <a16:creationId xmlns:a16="http://schemas.microsoft.com/office/drawing/2014/main" id="{AF14CFB9-DE76-4D23-A374-4B586A94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453" y="2569908"/>
            <a:ext cx="3069807" cy="306980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706D2-AC51-49FB-9A11-27475CEB9C1E}"/>
              </a:ext>
            </a:extLst>
          </p:cNvPr>
          <p:cNvSpPr/>
          <p:nvPr/>
        </p:nvSpPr>
        <p:spPr>
          <a:xfrm>
            <a:off x="5153025" y="3085973"/>
            <a:ext cx="2114550" cy="686054"/>
          </a:xfrm>
          <a:prstGeom prst="rightArrow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27EC08C-FCCF-4358-A5B3-654E5FF7241A}"/>
              </a:ext>
            </a:extLst>
          </p:cNvPr>
          <p:cNvSpPr/>
          <p:nvPr/>
        </p:nvSpPr>
        <p:spPr>
          <a:xfrm rot="10800000">
            <a:off x="5091113" y="3917992"/>
            <a:ext cx="2114550" cy="686054"/>
          </a:xfrm>
          <a:prstGeom prst="rightArrow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DB295183-BF27-43FD-BA11-E4ACC1C63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2900" y="2602203"/>
            <a:ext cx="914400" cy="914400"/>
          </a:xfrm>
          <a:prstGeom prst="rect">
            <a:avLst/>
          </a:prstGeom>
        </p:spPr>
      </p:pic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id="{A049485B-FDDE-4F02-A473-609684EEF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3500" y="2602203"/>
            <a:ext cx="914400" cy="914400"/>
          </a:xfrm>
          <a:prstGeom prst="rect">
            <a:avLst/>
          </a:prstGeom>
        </p:spPr>
      </p:pic>
      <p:pic>
        <p:nvPicPr>
          <p:cNvPr id="14" name="그래픽 13" descr="문서">
            <a:extLst>
              <a:ext uri="{FF2B5EF4-FFF2-40B4-BE49-F238E27FC236}">
                <a16:creationId xmlns:a16="http://schemas.microsoft.com/office/drawing/2014/main" id="{89A3E242-E4B5-445F-BA01-519DFAE96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7900" y="2602203"/>
            <a:ext cx="914400" cy="914400"/>
          </a:xfrm>
          <a:prstGeom prst="rect">
            <a:avLst/>
          </a:prstGeom>
        </p:spPr>
      </p:pic>
      <p:pic>
        <p:nvPicPr>
          <p:cNvPr id="15" name="그래픽 14" descr="문서">
            <a:extLst>
              <a:ext uri="{FF2B5EF4-FFF2-40B4-BE49-F238E27FC236}">
                <a16:creationId xmlns:a16="http://schemas.microsoft.com/office/drawing/2014/main" id="{234688D1-601B-42DA-B5EF-9819844A5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0575" y="3488028"/>
            <a:ext cx="914400" cy="914400"/>
          </a:xfrm>
          <a:prstGeom prst="rect">
            <a:avLst/>
          </a:prstGeom>
        </p:spPr>
      </p:pic>
      <p:pic>
        <p:nvPicPr>
          <p:cNvPr id="16" name="그래픽 15" descr="문서">
            <a:extLst>
              <a:ext uri="{FF2B5EF4-FFF2-40B4-BE49-F238E27FC236}">
                <a16:creationId xmlns:a16="http://schemas.microsoft.com/office/drawing/2014/main" id="{D55F8C79-285F-4DAF-AB98-0F2E8F1F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3075" y="3468978"/>
            <a:ext cx="914400" cy="914400"/>
          </a:xfrm>
          <a:prstGeom prst="rect">
            <a:avLst/>
          </a:prstGeom>
        </p:spPr>
      </p:pic>
      <p:pic>
        <p:nvPicPr>
          <p:cNvPr id="17" name="그래픽 16" descr="문서">
            <a:extLst>
              <a:ext uri="{FF2B5EF4-FFF2-40B4-BE49-F238E27FC236}">
                <a16:creationId xmlns:a16="http://schemas.microsoft.com/office/drawing/2014/main" id="{FBD0EA75-DEBB-431A-93E8-03558D6EF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5300" y="4392903"/>
            <a:ext cx="914400" cy="914400"/>
          </a:xfrm>
          <a:prstGeom prst="rect">
            <a:avLst/>
          </a:prstGeom>
        </p:spPr>
      </p:pic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32C6A9C6-A55C-40F4-8F3A-131A1FBF5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1150" y="4392903"/>
            <a:ext cx="914400" cy="914400"/>
          </a:xfrm>
          <a:prstGeom prst="rect">
            <a:avLst/>
          </a:prstGeom>
        </p:spPr>
      </p:pic>
      <p:pic>
        <p:nvPicPr>
          <p:cNvPr id="19" name="그래픽 18" descr="문서">
            <a:extLst>
              <a:ext uri="{FF2B5EF4-FFF2-40B4-BE49-F238E27FC236}">
                <a16:creationId xmlns:a16="http://schemas.microsoft.com/office/drawing/2014/main" id="{99316B0A-46BF-4ECD-9247-EE5186D5A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4600" y="4173828"/>
            <a:ext cx="914400" cy="914400"/>
          </a:xfrm>
          <a:prstGeom prst="rect">
            <a:avLst/>
          </a:prstGeom>
        </p:spPr>
      </p:pic>
      <p:pic>
        <p:nvPicPr>
          <p:cNvPr id="20" name="그래픽 19" descr="필터">
            <a:extLst>
              <a:ext uri="{FF2B5EF4-FFF2-40B4-BE49-F238E27FC236}">
                <a16:creationId xmlns:a16="http://schemas.microsoft.com/office/drawing/2014/main" id="{02274565-5DC5-4DC0-BA9A-21E4DC8819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8855" y="474804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9942A1-C371-4DEE-8AAE-6C00C28AD9CD}"/>
              </a:ext>
            </a:extLst>
          </p:cNvPr>
          <p:cNvSpPr txBox="1"/>
          <p:nvPr/>
        </p:nvSpPr>
        <p:spPr>
          <a:xfrm>
            <a:off x="5953125" y="5577688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Filter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2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75" y="1135144"/>
            <a:ext cx="3581805" cy="1325563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Proposal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59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A6E301-5206-49B2-8275-880DB54D2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2" y="2469672"/>
            <a:ext cx="5761371" cy="3548394"/>
          </a:xfrm>
          <a:prstGeom prst="rect">
            <a:avLst/>
          </a:prstGeom>
        </p:spPr>
      </p:pic>
      <p:pic>
        <p:nvPicPr>
          <p:cNvPr id="9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7B04F825-E8E7-4D72-B8AB-2E60B55D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37" y="1025943"/>
            <a:ext cx="2775816" cy="493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7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75" y="667784"/>
            <a:ext cx="5621425" cy="1325563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Example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858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5EBB739-2982-4B8A-9604-36D9C25C03AF}"/>
              </a:ext>
            </a:extLst>
          </p:cNvPr>
          <p:cNvSpPr/>
          <p:nvPr/>
        </p:nvSpPr>
        <p:spPr>
          <a:xfrm>
            <a:off x="5153025" y="3085973"/>
            <a:ext cx="2076450" cy="686054"/>
          </a:xfrm>
          <a:prstGeom prst="rightArrow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BA47C-ED52-4BCA-A3D0-2576A485D58C}"/>
              </a:ext>
            </a:extLst>
          </p:cNvPr>
          <p:cNvSpPr txBox="1"/>
          <p:nvPr/>
        </p:nvSpPr>
        <p:spPr>
          <a:xfrm>
            <a:off x="4760792" y="3903455"/>
            <a:ext cx="286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Filtering</a:t>
            </a:r>
          </a:p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keyword about ‘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학점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5B0D64-8242-454A-9CDB-D72DD45E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61" y="2102548"/>
            <a:ext cx="1937053" cy="3981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B3FFFB-C376-4F30-BF24-AA95FBFF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88" y="2102548"/>
            <a:ext cx="1937053" cy="3981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F42E80-B75E-4365-9B5E-66080B6279ED}"/>
              </a:ext>
            </a:extLst>
          </p:cNvPr>
          <p:cNvSpPr/>
          <p:nvPr/>
        </p:nvSpPr>
        <p:spPr>
          <a:xfrm>
            <a:off x="2428200" y="3766043"/>
            <a:ext cx="1712479" cy="41776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D63F8-6724-473C-B79A-BE2146808CB4}"/>
              </a:ext>
            </a:extLst>
          </p:cNvPr>
          <p:cNvSpPr/>
          <p:nvPr/>
        </p:nvSpPr>
        <p:spPr>
          <a:xfrm>
            <a:off x="7936886" y="3766043"/>
            <a:ext cx="1937053" cy="417768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Filtering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7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7ECEDF-FF2A-4BC1-8CEA-D93C7F65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75" y="1756204"/>
            <a:ext cx="2205557" cy="43553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75" y="667784"/>
            <a:ext cx="5621425" cy="1325563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Evaluation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858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5EBB739-2982-4B8A-9604-36D9C25C03AF}"/>
              </a:ext>
            </a:extLst>
          </p:cNvPr>
          <p:cNvSpPr/>
          <p:nvPr/>
        </p:nvSpPr>
        <p:spPr>
          <a:xfrm>
            <a:off x="5153025" y="3085973"/>
            <a:ext cx="2076450" cy="686054"/>
          </a:xfrm>
          <a:prstGeom prst="rightArrow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BA47C-ED52-4BCA-A3D0-2576A485D58C}"/>
              </a:ext>
            </a:extLst>
          </p:cNvPr>
          <p:cNvSpPr txBox="1"/>
          <p:nvPr/>
        </p:nvSpPr>
        <p:spPr>
          <a:xfrm>
            <a:off x="4729370" y="3748022"/>
            <a:ext cx="309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2.Filtering keyword about ‘A’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E52F16-2945-40D5-8443-D124935D24A2}"/>
              </a:ext>
            </a:extLst>
          </p:cNvPr>
          <p:cNvSpPr/>
          <p:nvPr/>
        </p:nvSpPr>
        <p:spPr>
          <a:xfrm>
            <a:off x="2415396" y="2250509"/>
            <a:ext cx="1837427" cy="30806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F56A2F-4FA5-4183-875D-B0979D5B8504}"/>
              </a:ext>
            </a:extLst>
          </p:cNvPr>
          <p:cNvGrpSpPr/>
          <p:nvPr/>
        </p:nvGrpSpPr>
        <p:grpSpPr>
          <a:xfrm>
            <a:off x="7823200" y="2102548"/>
            <a:ext cx="2619375" cy="3019425"/>
            <a:chOff x="7834702" y="1919287"/>
            <a:chExt cx="2619375" cy="30194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1F6EDD-87E4-4A67-9010-48AC49DACC16}"/>
                </a:ext>
              </a:extLst>
            </p:cNvPr>
            <p:cNvSpPr/>
            <p:nvPr/>
          </p:nvSpPr>
          <p:spPr>
            <a:xfrm>
              <a:off x="7834702" y="1919287"/>
              <a:ext cx="2619375" cy="301942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물음표">
              <a:extLst>
                <a:ext uri="{FF2B5EF4-FFF2-40B4-BE49-F238E27FC236}">
                  <a16:creationId xmlns:a16="http://schemas.microsoft.com/office/drawing/2014/main" id="{5E5F8AA2-0B02-478B-9C9F-6A7357800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0314" y="2601671"/>
              <a:ext cx="1448149" cy="1448149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B0F82ED-09E4-49F0-996B-B091A2E6A75B}"/>
              </a:ext>
            </a:extLst>
          </p:cNvPr>
          <p:cNvSpPr txBox="1"/>
          <p:nvPr/>
        </p:nvSpPr>
        <p:spPr>
          <a:xfrm>
            <a:off x="32693" y="6014106"/>
            <a:ext cx="6602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1.Test data generation for Evaluation in test app 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F693E-6A0A-45E3-8BBC-B8E2FC69C0F4}"/>
              </a:ext>
            </a:extLst>
          </p:cNvPr>
          <p:cNvSpPr txBox="1"/>
          <p:nvPr/>
        </p:nvSpPr>
        <p:spPr>
          <a:xfrm>
            <a:off x="2390406" y="2332995"/>
            <a:ext cx="2076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About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Nice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Adocument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aAaaaaA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95F6C-04BE-4FDA-88F0-D3B522A3279B}"/>
              </a:ext>
            </a:extLst>
          </p:cNvPr>
          <p:cNvSpPr txBox="1"/>
          <p:nvPr/>
        </p:nvSpPr>
        <p:spPr>
          <a:xfrm>
            <a:off x="7012746" y="5166309"/>
            <a:ext cx="424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3.Related content blinded?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5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75" y="667784"/>
            <a:ext cx="7033665" cy="1325563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Implementation Plan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858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712F6F-9241-4052-892A-886F9570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53853"/>
              </p:ext>
            </p:extLst>
          </p:nvPr>
        </p:nvGraphicFramePr>
        <p:xfrm>
          <a:off x="1558089" y="2351151"/>
          <a:ext cx="9155919" cy="291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218">
                  <a:extLst>
                    <a:ext uri="{9D8B030D-6E8A-4147-A177-3AD203B41FA5}">
                      <a16:colId xmlns:a16="http://schemas.microsoft.com/office/drawing/2014/main" val="415388975"/>
                    </a:ext>
                  </a:extLst>
                </a:gridCol>
                <a:gridCol w="6564701">
                  <a:extLst>
                    <a:ext uri="{9D8B030D-6E8A-4147-A177-3AD203B41FA5}">
                      <a16:colId xmlns:a16="http://schemas.microsoft.com/office/drawing/2014/main" val="2322126576"/>
                    </a:ext>
                  </a:extLst>
                </a:gridCol>
              </a:tblGrid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5811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App </a:t>
                      </a:r>
                      <a:r>
                        <a:rPr lang="ko-KR" altLang="en-US" dirty="0"/>
                        <a:t>개발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크롤링을</a:t>
                      </a:r>
                      <a:r>
                        <a:rPr lang="ko-KR" altLang="en-US" dirty="0"/>
                        <a:t> 통한 데이터 수집 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필터링 시스템 개발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78241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수집된 데이터를 기반으로 테스트 환경 구축 및 필터링 시스템 초기 통합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86497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App</a:t>
                      </a:r>
                      <a:r>
                        <a:rPr lang="ko-KR" altLang="en-US" dirty="0"/>
                        <a:t>과 필터링 시스템 통합 및 최종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13192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 발표일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데모 및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8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75" y="667784"/>
            <a:ext cx="7033665" cy="1325563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Team Member Role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858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712F6F-9241-4052-892A-886F9570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68712"/>
              </p:ext>
            </p:extLst>
          </p:nvPr>
        </p:nvGraphicFramePr>
        <p:xfrm>
          <a:off x="1696882" y="2246965"/>
          <a:ext cx="9155919" cy="380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218">
                  <a:extLst>
                    <a:ext uri="{9D8B030D-6E8A-4147-A177-3AD203B41FA5}">
                      <a16:colId xmlns:a16="http://schemas.microsoft.com/office/drawing/2014/main" val="415388975"/>
                    </a:ext>
                  </a:extLst>
                </a:gridCol>
                <a:gridCol w="6564701">
                  <a:extLst>
                    <a:ext uri="{9D8B030D-6E8A-4147-A177-3AD203B41FA5}">
                      <a16:colId xmlns:a16="http://schemas.microsoft.com/office/drawing/2014/main" val="2322126576"/>
                    </a:ext>
                  </a:extLst>
                </a:gridCol>
              </a:tblGrid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5811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양준호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App </a:t>
                      </a:r>
                      <a:r>
                        <a:rPr lang="ko-KR" altLang="en-US" dirty="0"/>
                        <a:t>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수집된 데이터를 가지고 테스트 환경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78241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강경석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App </a:t>
                      </a:r>
                      <a:r>
                        <a:rPr lang="ko-KR" altLang="en-US" dirty="0"/>
                        <a:t>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수집된 데이터를 가지고 테스트 환경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86497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김상범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필터링 시스템 개발 및 오픈소스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13192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강영은 </a:t>
                      </a:r>
                      <a:r>
                        <a:rPr lang="en-US" altLang="ko-KR" dirty="0"/>
                        <a:t>(Leader)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게시판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에프리타임</a:t>
                      </a:r>
                      <a:r>
                        <a:rPr lang="ko-KR" altLang="en-US" dirty="0"/>
                        <a:t> 등의 데이터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80228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김규리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필터링 시스템 개발 및 오픈소스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58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황선준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게시판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에프리타임</a:t>
                      </a:r>
                      <a:r>
                        <a:rPr lang="ko-KR" altLang="en-US" dirty="0"/>
                        <a:t> 등의 데이터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3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39C06-B030-47B8-85B3-F4E17FD39EBA}"/>
              </a:ext>
            </a:extLst>
          </p:cNvPr>
          <p:cNvCxnSpPr/>
          <p:nvPr/>
        </p:nvCxnSpPr>
        <p:spPr>
          <a:xfrm>
            <a:off x="3729185" y="0"/>
            <a:ext cx="0" cy="710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3589E5F-0A6B-4BE4-9784-8B8ABCA000AD}"/>
              </a:ext>
            </a:extLst>
          </p:cNvPr>
          <p:cNvSpPr/>
          <p:nvPr/>
        </p:nvSpPr>
        <p:spPr>
          <a:xfrm>
            <a:off x="3564356" y="3261805"/>
            <a:ext cx="315828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151899" y="2817138"/>
            <a:ext cx="3737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7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F653C4-3062-41E5-B525-96C00AB9E91A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4D3CE-732F-49D6-AFE0-80EAC0C11CC3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199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Proposal</vt:lpstr>
      <vt:lpstr>Proposal</vt:lpstr>
      <vt:lpstr>Example</vt:lpstr>
      <vt:lpstr>Evaluation</vt:lpstr>
      <vt:lpstr>Implementation Plan</vt:lpstr>
      <vt:lpstr>Team Member Role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규리</dc:creator>
  <cp:lastModifiedBy>Yang Joon Ho</cp:lastModifiedBy>
  <cp:revision>30</cp:revision>
  <dcterms:created xsi:type="dcterms:W3CDTF">2019-05-16T05:19:59Z</dcterms:created>
  <dcterms:modified xsi:type="dcterms:W3CDTF">2019-05-18T05:59:36Z</dcterms:modified>
</cp:coreProperties>
</file>