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1" r:id="rId3"/>
    <p:sldId id="269" r:id="rId4"/>
    <p:sldId id="272" r:id="rId5"/>
    <p:sldId id="280" r:id="rId6"/>
    <p:sldId id="275" r:id="rId7"/>
    <p:sldId id="281" r:id="rId8"/>
    <p:sldId id="279" r:id="rId9"/>
    <p:sldId id="278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52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14DFD-27CF-4A81-AF97-1B28CDBAC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BFC0A-5AFD-4AF1-8AF3-FE7192372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192D9-CDAB-479B-B58D-8562A09A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4D057-B0E8-4D81-826A-1596F1BC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22EED-A6CC-4A58-AB99-D37DE9F9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3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FD53-70BE-48EA-869B-C101B0B9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53295-5E29-4A6B-880C-F46FB425A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EF47-7736-48CF-8967-6A25D94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1618B-A54B-438C-ADEF-7CCCE949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394A9-9B89-48ED-96B5-A6D57C8F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FC46A-6009-42D5-BC0F-EA4C80BA4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BBE70A-E991-40E0-BD47-AAE09501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E4067-1B14-4627-9251-21AA69ED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F1E22-E81C-4963-9E83-913A0B31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416E2-1894-45C4-8CA5-899FB0B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F34AF-FDE2-4456-9A7A-E163C573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693EA-427B-4826-9950-DA729057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DD918-8D64-4BC0-A85A-4647E727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DF433-4DA0-41EA-B31B-C93954F7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F0D01-7231-4A3C-8F7A-4CFCC6F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2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1372C-9B9E-4886-97AC-B05A16F4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7451E-1D9D-451A-A12A-451A8C2C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E01B8-FD92-4C4C-9FD6-638DB631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CC18D-9F31-4F65-953A-CC470813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B8BF1-3841-49E1-8E36-FA31048D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5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126D1-88B7-4905-B383-B792145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88058-E6A8-4AA1-89E0-E59F7EFE4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9CA32A-B526-4324-8A0C-DBBCFB9EA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76980-D3D7-4F49-9D30-47D0543C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1E673-9ED3-4F78-AD3F-C249E27D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416E0-630B-4E5A-9DDA-6C5FDEF7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1372-E019-4721-AEAA-495A25E7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F67F7-8D9C-412C-823C-0644F2B6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C479C-D16F-4859-AF67-4B041C8FB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4905C7-DD19-4678-80D6-1DB644C79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A9A6A-E00C-4C12-98CA-5C286E165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E1F55A-879E-4D0D-ADD3-092312C0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3D0EBF-9413-46A1-ACD0-A3D5306A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11546-0531-4227-A79C-3C401558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C0E8F-8E1A-48E4-B1FB-30BA2788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67DED-BAB1-4177-9544-0C8315B8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7CDF88-D728-47C8-B1A4-68E89076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9AB23-1008-4D25-8EE8-0004E766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7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8265-D48A-45E4-AD1A-F53BDD3E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75200D-65B8-4E4E-AFC6-DD51C353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E4CE7-5DAF-46DD-9083-1D86739F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85DA-B2BB-4D7A-AA35-90CE9C9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B92ED-BC15-405B-AB55-66222B54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BC61F-6460-4FC6-BA1A-2FCD1E5A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4DF08-409C-4D73-A94F-73ACAF89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12253-D76B-4A7B-BE6F-828A26FA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60D0B-458B-4DDF-BD2C-91045299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0BDC-40D0-4BD2-8423-9BE003DD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C2E009-F89E-4E54-BBC7-2374C4538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352917-BB91-4747-9D02-D47CCDD6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AB641-0F0F-4FCD-A30B-61F05624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CD2-7B5E-4959-B838-49F5C034186A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904B4-CD9D-47FF-9361-908E92CB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9DBAD-530D-439B-BEDE-7D5BCD8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04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3DB9B8-236F-49AD-B445-1E00787E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9E9F6-A4D7-4798-934A-54085F1C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9A583-72C6-40C4-9C91-D3D98B92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CCD2-7B5E-4959-B838-49F5C034186A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461D-CB9B-4CFF-A650-E52020C6A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1D018-5347-4DAF-9692-B143C698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F42D-8F58-4F22-9C56-1972596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433" y="1256046"/>
            <a:ext cx="1944354" cy="19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1D996E8D-35A7-42EE-BE9D-ECA3B94944ED}"/>
              </a:ext>
            </a:extLst>
          </p:cNvPr>
          <p:cNvSpPr txBox="1">
            <a:spLocks/>
          </p:cNvSpPr>
          <p:nvPr/>
        </p:nvSpPr>
        <p:spPr>
          <a:xfrm>
            <a:off x="875185" y="9980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Personal-friendly filter</a:t>
            </a:r>
            <a:br>
              <a:rPr lang="en-US" altLang="ko-KR" sz="55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in Bulletin board system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89C5E6-867F-4435-B557-AF9DF839524B}"/>
              </a:ext>
            </a:extLst>
          </p:cNvPr>
          <p:cNvSpPr/>
          <p:nvPr/>
        </p:nvSpPr>
        <p:spPr>
          <a:xfrm>
            <a:off x="1165196" y="971550"/>
            <a:ext cx="8544928" cy="1052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4C82AA-3DE1-479B-BE47-FD90EB7D0FA3}"/>
              </a:ext>
            </a:extLst>
          </p:cNvPr>
          <p:cNvSpPr/>
          <p:nvPr/>
        </p:nvSpPr>
        <p:spPr>
          <a:xfrm>
            <a:off x="1174721" y="3209925"/>
            <a:ext cx="8544928" cy="1052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F562714-0988-4D43-B02C-83B201E56894}"/>
              </a:ext>
            </a:extLst>
          </p:cNvPr>
          <p:cNvSpPr txBox="1">
            <a:spLocks/>
          </p:cNvSpPr>
          <p:nvPr/>
        </p:nvSpPr>
        <p:spPr>
          <a:xfrm>
            <a:off x="2949214" y="5315576"/>
            <a:ext cx="9144000" cy="1205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NLP(02)</a:t>
            </a:r>
          </a:p>
          <a:p>
            <a:pPr algn="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20141043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양준호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20143692 </a:t>
            </a:r>
            <a:r>
              <a:rPr lang="ko-KR" altLang="en-US" sz="20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강경석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20145026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김상범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r"/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20151532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강영은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20151766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황선준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20155445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김규리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FD40B5F-30B3-45CD-A9B5-500630135186}"/>
              </a:ext>
            </a:extLst>
          </p:cNvPr>
          <p:cNvSpPr txBox="1">
            <a:spLocks/>
          </p:cNvSpPr>
          <p:nvPr/>
        </p:nvSpPr>
        <p:spPr>
          <a:xfrm>
            <a:off x="3803211" y="25538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Team. A++</a:t>
            </a:r>
            <a:endParaRPr lang="ko-KR" altLang="en-US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17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990299" cy="1325563"/>
          </a:xfrm>
        </p:spPr>
        <p:txBody>
          <a:bodyPr>
            <a:normAutofit fontScale="90000"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필터링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FCFD57F4-0300-4296-816D-358DC4AEE23C}"/>
              </a:ext>
            </a:extLst>
          </p:cNvPr>
          <p:cNvSpPr txBox="1">
            <a:spLocks/>
          </p:cNvSpPr>
          <p:nvPr/>
        </p:nvSpPr>
        <p:spPr>
          <a:xfrm>
            <a:off x="5619532" y="608973"/>
            <a:ext cx="4427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Sentiment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79E14F-BE38-42DA-8740-5843DE801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97" y="1977787"/>
            <a:ext cx="6243605" cy="40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0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639C06-B030-47B8-85B3-F4E17FD39EBA}"/>
              </a:ext>
            </a:extLst>
          </p:cNvPr>
          <p:cNvCxnSpPr>
            <a:cxnSpLocks/>
          </p:cNvCxnSpPr>
          <p:nvPr/>
        </p:nvCxnSpPr>
        <p:spPr>
          <a:xfrm>
            <a:off x="372918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93589E5F-0A6B-4BE4-9784-8B8ABCA000AD}"/>
              </a:ext>
            </a:extLst>
          </p:cNvPr>
          <p:cNvSpPr/>
          <p:nvPr/>
        </p:nvSpPr>
        <p:spPr>
          <a:xfrm>
            <a:off x="3598876" y="3261805"/>
            <a:ext cx="281307" cy="30229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B52EA-8680-4756-9E88-60B7AAF237A4}"/>
              </a:ext>
            </a:extLst>
          </p:cNvPr>
          <p:cNvSpPr txBox="1"/>
          <p:nvPr/>
        </p:nvSpPr>
        <p:spPr>
          <a:xfrm>
            <a:off x="4202232" y="2921168"/>
            <a:ext cx="4554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진행상황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F653C4-3062-41E5-B525-96C00AB9E91A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54D3CE-732F-49D6-AFE0-80EAC0C11CC3}"/>
              </a:ext>
            </a:extLst>
          </p:cNvPr>
          <p:cNvSpPr/>
          <p:nvPr/>
        </p:nvSpPr>
        <p:spPr>
          <a:xfrm>
            <a:off x="0" y="6521450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8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581805" cy="1325563"/>
          </a:xfrm>
        </p:spPr>
        <p:txBody>
          <a:bodyPr>
            <a:normAutofit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수집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438EED-0866-4A54-BB21-715E1A9D6227}"/>
              </a:ext>
            </a:extLst>
          </p:cNvPr>
          <p:cNvSpPr txBox="1"/>
          <p:nvPr/>
        </p:nvSpPr>
        <p:spPr>
          <a:xfrm>
            <a:off x="1822468" y="1645105"/>
            <a:ext cx="4546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총 </a:t>
            </a:r>
            <a:r>
              <a:rPr lang="en-US" altLang="ko-KR" sz="2800" b="1" dirty="0"/>
              <a:t>3500</a:t>
            </a:r>
            <a:r>
              <a:rPr lang="ko-KR" altLang="en-US" sz="2800" b="1" dirty="0"/>
              <a:t>개의 게시글 수집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DDACAA-40B9-4B44-81AB-8D9C0A24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18" y="2278357"/>
            <a:ext cx="8598716" cy="4035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23985F2-85B1-4CB4-B265-FD4A375753DE}"/>
              </a:ext>
            </a:extLst>
          </p:cNvPr>
          <p:cNvSpPr/>
          <p:nvPr/>
        </p:nvSpPr>
        <p:spPr>
          <a:xfrm>
            <a:off x="1873250" y="4303552"/>
            <a:ext cx="8632384" cy="1477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0BABD9-9632-47BB-8CA9-784A45F2A00B}"/>
              </a:ext>
            </a:extLst>
          </p:cNvPr>
          <p:cNvSpPr/>
          <p:nvPr/>
        </p:nvSpPr>
        <p:spPr>
          <a:xfrm>
            <a:off x="1860550" y="4538502"/>
            <a:ext cx="8632384" cy="1477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B7ADA9-CDBC-472B-9DCB-00F438F45242}"/>
              </a:ext>
            </a:extLst>
          </p:cNvPr>
          <p:cNvSpPr/>
          <p:nvPr/>
        </p:nvSpPr>
        <p:spPr>
          <a:xfrm>
            <a:off x="1860550" y="4922309"/>
            <a:ext cx="8632384" cy="1477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F43131-4F02-4721-BE76-40FBDD396E3B}"/>
              </a:ext>
            </a:extLst>
          </p:cNvPr>
          <p:cNvSpPr/>
          <p:nvPr/>
        </p:nvSpPr>
        <p:spPr>
          <a:xfrm>
            <a:off x="1860550" y="5284259"/>
            <a:ext cx="8632384" cy="1477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1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C088A-1B1E-45BB-951E-6E99E1DE3F25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106E2A-2C7E-40D4-B817-8224564BE97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45691-F416-4A85-820D-9BFB5E51EF6C}"/>
              </a:ext>
            </a:extLst>
          </p:cNvPr>
          <p:cNvSpPr txBox="1"/>
          <p:nvPr/>
        </p:nvSpPr>
        <p:spPr>
          <a:xfrm>
            <a:off x="983570" y="1058404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데이터를 웹사이트에 적용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883E6-53A2-47C2-A400-9D065806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15" y="1824360"/>
            <a:ext cx="7433569" cy="418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8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C088A-1B1E-45BB-951E-6E99E1DE3F25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106E2A-2C7E-40D4-B817-8224564BE97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45691-F416-4A85-820D-9BFB5E51EF6C}"/>
              </a:ext>
            </a:extLst>
          </p:cNvPr>
          <p:cNvSpPr txBox="1"/>
          <p:nvPr/>
        </p:nvSpPr>
        <p:spPr>
          <a:xfrm>
            <a:off x="983570" y="1058404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데이터를 웹사이트에 적용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63CD8C-6B4B-428F-9084-46B9C02B0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68" y="1882066"/>
            <a:ext cx="7568264" cy="425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990299" cy="1325563"/>
          </a:xfrm>
        </p:spPr>
        <p:txBody>
          <a:bodyPr>
            <a:normAutofit fontScale="90000"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필터링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F2DE567-4FB2-402D-8DA0-FC66D81B8FCD}"/>
              </a:ext>
            </a:extLst>
          </p:cNvPr>
          <p:cNvSpPr txBox="1">
            <a:spLocks/>
          </p:cNvSpPr>
          <p:nvPr/>
        </p:nvSpPr>
        <p:spPr>
          <a:xfrm>
            <a:off x="5713321" y="551050"/>
            <a:ext cx="5372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Google API </a:t>
            </a:r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2A813A-EB9E-4E77-A5F6-BB443A2E6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18" y="1820522"/>
            <a:ext cx="8064083" cy="434594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79EFEB-CD84-4724-A41A-C16F4909C92F}"/>
              </a:ext>
            </a:extLst>
          </p:cNvPr>
          <p:cNvSpPr/>
          <p:nvPr/>
        </p:nvSpPr>
        <p:spPr>
          <a:xfrm>
            <a:off x="1906918" y="4101815"/>
            <a:ext cx="8064083" cy="5944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8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990299" cy="1325563"/>
          </a:xfrm>
        </p:spPr>
        <p:txBody>
          <a:bodyPr>
            <a:normAutofit fontScale="90000"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필터링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êµ¬ê¸ í´ë¼ì°ë ê°ì  ë¶ì">
            <a:extLst>
              <a:ext uri="{FF2B5EF4-FFF2-40B4-BE49-F238E27FC236}">
                <a16:creationId xmlns:a16="http://schemas.microsoft.com/office/drawing/2014/main" id="{3CECE502-90BC-473A-BC73-B65ACAF1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04" y="1706222"/>
            <a:ext cx="77438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FCFD57F4-0300-4296-816D-358DC4AEE23C}"/>
              </a:ext>
            </a:extLst>
          </p:cNvPr>
          <p:cNvSpPr txBox="1">
            <a:spLocks/>
          </p:cNvSpPr>
          <p:nvPr/>
        </p:nvSpPr>
        <p:spPr>
          <a:xfrm>
            <a:off x="5619532" y="608973"/>
            <a:ext cx="4427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Sentiment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B055DB8-B2BF-401D-82D8-2F30A7F76032}"/>
              </a:ext>
            </a:extLst>
          </p:cNvPr>
          <p:cNvSpPr txBox="1">
            <a:spLocks/>
          </p:cNvSpPr>
          <p:nvPr/>
        </p:nvSpPr>
        <p:spPr>
          <a:xfrm>
            <a:off x="3812832" y="4923464"/>
            <a:ext cx="4168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감정을 </a:t>
            </a:r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0~1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까지 분류</a:t>
            </a:r>
            <a:endParaRPr lang="ko-KR" altLang="en-US" sz="28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A28FDC-2FBB-42DF-9513-50A21C9023AB}"/>
              </a:ext>
            </a:extLst>
          </p:cNvPr>
          <p:cNvSpPr/>
          <p:nvPr/>
        </p:nvSpPr>
        <p:spPr>
          <a:xfrm>
            <a:off x="8401050" y="2545734"/>
            <a:ext cx="590550" cy="1988166"/>
          </a:xfrm>
          <a:prstGeom prst="rect">
            <a:avLst/>
          </a:prstGeom>
          <a:noFill/>
          <a:ln w="76200"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9229BD-490A-478A-A01C-7129C4C17697}"/>
              </a:ext>
            </a:extLst>
          </p:cNvPr>
          <p:cNvSpPr/>
          <p:nvPr/>
        </p:nvSpPr>
        <p:spPr>
          <a:xfrm>
            <a:off x="9020175" y="2545734"/>
            <a:ext cx="590550" cy="1988166"/>
          </a:xfrm>
          <a:prstGeom prst="rect">
            <a:avLst/>
          </a:prstGeom>
          <a:noFill/>
          <a:ln w="76200"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AFD41D58-D844-47AC-8642-E2874A8B55C6}"/>
              </a:ext>
            </a:extLst>
          </p:cNvPr>
          <p:cNvSpPr/>
          <p:nvPr/>
        </p:nvSpPr>
        <p:spPr>
          <a:xfrm rot="5400000" flipV="1">
            <a:off x="7658718" y="4669743"/>
            <a:ext cx="1208440" cy="981074"/>
          </a:xfrm>
          <a:prstGeom prst="bentUpArrow">
            <a:avLst>
              <a:gd name="adj1" fmla="val 12900"/>
              <a:gd name="adj2" fmla="val 16357"/>
              <a:gd name="adj3" fmla="val 31050"/>
            </a:avLst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로 굽음 13">
            <a:extLst>
              <a:ext uri="{FF2B5EF4-FFF2-40B4-BE49-F238E27FC236}">
                <a16:creationId xmlns:a16="http://schemas.microsoft.com/office/drawing/2014/main" id="{564E4380-5332-4D77-AF20-F44FF34BA2BE}"/>
              </a:ext>
            </a:extLst>
          </p:cNvPr>
          <p:cNvSpPr/>
          <p:nvPr/>
        </p:nvSpPr>
        <p:spPr>
          <a:xfrm rot="16200000" flipH="1" flipV="1">
            <a:off x="9330167" y="4510413"/>
            <a:ext cx="1021888" cy="1113183"/>
          </a:xfrm>
          <a:prstGeom prst="bentUpArrow">
            <a:avLst>
              <a:gd name="adj1" fmla="val 12900"/>
              <a:gd name="adj2" fmla="val 16357"/>
              <a:gd name="adj3" fmla="val 31050"/>
            </a:avLst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94B54E-34A4-44AC-926E-97C793C9DE9B}"/>
              </a:ext>
            </a:extLst>
          </p:cNvPr>
          <p:cNvSpPr txBox="1">
            <a:spLocks/>
          </p:cNvSpPr>
          <p:nvPr/>
        </p:nvSpPr>
        <p:spPr>
          <a:xfrm>
            <a:off x="10300173" y="4763747"/>
            <a:ext cx="1762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Score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</a:t>
            </a:r>
            <a:endParaRPr lang="en-US" altLang="ko-KR" sz="2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2800" b="1" dirty="0">
                <a:solidFill>
                  <a:srgbClr val="C5271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정도</a:t>
            </a:r>
          </a:p>
        </p:txBody>
      </p:sp>
    </p:spTree>
    <p:extLst>
      <p:ext uri="{BB962C8B-B14F-4D97-AF65-F5344CB8AC3E}">
        <p14:creationId xmlns:p14="http://schemas.microsoft.com/office/powerpoint/2010/main" val="235662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990299" cy="1325563"/>
          </a:xfrm>
        </p:spPr>
        <p:txBody>
          <a:bodyPr>
            <a:normAutofit fontScale="90000"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필터링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FCFD57F4-0300-4296-816D-358DC4AEE23C}"/>
              </a:ext>
            </a:extLst>
          </p:cNvPr>
          <p:cNvSpPr txBox="1">
            <a:spLocks/>
          </p:cNvSpPr>
          <p:nvPr/>
        </p:nvSpPr>
        <p:spPr>
          <a:xfrm>
            <a:off x="5656171" y="630573"/>
            <a:ext cx="3990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Sentiment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1F6EB4-A8E7-4758-B30A-3C1F763BB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12" b="8859"/>
          <a:stretch/>
        </p:blipFill>
        <p:spPr>
          <a:xfrm>
            <a:off x="174038" y="2056943"/>
            <a:ext cx="8369887" cy="37761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9FCFD9-2541-4512-9F4C-7F44E250AF21}"/>
              </a:ext>
            </a:extLst>
          </p:cNvPr>
          <p:cNvSpPr/>
          <p:nvPr/>
        </p:nvSpPr>
        <p:spPr>
          <a:xfrm>
            <a:off x="459118" y="3284652"/>
            <a:ext cx="7903832" cy="357605"/>
          </a:xfrm>
          <a:prstGeom prst="rect">
            <a:avLst/>
          </a:prstGeom>
          <a:solidFill>
            <a:srgbClr val="4472C4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1E1AC0-3DC5-4CF1-B4B3-E8F933276719}"/>
              </a:ext>
            </a:extLst>
          </p:cNvPr>
          <p:cNvSpPr/>
          <p:nvPr/>
        </p:nvSpPr>
        <p:spPr>
          <a:xfrm>
            <a:off x="459118" y="3646602"/>
            <a:ext cx="7903832" cy="357605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62224C-6096-425C-B9C8-F4CE53AB9CA9}"/>
              </a:ext>
            </a:extLst>
          </p:cNvPr>
          <p:cNvSpPr/>
          <p:nvPr/>
        </p:nvSpPr>
        <p:spPr>
          <a:xfrm>
            <a:off x="459118" y="3998238"/>
            <a:ext cx="7903832" cy="357605"/>
          </a:xfrm>
          <a:prstGeom prst="rect">
            <a:avLst/>
          </a:prstGeom>
          <a:solidFill>
            <a:srgbClr val="4472C4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EAA70E-8D4B-4C54-9C54-1C2B98FCF5B7}"/>
              </a:ext>
            </a:extLst>
          </p:cNvPr>
          <p:cNvSpPr/>
          <p:nvPr/>
        </p:nvSpPr>
        <p:spPr>
          <a:xfrm>
            <a:off x="459118" y="4356632"/>
            <a:ext cx="7903832" cy="357605"/>
          </a:xfrm>
          <a:prstGeom prst="rect">
            <a:avLst/>
          </a:prstGeom>
          <a:solidFill>
            <a:srgbClr val="00B05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EB3CE5-2D91-406D-B60C-F77B1F51BB53}"/>
              </a:ext>
            </a:extLst>
          </p:cNvPr>
          <p:cNvSpPr/>
          <p:nvPr/>
        </p:nvSpPr>
        <p:spPr>
          <a:xfrm>
            <a:off x="459118" y="4718858"/>
            <a:ext cx="7903832" cy="357605"/>
          </a:xfrm>
          <a:prstGeom prst="rect">
            <a:avLst/>
          </a:prstGeom>
          <a:solidFill>
            <a:schemeClr val="accent2">
              <a:lumMod val="75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B28AA6-81B4-43DE-B452-554F86B783CE}"/>
              </a:ext>
            </a:extLst>
          </p:cNvPr>
          <p:cNvSpPr/>
          <p:nvPr/>
        </p:nvSpPr>
        <p:spPr>
          <a:xfrm>
            <a:off x="459118" y="5068991"/>
            <a:ext cx="7903832" cy="357605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B055DB8-B2BF-401D-82D8-2F30A7F76032}"/>
              </a:ext>
            </a:extLst>
          </p:cNvPr>
          <p:cNvSpPr txBox="1">
            <a:spLocks/>
          </p:cNvSpPr>
          <p:nvPr/>
        </p:nvSpPr>
        <p:spPr>
          <a:xfrm>
            <a:off x="8143875" y="3463454"/>
            <a:ext cx="4168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solidFill>
                  <a:srgbClr val="C5271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magnitude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따른 </a:t>
            </a:r>
            <a:r>
              <a:rPr lang="en-US" altLang="ko-KR" sz="2800" b="1" dirty="0">
                <a:solidFill>
                  <a:srgbClr val="C5271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score 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8ABE5-5309-4554-9CDF-005C4A67BD2F}"/>
              </a:ext>
            </a:extLst>
          </p:cNvPr>
          <p:cNvSpPr/>
          <p:nvPr/>
        </p:nvSpPr>
        <p:spPr>
          <a:xfrm>
            <a:off x="1714500" y="5992150"/>
            <a:ext cx="1087768" cy="357605"/>
          </a:xfrm>
          <a:prstGeom prst="rect">
            <a:avLst/>
          </a:prstGeom>
          <a:solidFill>
            <a:srgbClr val="FF00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C35783-346E-45FA-805A-0715675FCD2E}"/>
              </a:ext>
            </a:extLst>
          </p:cNvPr>
          <p:cNvSpPr/>
          <p:nvPr/>
        </p:nvSpPr>
        <p:spPr>
          <a:xfrm>
            <a:off x="2802268" y="5992432"/>
            <a:ext cx="1087768" cy="357605"/>
          </a:xfrm>
          <a:prstGeom prst="rect">
            <a:avLst/>
          </a:prstGeom>
          <a:solidFill>
            <a:schemeClr val="accent2">
              <a:lumMod val="75000"/>
              <a:alpha val="419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79B418-84CB-4EB6-9680-F46B8B38A11B}"/>
              </a:ext>
            </a:extLst>
          </p:cNvPr>
          <p:cNvSpPr/>
          <p:nvPr/>
        </p:nvSpPr>
        <p:spPr>
          <a:xfrm>
            <a:off x="3890036" y="5992150"/>
            <a:ext cx="1087768" cy="357605"/>
          </a:xfrm>
          <a:prstGeom prst="rect">
            <a:avLst/>
          </a:prstGeom>
          <a:solidFill>
            <a:srgbClr val="FFFF0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DF9A34-7E26-4962-8B7A-C361A4B864F7}"/>
              </a:ext>
            </a:extLst>
          </p:cNvPr>
          <p:cNvSpPr/>
          <p:nvPr/>
        </p:nvSpPr>
        <p:spPr>
          <a:xfrm>
            <a:off x="4977804" y="5991868"/>
            <a:ext cx="1087768" cy="357605"/>
          </a:xfrm>
          <a:prstGeom prst="rect">
            <a:avLst/>
          </a:prstGeom>
          <a:solidFill>
            <a:srgbClr val="4472C4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3549FA-0348-476B-82EE-C2B669AE5546}"/>
              </a:ext>
            </a:extLst>
          </p:cNvPr>
          <p:cNvSpPr/>
          <p:nvPr/>
        </p:nvSpPr>
        <p:spPr>
          <a:xfrm>
            <a:off x="6065572" y="5991868"/>
            <a:ext cx="1087768" cy="357605"/>
          </a:xfrm>
          <a:prstGeom prst="rect">
            <a:avLst/>
          </a:prstGeom>
          <a:solidFill>
            <a:srgbClr val="00B05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E38F853A-ECBA-4DCF-BDCC-1C6FC6332807}"/>
              </a:ext>
            </a:extLst>
          </p:cNvPr>
          <p:cNvSpPr txBox="1">
            <a:spLocks/>
          </p:cNvSpPr>
          <p:nvPr/>
        </p:nvSpPr>
        <p:spPr>
          <a:xfrm>
            <a:off x="1447473" y="5594018"/>
            <a:ext cx="459445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0.0</a:t>
            </a:r>
            <a:endParaRPr lang="ko-KR" altLang="en-US" sz="14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C3F8C7BE-DD50-4C44-AA89-D9773E3A7F88}"/>
              </a:ext>
            </a:extLst>
          </p:cNvPr>
          <p:cNvSpPr txBox="1">
            <a:spLocks/>
          </p:cNvSpPr>
          <p:nvPr/>
        </p:nvSpPr>
        <p:spPr>
          <a:xfrm>
            <a:off x="2572546" y="5556299"/>
            <a:ext cx="459445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0.2</a:t>
            </a:r>
            <a:endParaRPr lang="ko-KR" altLang="en-US" sz="14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B6177F28-DC28-484E-B5D2-6D9CF927D36A}"/>
              </a:ext>
            </a:extLst>
          </p:cNvPr>
          <p:cNvSpPr txBox="1">
            <a:spLocks/>
          </p:cNvSpPr>
          <p:nvPr/>
        </p:nvSpPr>
        <p:spPr>
          <a:xfrm>
            <a:off x="3697618" y="5569103"/>
            <a:ext cx="459445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0.4</a:t>
            </a:r>
            <a:endParaRPr lang="ko-KR" altLang="en-US" sz="14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8DBAB754-B5CE-415D-957A-26D55BBD4C30}"/>
              </a:ext>
            </a:extLst>
          </p:cNvPr>
          <p:cNvSpPr txBox="1">
            <a:spLocks/>
          </p:cNvSpPr>
          <p:nvPr/>
        </p:nvSpPr>
        <p:spPr>
          <a:xfrm>
            <a:off x="4748081" y="5594018"/>
            <a:ext cx="459445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0.6</a:t>
            </a:r>
            <a:endParaRPr lang="ko-KR" altLang="en-US" sz="14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DD0C1AFB-69A1-4A8D-92C5-57C962AA11BA}"/>
              </a:ext>
            </a:extLst>
          </p:cNvPr>
          <p:cNvSpPr txBox="1">
            <a:spLocks/>
          </p:cNvSpPr>
          <p:nvPr/>
        </p:nvSpPr>
        <p:spPr>
          <a:xfrm>
            <a:off x="5857994" y="5594018"/>
            <a:ext cx="459445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0.8</a:t>
            </a:r>
            <a:endParaRPr lang="ko-KR" altLang="en-US" sz="14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DA4649A5-CEF2-4632-A022-893A3D0255F5}"/>
              </a:ext>
            </a:extLst>
          </p:cNvPr>
          <p:cNvSpPr txBox="1">
            <a:spLocks/>
          </p:cNvSpPr>
          <p:nvPr/>
        </p:nvSpPr>
        <p:spPr>
          <a:xfrm>
            <a:off x="6923618" y="5575822"/>
            <a:ext cx="459445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1.0</a:t>
            </a:r>
            <a:endParaRPr lang="ko-KR" altLang="en-US" sz="14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6CFD689-0F41-43BC-B87C-AC37B75C3B35}"/>
              </a:ext>
            </a:extLst>
          </p:cNvPr>
          <p:cNvSpPr txBox="1">
            <a:spLocks/>
          </p:cNvSpPr>
          <p:nvPr/>
        </p:nvSpPr>
        <p:spPr>
          <a:xfrm>
            <a:off x="2010009" y="5981126"/>
            <a:ext cx="551627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부정</a:t>
            </a:r>
            <a:endParaRPr lang="ko-KR" altLang="en-US" sz="1200" b="1" dirty="0">
              <a:solidFill>
                <a:srgbClr val="C5271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E9A1BD4A-E490-4F75-AF9A-2894737D86E4}"/>
              </a:ext>
            </a:extLst>
          </p:cNvPr>
          <p:cNvSpPr txBox="1">
            <a:spLocks/>
          </p:cNvSpPr>
          <p:nvPr/>
        </p:nvSpPr>
        <p:spPr>
          <a:xfrm>
            <a:off x="6416280" y="5975684"/>
            <a:ext cx="551627" cy="44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긍정</a:t>
            </a:r>
          </a:p>
        </p:txBody>
      </p:sp>
    </p:spTree>
    <p:extLst>
      <p:ext uri="{BB962C8B-B14F-4D97-AF65-F5344CB8AC3E}">
        <p14:creationId xmlns:p14="http://schemas.microsoft.com/office/powerpoint/2010/main" val="300288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5344-FD30-4B69-BEC7-523E174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918" y="565722"/>
            <a:ext cx="3990299" cy="1325563"/>
          </a:xfrm>
        </p:spPr>
        <p:txBody>
          <a:bodyPr>
            <a:normAutofit fontScale="90000"/>
          </a:bodyPr>
          <a:lstStyle/>
          <a:p>
            <a:r>
              <a:rPr lang="ko-KR" altLang="en-US" sz="5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필터링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CCED-2998-4ABA-8389-6F19017D103D}"/>
              </a:ext>
            </a:extLst>
          </p:cNvPr>
          <p:cNvSpPr/>
          <p:nvPr/>
        </p:nvSpPr>
        <p:spPr>
          <a:xfrm>
            <a:off x="0" y="-47625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FE7414-54AD-4A18-BD57-B035D3EDAE0A}"/>
              </a:ext>
            </a:extLst>
          </p:cNvPr>
          <p:cNvSpPr/>
          <p:nvPr/>
        </p:nvSpPr>
        <p:spPr>
          <a:xfrm>
            <a:off x="0" y="6586999"/>
            <a:ext cx="12192000" cy="357605"/>
          </a:xfrm>
          <a:prstGeom prst="rect">
            <a:avLst/>
          </a:prstGeom>
          <a:solidFill>
            <a:srgbClr val="C52715"/>
          </a:solidFill>
          <a:ln>
            <a:solidFill>
              <a:srgbClr val="C52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494F8F63-BD40-4615-9EB6-74A0025A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80743"/>
            <a:ext cx="1439779" cy="14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FCFD57F4-0300-4296-816D-358DC4AEE23C}"/>
              </a:ext>
            </a:extLst>
          </p:cNvPr>
          <p:cNvSpPr txBox="1">
            <a:spLocks/>
          </p:cNvSpPr>
          <p:nvPr/>
        </p:nvSpPr>
        <p:spPr>
          <a:xfrm>
            <a:off x="5619532" y="608973"/>
            <a:ext cx="4427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Sentiment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461C8E-A1A2-4796-9D4B-E6C565A36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84" y="2897517"/>
            <a:ext cx="8199831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85</Words>
  <Application>Microsoft Office PowerPoint</Application>
  <PresentationFormat>와이드스크린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데이터 수집</vt:lpstr>
      <vt:lpstr>PowerPoint 프레젠테이션</vt:lpstr>
      <vt:lpstr>PowerPoint 프레젠테이션</vt:lpstr>
      <vt:lpstr>필터링 시스템</vt:lpstr>
      <vt:lpstr>필터링 시스템</vt:lpstr>
      <vt:lpstr>필터링 시스템</vt:lpstr>
      <vt:lpstr>필터링 시스템</vt:lpstr>
      <vt:lpstr>필터링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규리</dc:creator>
  <cp:lastModifiedBy>Yang Joon Ho</cp:lastModifiedBy>
  <cp:revision>43</cp:revision>
  <dcterms:created xsi:type="dcterms:W3CDTF">2019-05-16T05:19:59Z</dcterms:created>
  <dcterms:modified xsi:type="dcterms:W3CDTF">2019-06-07T09:28:05Z</dcterms:modified>
</cp:coreProperties>
</file>