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98" r:id="rId7"/>
    <p:sldId id="289" r:id="rId8"/>
    <p:sldId id="300" r:id="rId9"/>
    <p:sldId id="301" r:id="rId10"/>
    <p:sldId id="303" r:id="rId11"/>
    <p:sldId id="305" r:id="rId12"/>
    <p:sldId id="304" r:id="rId13"/>
    <p:sldId id="290" r:id="rId14"/>
    <p:sldId id="306" r:id="rId15"/>
    <p:sldId id="307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5274" autoAdjust="0"/>
  </p:normalViewPr>
  <p:slideViewPr>
    <p:cSldViewPr snapToGrid="0">
      <p:cViewPr varScale="1">
        <p:scale>
          <a:sx n="62" d="100"/>
          <a:sy n="62" d="100"/>
        </p:scale>
        <p:origin x="86" y="31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Student Performance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Pandas, NumPy, Seaborn, and Matplotlib</a:t>
            </a:r>
          </a:p>
          <a:p>
            <a:r>
              <a:rPr lang="en-US" sz="4000" dirty="0"/>
              <a:t>~Priscilla L Miller~</a:t>
            </a:r>
          </a:p>
          <a:p>
            <a:r>
              <a:rPr lang="en-US" sz="2400" dirty="0"/>
              <a:t>12/3/2024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39" y="210758"/>
            <a:ext cx="6050692" cy="1233424"/>
          </a:xfrm>
        </p:spPr>
        <p:txBody>
          <a:bodyPr/>
          <a:lstStyle/>
          <a:p>
            <a:r>
              <a:rPr lang="en-US" dirty="0"/>
              <a:t>100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61" y="1485897"/>
            <a:ext cx="4480560" cy="333675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803984"/>
              </p:ext>
            </p:extLst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C052C0D8-ED3C-B03A-E7CC-AC952A78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91" y="448834"/>
            <a:ext cx="7827640" cy="5710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B3F3B-8E45-7E81-8B7A-1766D37C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8" y="2150076"/>
            <a:ext cx="3560303" cy="20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3E183-8836-4679-7F47-2607DA69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5B21-07F8-556C-4B06-CE4C23B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48F7E1-6399-C584-F0C7-CD64CA1A7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597" y="1799138"/>
            <a:ext cx="4321160" cy="2216808"/>
          </a:xfr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EE57A2-890F-4481-AFC8-D5123CF4B8A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18F0A94A-65F4-A0FD-07D6-B2FE5CF6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64" y="1358603"/>
            <a:ext cx="7737139" cy="47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1EEA-E9B3-D10D-B19F-74C2E07F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20BD-7BE7-766F-27DE-7867858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7DE258-323A-5C18-A9DA-5FB73F475BF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374484D-90FC-4A17-BBD3-359BDF10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4" y="1464272"/>
            <a:ext cx="4440530" cy="169898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75C0CF7-2A53-CFCD-2494-3FC492B3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24" y="431707"/>
            <a:ext cx="7574968" cy="63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of High-School Student Performance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  <a:p>
            <a:r>
              <a:rPr lang="en-US" dirty="0"/>
              <a:t>Ethnicity</a:t>
            </a:r>
          </a:p>
          <a:p>
            <a:r>
              <a:rPr lang="en-US" dirty="0"/>
              <a:t>Grade Level</a:t>
            </a:r>
          </a:p>
          <a:p>
            <a:r>
              <a:rPr lang="en-US" dirty="0"/>
              <a:t>Course Department (e.g., Math, Social Sciences, Performing Arts)</a:t>
            </a:r>
          </a:p>
          <a:p>
            <a:r>
              <a:rPr lang="en-US" dirty="0"/>
              <a:t>Marks (A=5, B=4, C=3, D=2, F=1)</a:t>
            </a:r>
          </a:p>
          <a:p>
            <a:r>
              <a:rPr lang="en-US" dirty="0"/>
              <a:t>Elementary School (for 8</a:t>
            </a:r>
            <a:r>
              <a:rPr lang="en-US" baseline="30000" dirty="0"/>
              <a:t>th</a:t>
            </a:r>
            <a:r>
              <a:rPr lang="en-US" dirty="0"/>
              <a:t> grade)</a:t>
            </a: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C7445-174F-55F9-02D2-A6123693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DB001A-C3D3-C40A-ED8B-166D268D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39AA56-7574-6B2B-E393-2121EB72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72" y="1485900"/>
            <a:ext cx="9134856" cy="3827505"/>
          </a:xfrm>
        </p:spPr>
        <p:txBody>
          <a:bodyPr>
            <a:normAutofit/>
          </a:bodyPr>
          <a:lstStyle/>
          <a:p>
            <a:r>
              <a:rPr lang="en-US" sz="2800" dirty="0"/>
              <a:t>21,873 redacted rows </a:t>
            </a:r>
          </a:p>
          <a:p>
            <a:r>
              <a:rPr lang="en-US" sz="2800" dirty="0"/>
              <a:t>Classes and letter grades from 2018-2022</a:t>
            </a:r>
          </a:p>
          <a:p>
            <a:r>
              <a:rPr lang="en-US" sz="2800" dirty="0"/>
              <a:t>Grade Level –Freshman to Senior classes</a:t>
            </a:r>
          </a:p>
          <a:p>
            <a:r>
              <a:rPr lang="en-US" sz="2800" dirty="0"/>
              <a:t>CSVs imported into SQL</a:t>
            </a:r>
          </a:p>
          <a:p>
            <a:r>
              <a:rPr lang="en-US" sz="2800" dirty="0"/>
              <a:t>Loaded into Google </a:t>
            </a:r>
            <a:r>
              <a:rPr lang="en-US" sz="2800" dirty="0" err="1"/>
              <a:t>Colab</a:t>
            </a:r>
            <a:r>
              <a:rPr lang="en-US" sz="2800" dirty="0"/>
              <a:t> for further cleaning, analysis, and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46773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2FC53D-E94B-20B1-1080-AECE91112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8" y="317940"/>
            <a:ext cx="10256109" cy="619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91F3-BD46-8F9D-373F-D6039E26F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07B4-A6C8-0B51-8947-4D517AF1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DD857-98E7-C3E9-76B7-3AF157C5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89" y="708454"/>
            <a:ext cx="10836875" cy="54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0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D7B0F-5069-075E-0F7A-93402AF3F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C04C-5759-3C1D-44B4-CAEFBFD5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29FA9E-BDCA-1F17-FBF5-E44A5047F5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5" y="469557"/>
            <a:ext cx="10231394" cy="59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7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CBB6E-ED4C-64B1-5892-CEDB0742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2675-0463-A688-4076-D90D32F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6B72EB-14E1-FFF7-758B-4F1E62A4A8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4" y="420130"/>
            <a:ext cx="10608253" cy="55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8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858EB-D369-10C4-38FA-69EA11AE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DED8-6841-EBA3-4F35-AD99F3A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A602FE-6180-6A34-2972-50BA8ADCB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1" y="308919"/>
            <a:ext cx="10476725" cy="58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2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F3C69-EFBA-A07A-9CFB-7BE2B2A8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B66-F35D-C962-00BB-7C30E63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C6C25E-86C3-65F8-A003-0516ACDB7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5" y="321277"/>
            <a:ext cx="10882177" cy="591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5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47</TotalTime>
  <Words>203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</vt:lpstr>
      <vt:lpstr>Back to School 16x9</vt:lpstr>
      <vt:lpstr>Predictive Analysis of Student Performance</vt:lpstr>
      <vt:lpstr>Predictors of High-School Student Performance</vt:lpstr>
      <vt:lpstr>Data Set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100 Trees</vt:lpstr>
      <vt:lpstr>200 Trees</vt:lpstr>
      <vt:lpstr>All Features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Priscilla Miller</dc:creator>
  <cp:lastModifiedBy>Priscilla Miller</cp:lastModifiedBy>
  <cp:revision>4</cp:revision>
  <dcterms:created xsi:type="dcterms:W3CDTF">2024-12-04T01:48:12Z</dcterms:created>
  <dcterms:modified xsi:type="dcterms:W3CDTF">2024-12-04T02:35:25Z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