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0" r:id="rId2"/>
    <p:sldId id="257" r:id="rId3"/>
    <p:sldId id="262" r:id="rId4"/>
    <p:sldId id="261" r:id="rId5"/>
    <p:sldId id="264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4" d="100"/>
          <a:sy n="54" d="100"/>
        </p:scale>
        <p:origin x="-456" y="-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10F6E3-415F-43CA-904C-DE21393DB57A}" type="doc">
      <dgm:prSet loTypeId="urn:microsoft.com/office/officeart/2005/8/layout/radial5" loCatId="cycle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bg-BG"/>
        </a:p>
      </dgm:t>
    </dgm:pt>
    <dgm:pt modelId="{57156431-476A-4DEB-9E50-4EBAB3A14011}">
      <dgm:prSet phldrT="[Text]"/>
      <dgm:spPr/>
      <dgm:t>
        <a:bodyPr/>
        <a:lstStyle/>
        <a:p>
          <a:r>
            <a:rPr lang="en-US" dirty="0" smtClean="0"/>
            <a:t>Main GOAL:</a:t>
          </a:r>
          <a:br>
            <a:rPr lang="en-US" dirty="0" smtClean="0"/>
          </a:br>
          <a:r>
            <a:rPr lang="en-US" dirty="0" smtClean="0"/>
            <a:t>To separate GUI from Game logic &amp;</a:t>
          </a:r>
          <a:br>
            <a:rPr lang="en-US" dirty="0" smtClean="0"/>
          </a:br>
          <a:r>
            <a:rPr lang="en-US" dirty="0" smtClean="0"/>
            <a:t>create proper class structure</a:t>
          </a:r>
          <a:endParaRPr lang="bg-BG" dirty="0"/>
        </a:p>
      </dgm:t>
    </dgm:pt>
    <dgm:pt modelId="{CF5F3572-334B-4318-953E-80759043F67B}" type="parTrans" cxnId="{A54E34B9-8FF6-4987-9062-C68A1D93F42F}">
      <dgm:prSet/>
      <dgm:spPr/>
      <dgm:t>
        <a:bodyPr/>
        <a:lstStyle/>
        <a:p>
          <a:endParaRPr lang="bg-BG"/>
        </a:p>
      </dgm:t>
    </dgm:pt>
    <dgm:pt modelId="{4D21B52E-0255-4C38-B67A-D3AD0F28E1DE}" type="sibTrans" cxnId="{A54E34B9-8FF6-4987-9062-C68A1D93F42F}">
      <dgm:prSet/>
      <dgm:spPr/>
      <dgm:t>
        <a:bodyPr/>
        <a:lstStyle/>
        <a:p>
          <a:endParaRPr lang="bg-BG"/>
        </a:p>
      </dgm:t>
    </dgm:pt>
    <dgm:pt modelId="{9B5FD3D7-8615-422F-899E-1437E7B1ADDE}">
      <dgm:prSet phldrT="[Text]"/>
      <dgm:spPr/>
      <dgm:t>
        <a:bodyPr/>
        <a:lstStyle/>
        <a:p>
          <a:r>
            <a:rPr lang="en-US" dirty="0" smtClean="0"/>
            <a:t>Extract methods</a:t>
          </a:r>
          <a:endParaRPr lang="bg-BG" dirty="0"/>
        </a:p>
      </dgm:t>
    </dgm:pt>
    <dgm:pt modelId="{BC975ED2-1A35-4DC1-9CAA-FA4A54B84587}" type="parTrans" cxnId="{0FECF06D-6A65-4488-9717-C922752DFA8B}">
      <dgm:prSet/>
      <dgm:spPr/>
      <dgm:t>
        <a:bodyPr/>
        <a:lstStyle/>
        <a:p>
          <a:endParaRPr lang="bg-BG"/>
        </a:p>
      </dgm:t>
    </dgm:pt>
    <dgm:pt modelId="{C15ABF70-AB56-4AB1-A7BF-8EE5306BC35B}" type="sibTrans" cxnId="{0FECF06D-6A65-4488-9717-C922752DFA8B}">
      <dgm:prSet/>
      <dgm:spPr/>
      <dgm:t>
        <a:bodyPr/>
        <a:lstStyle/>
        <a:p>
          <a:endParaRPr lang="bg-BG"/>
        </a:p>
      </dgm:t>
    </dgm:pt>
    <dgm:pt modelId="{A1EE63FB-2D76-4A28-9EEE-F9423D9BC8EE}">
      <dgm:prSet phldrT="[Text]"/>
      <dgm:spPr/>
      <dgm:t>
        <a:bodyPr/>
        <a:lstStyle/>
        <a:p>
          <a:r>
            <a:rPr lang="en-US" dirty="0" smtClean="0"/>
            <a:t>Introduce classes</a:t>
          </a:r>
          <a:endParaRPr lang="bg-BG" dirty="0"/>
        </a:p>
      </dgm:t>
    </dgm:pt>
    <dgm:pt modelId="{1EC1A426-1A60-4B9A-8ACF-EE4F6599DFCE}" type="parTrans" cxnId="{BB9E441E-7275-4914-BA6D-C297409C43E1}">
      <dgm:prSet/>
      <dgm:spPr/>
      <dgm:t>
        <a:bodyPr/>
        <a:lstStyle/>
        <a:p>
          <a:endParaRPr lang="bg-BG"/>
        </a:p>
      </dgm:t>
    </dgm:pt>
    <dgm:pt modelId="{38A35BD6-95B5-4943-91D5-AF68F1B32785}" type="sibTrans" cxnId="{BB9E441E-7275-4914-BA6D-C297409C43E1}">
      <dgm:prSet/>
      <dgm:spPr/>
      <dgm:t>
        <a:bodyPr/>
        <a:lstStyle/>
        <a:p>
          <a:endParaRPr lang="bg-BG"/>
        </a:p>
      </dgm:t>
    </dgm:pt>
    <dgm:pt modelId="{EDAA112A-8C7C-495C-BAC0-AAB4EA2D6597}">
      <dgm:prSet phldrT="[Text]"/>
      <dgm:spPr/>
      <dgm:t>
        <a:bodyPr/>
        <a:lstStyle/>
        <a:p>
          <a:r>
            <a:rPr lang="en-US" dirty="0" smtClean="0"/>
            <a:t>Renaming</a:t>
          </a:r>
          <a:endParaRPr lang="bg-BG" dirty="0"/>
        </a:p>
      </dgm:t>
    </dgm:pt>
    <dgm:pt modelId="{235CE5A5-EB21-4BCC-9F0D-45314774F4E1}" type="parTrans" cxnId="{34815CD8-B285-4661-A0EB-07CBC41A3BCC}">
      <dgm:prSet/>
      <dgm:spPr/>
      <dgm:t>
        <a:bodyPr/>
        <a:lstStyle/>
        <a:p>
          <a:endParaRPr lang="bg-BG"/>
        </a:p>
      </dgm:t>
    </dgm:pt>
    <dgm:pt modelId="{D9260AAE-FB2A-4529-AA3B-E0476B68E22B}" type="sibTrans" cxnId="{34815CD8-B285-4661-A0EB-07CBC41A3BCC}">
      <dgm:prSet/>
      <dgm:spPr/>
      <dgm:t>
        <a:bodyPr/>
        <a:lstStyle/>
        <a:p>
          <a:endParaRPr lang="bg-BG"/>
        </a:p>
      </dgm:t>
    </dgm:pt>
    <dgm:pt modelId="{6A2B3688-87D7-4208-9171-D985BDA00B5E}">
      <dgm:prSet phldrT="[Text]"/>
      <dgm:spPr/>
      <dgm:t>
        <a:bodyPr/>
        <a:lstStyle/>
        <a:p>
          <a:r>
            <a:rPr lang="en-US" dirty="0" smtClean="0"/>
            <a:t>Reformatting</a:t>
          </a:r>
          <a:endParaRPr lang="bg-BG" dirty="0"/>
        </a:p>
      </dgm:t>
    </dgm:pt>
    <dgm:pt modelId="{2E809934-D38B-4542-B86E-D76CE6CDA2B6}" type="parTrans" cxnId="{CBADB327-6FC6-460E-9A80-4008B7AED8B8}">
      <dgm:prSet/>
      <dgm:spPr/>
      <dgm:t>
        <a:bodyPr/>
        <a:lstStyle/>
        <a:p>
          <a:endParaRPr lang="bg-BG"/>
        </a:p>
      </dgm:t>
    </dgm:pt>
    <dgm:pt modelId="{8D5D1AE1-9C3C-41E7-B9B0-3C6F73C4F34D}" type="sibTrans" cxnId="{CBADB327-6FC6-460E-9A80-4008B7AED8B8}">
      <dgm:prSet/>
      <dgm:spPr/>
      <dgm:t>
        <a:bodyPr/>
        <a:lstStyle/>
        <a:p>
          <a:endParaRPr lang="bg-BG"/>
        </a:p>
      </dgm:t>
    </dgm:pt>
    <dgm:pt modelId="{EB9B821B-21C1-4799-9C35-8CDDB4772589}">
      <dgm:prSet phldrT="[Text]"/>
      <dgm:spPr/>
      <dgm:t>
        <a:bodyPr/>
        <a:lstStyle/>
        <a:p>
          <a:r>
            <a:rPr lang="en-US" dirty="0" smtClean="0"/>
            <a:t>Understanding the code</a:t>
          </a:r>
          <a:endParaRPr lang="bg-BG" dirty="0"/>
        </a:p>
      </dgm:t>
    </dgm:pt>
    <dgm:pt modelId="{EB0892B1-AEF4-422B-965F-909EF01ADB0B}" type="parTrans" cxnId="{9B5565BE-437E-41DF-8D61-61C8B1631489}">
      <dgm:prSet/>
      <dgm:spPr/>
      <dgm:t>
        <a:bodyPr/>
        <a:lstStyle/>
        <a:p>
          <a:endParaRPr lang="bg-BG"/>
        </a:p>
      </dgm:t>
    </dgm:pt>
    <dgm:pt modelId="{677C0E1C-76AA-439B-8DF3-D24A804DDF8E}" type="sibTrans" cxnId="{9B5565BE-437E-41DF-8D61-61C8B1631489}">
      <dgm:prSet/>
      <dgm:spPr/>
      <dgm:t>
        <a:bodyPr/>
        <a:lstStyle/>
        <a:p>
          <a:endParaRPr lang="bg-BG"/>
        </a:p>
      </dgm:t>
    </dgm:pt>
    <dgm:pt modelId="{5148E42E-ABA8-4DDF-8617-5F02F4FE5A77}">
      <dgm:prSet phldrT="[Text]"/>
      <dgm:spPr/>
      <dgm:t>
        <a:bodyPr/>
        <a:lstStyle/>
        <a:p>
          <a:r>
            <a:rPr lang="en-US" dirty="0" smtClean="0"/>
            <a:t>Documenting the code</a:t>
          </a:r>
          <a:endParaRPr lang="bg-BG" dirty="0"/>
        </a:p>
      </dgm:t>
    </dgm:pt>
    <dgm:pt modelId="{1E393732-B871-4CFC-875A-4A98BCB858A6}" type="parTrans" cxnId="{77127AB4-6E83-4757-8455-AECA0A793760}">
      <dgm:prSet/>
      <dgm:spPr/>
      <dgm:t>
        <a:bodyPr/>
        <a:lstStyle/>
        <a:p>
          <a:endParaRPr lang="bg-BG"/>
        </a:p>
      </dgm:t>
    </dgm:pt>
    <dgm:pt modelId="{36783692-4E6D-48C2-B2BE-24B1ED74BC1D}" type="sibTrans" cxnId="{77127AB4-6E83-4757-8455-AECA0A793760}">
      <dgm:prSet/>
      <dgm:spPr/>
      <dgm:t>
        <a:bodyPr/>
        <a:lstStyle/>
        <a:p>
          <a:endParaRPr lang="bg-BG"/>
        </a:p>
      </dgm:t>
    </dgm:pt>
    <dgm:pt modelId="{56B27A08-0C5D-449B-95DC-E06DA8A5CB82}" type="pres">
      <dgm:prSet presAssocID="{E010F6E3-415F-43CA-904C-DE21393DB57A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bg-BG"/>
        </a:p>
      </dgm:t>
    </dgm:pt>
    <dgm:pt modelId="{6D7739EE-0AA0-4976-BAB5-25219D0AA0A8}" type="pres">
      <dgm:prSet presAssocID="{57156431-476A-4DEB-9E50-4EBAB3A14011}" presName="centerShape" presStyleLbl="node0" presStyleIdx="0" presStyleCnt="1" custScaleX="144506" custScaleY="128493"/>
      <dgm:spPr/>
      <dgm:t>
        <a:bodyPr/>
        <a:lstStyle/>
        <a:p>
          <a:endParaRPr lang="bg-BG"/>
        </a:p>
      </dgm:t>
    </dgm:pt>
    <dgm:pt modelId="{59CE8BAA-F60D-4618-86CB-0B8AB9C31891}" type="pres">
      <dgm:prSet presAssocID="{BC975ED2-1A35-4DC1-9CAA-FA4A54B84587}" presName="parTrans" presStyleLbl="sibTrans2D1" presStyleIdx="0" presStyleCnt="6"/>
      <dgm:spPr/>
      <dgm:t>
        <a:bodyPr/>
        <a:lstStyle/>
        <a:p>
          <a:endParaRPr lang="bg-BG"/>
        </a:p>
      </dgm:t>
    </dgm:pt>
    <dgm:pt modelId="{2776750C-2355-472D-A932-7BBE60D57336}" type="pres">
      <dgm:prSet presAssocID="{BC975ED2-1A35-4DC1-9CAA-FA4A54B84587}" presName="connectorText" presStyleLbl="sibTrans2D1" presStyleIdx="0" presStyleCnt="6"/>
      <dgm:spPr/>
      <dgm:t>
        <a:bodyPr/>
        <a:lstStyle/>
        <a:p>
          <a:endParaRPr lang="bg-BG"/>
        </a:p>
      </dgm:t>
    </dgm:pt>
    <dgm:pt modelId="{7E22B66D-4674-4A64-B575-5DF7DF1B971C}" type="pres">
      <dgm:prSet presAssocID="{9B5FD3D7-8615-422F-899E-1437E7B1ADDE}" presName="node" presStyleLbl="node1" presStyleIdx="0" presStyleCnt="6" custRadScaleRad="100156" custRadScaleInc="-4250">
        <dgm:presLayoutVars>
          <dgm:bulletEnabled val="1"/>
        </dgm:presLayoutVars>
      </dgm:prSet>
      <dgm:spPr/>
      <dgm:t>
        <a:bodyPr/>
        <a:lstStyle/>
        <a:p>
          <a:endParaRPr lang="bg-BG"/>
        </a:p>
      </dgm:t>
    </dgm:pt>
    <dgm:pt modelId="{BC0CE7E9-96BC-4582-96FE-2D4B6BB20AB9}" type="pres">
      <dgm:prSet presAssocID="{1EC1A426-1A60-4B9A-8ACF-EE4F6599DFCE}" presName="parTrans" presStyleLbl="sibTrans2D1" presStyleIdx="1" presStyleCnt="6"/>
      <dgm:spPr/>
      <dgm:t>
        <a:bodyPr/>
        <a:lstStyle/>
        <a:p>
          <a:endParaRPr lang="bg-BG"/>
        </a:p>
      </dgm:t>
    </dgm:pt>
    <dgm:pt modelId="{2BFA73B1-CB11-4E05-950A-5A776FEDD452}" type="pres">
      <dgm:prSet presAssocID="{1EC1A426-1A60-4B9A-8ACF-EE4F6599DFCE}" presName="connectorText" presStyleLbl="sibTrans2D1" presStyleIdx="1" presStyleCnt="6"/>
      <dgm:spPr/>
      <dgm:t>
        <a:bodyPr/>
        <a:lstStyle/>
        <a:p>
          <a:endParaRPr lang="bg-BG"/>
        </a:p>
      </dgm:t>
    </dgm:pt>
    <dgm:pt modelId="{5A0DC9F2-81CA-47F3-AFAD-042E93261730}" type="pres">
      <dgm:prSet presAssocID="{A1EE63FB-2D76-4A28-9EEE-F9423D9BC8EE}" presName="node" presStyleLbl="node1" presStyleIdx="1" presStyleCnt="6" custRadScaleRad="115417" custRadScaleInc="-8809">
        <dgm:presLayoutVars>
          <dgm:bulletEnabled val="1"/>
        </dgm:presLayoutVars>
      </dgm:prSet>
      <dgm:spPr/>
      <dgm:t>
        <a:bodyPr/>
        <a:lstStyle/>
        <a:p>
          <a:endParaRPr lang="bg-BG"/>
        </a:p>
      </dgm:t>
    </dgm:pt>
    <dgm:pt modelId="{8BD7E0F5-2A66-4478-BF9E-5281A7EF9543}" type="pres">
      <dgm:prSet presAssocID="{235CE5A5-EB21-4BCC-9F0D-45314774F4E1}" presName="parTrans" presStyleLbl="sibTrans2D1" presStyleIdx="2" presStyleCnt="6"/>
      <dgm:spPr/>
      <dgm:t>
        <a:bodyPr/>
        <a:lstStyle/>
        <a:p>
          <a:endParaRPr lang="bg-BG"/>
        </a:p>
      </dgm:t>
    </dgm:pt>
    <dgm:pt modelId="{C9FC20E4-3115-4C88-AA00-A8E539EC8425}" type="pres">
      <dgm:prSet presAssocID="{235CE5A5-EB21-4BCC-9F0D-45314774F4E1}" presName="connectorText" presStyleLbl="sibTrans2D1" presStyleIdx="2" presStyleCnt="6"/>
      <dgm:spPr/>
      <dgm:t>
        <a:bodyPr/>
        <a:lstStyle/>
        <a:p>
          <a:endParaRPr lang="bg-BG"/>
        </a:p>
      </dgm:t>
    </dgm:pt>
    <dgm:pt modelId="{3CDAAFBA-62EE-4052-87A5-2EFB4CFA567B}" type="pres">
      <dgm:prSet presAssocID="{EDAA112A-8C7C-495C-BAC0-AAB4EA2D6597}" presName="node" presStyleLbl="node1" presStyleIdx="2" presStyleCnt="6" custRadScaleRad="111749" custRadScaleInc="501">
        <dgm:presLayoutVars>
          <dgm:bulletEnabled val="1"/>
        </dgm:presLayoutVars>
      </dgm:prSet>
      <dgm:spPr/>
      <dgm:t>
        <a:bodyPr/>
        <a:lstStyle/>
        <a:p>
          <a:endParaRPr lang="bg-BG"/>
        </a:p>
      </dgm:t>
    </dgm:pt>
    <dgm:pt modelId="{DDC1BC50-2B1C-45E9-BC92-29E097D133BF}" type="pres">
      <dgm:prSet presAssocID="{2E809934-D38B-4542-B86E-D76CE6CDA2B6}" presName="parTrans" presStyleLbl="sibTrans2D1" presStyleIdx="3" presStyleCnt="6"/>
      <dgm:spPr/>
      <dgm:t>
        <a:bodyPr/>
        <a:lstStyle/>
        <a:p>
          <a:endParaRPr lang="bg-BG"/>
        </a:p>
      </dgm:t>
    </dgm:pt>
    <dgm:pt modelId="{B7C1B8AD-A160-47B3-8002-0DE1A964F652}" type="pres">
      <dgm:prSet presAssocID="{2E809934-D38B-4542-B86E-D76CE6CDA2B6}" presName="connectorText" presStyleLbl="sibTrans2D1" presStyleIdx="3" presStyleCnt="6"/>
      <dgm:spPr/>
      <dgm:t>
        <a:bodyPr/>
        <a:lstStyle/>
        <a:p>
          <a:endParaRPr lang="bg-BG"/>
        </a:p>
      </dgm:t>
    </dgm:pt>
    <dgm:pt modelId="{61CDC46E-9257-447E-90BE-EC3C86F5B6F1}" type="pres">
      <dgm:prSet presAssocID="{6A2B3688-87D7-4208-9171-D985BDA00B5E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bg-BG"/>
        </a:p>
      </dgm:t>
    </dgm:pt>
    <dgm:pt modelId="{343AA676-0739-43F3-BCB2-9BA3FB73AD78}" type="pres">
      <dgm:prSet presAssocID="{EB0892B1-AEF4-422B-965F-909EF01ADB0B}" presName="parTrans" presStyleLbl="sibTrans2D1" presStyleIdx="4" presStyleCnt="6"/>
      <dgm:spPr/>
      <dgm:t>
        <a:bodyPr/>
        <a:lstStyle/>
        <a:p>
          <a:endParaRPr lang="bg-BG"/>
        </a:p>
      </dgm:t>
    </dgm:pt>
    <dgm:pt modelId="{CE54819E-CC6B-4259-A2F2-F57102885795}" type="pres">
      <dgm:prSet presAssocID="{EB0892B1-AEF4-422B-965F-909EF01ADB0B}" presName="connectorText" presStyleLbl="sibTrans2D1" presStyleIdx="4" presStyleCnt="6"/>
      <dgm:spPr/>
      <dgm:t>
        <a:bodyPr/>
        <a:lstStyle/>
        <a:p>
          <a:endParaRPr lang="bg-BG"/>
        </a:p>
      </dgm:t>
    </dgm:pt>
    <dgm:pt modelId="{6F4FA574-F361-4F1A-B45C-F35A4187E142}" type="pres">
      <dgm:prSet presAssocID="{EB9B821B-21C1-4799-9C35-8CDDB4772589}" presName="node" presStyleLbl="node1" presStyleIdx="4" presStyleCnt="6" custRadScaleRad="116067" custRadScaleInc="5690">
        <dgm:presLayoutVars>
          <dgm:bulletEnabled val="1"/>
        </dgm:presLayoutVars>
      </dgm:prSet>
      <dgm:spPr/>
      <dgm:t>
        <a:bodyPr/>
        <a:lstStyle/>
        <a:p>
          <a:endParaRPr lang="bg-BG"/>
        </a:p>
      </dgm:t>
    </dgm:pt>
    <dgm:pt modelId="{F9AE31D1-9429-4EAF-95EC-82A95BD80D21}" type="pres">
      <dgm:prSet presAssocID="{1E393732-B871-4CFC-875A-4A98BCB858A6}" presName="parTrans" presStyleLbl="sibTrans2D1" presStyleIdx="5" presStyleCnt="6"/>
      <dgm:spPr/>
      <dgm:t>
        <a:bodyPr/>
        <a:lstStyle/>
        <a:p>
          <a:endParaRPr lang="bg-BG"/>
        </a:p>
      </dgm:t>
    </dgm:pt>
    <dgm:pt modelId="{CBEB5F6B-E92A-4766-A8DE-134E2CD39D91}" type="pres">
      <dgm:prSet presAssocID="{1E393732-B871-4CFC-875A-4A98BCB858A6}" presName="connectorText" presStyleLbl="sibTrans2D1" presStyleIdx="5" presStyleCnt="6"/>
      <dgm:spPr/>
      <dgm:t>
        <a:bodyPr/>
        <a:lstStyle/>
        <a:p>
          <a:endParaRPr lang="bg-BG"/>
        </a:p>
      </dgm:t>
    </dgm:pt>
    <dgm:pt modelId="{485EF58D-F94A-4BE0-A999-B75D0174EB72}" type="pres">
      <dgm:prSet presAssocID="{5148E42E-ABA8-4DDF-8617-5F02F4FE5A77}" presName="node" presStyleLbl="node1" presStyleIdx="5" presStyleCnt="6" custRadScaleRad="116378" custRadScaleInc="-2852">
        <dgm:presLayoutVars>
          <dgm:bulletEnabled val="1"/>
        </dgm:presLayoutVars>
      </dgm:prSet>
      <dgm:spPr/>
      <dgm:t>
        <a:bodyPr/>
        <a:lstStyle/>
        <a:p>
          <a:endParaRPr lang="bg-BG"/>
        </a:p>
      </dgm:t>
    </dgm:pt>
  </dgm:ptLst>
  <dgm:cxnLst>
    <dgm:cxn modelId="{E7491DBD-761C-4625-88CF-51F405D3EEA0}" type="presOf" srcId="{2E809934-D38B-4542-B86E-D76CE6CDA2B6}" destId="{DDC1BC50-2B1C-45E9-BC92-29E097D133BF}" srcOrd="0" destOrd="0" presId="urn:microsoft.com/office/officeart/2005/8/layout/radial5"/>
    <dgm:cxn modelId="{BB9E441E-7275-4914-BA6D-C297409C43E1}" srcId="{57156431-476A-4DEB-9E50-4EBAB3A14011}" destId="{A1EE63FB-2D76-4A28-9EEE-F9423D9BC8EE}" srcOrd="1" destOrd="0" parTransId="{1EC1A426-1A60-4B9A-8ACF-EE4F6599DFCE}" sibTransId="{38A35BD6-95B5-4943-91D5-AF68F1B32785}"/>
    <dgm:cxn modelId="{9B5565BE-437E-41DF-8D61-61C8B1631489}" srcId="{57156431-476A-4DEB-9E50-4EBAB3A14011}" destId="{EB9B821B-21C1-4799-9C35-8CDDB4772589}" srcOrd="4" destOrd="0" parTransId="{EB0892B1-AEF4-422B-965F-909EF01ADB0B}" sibTransId="{677C0E1C-76AA-439B-8DF3-D24A804DDF8E}"/>
    <dgm:cxn modelId="{908EDC0E-F0A9-477A-AB57-C4066829640A}" type="presOf" srcId="{6A2B3688-87D7-4208-9171-D985BDA00B5E}" destId="{61CDC46E-9257-447E-90BE-EC3C86F5B6F1}" srcOrd="0" destOrd="0" presId="urn:microsoft.com/office/officeart/2005/8/layout/radial5"/>
    <dgm:cxn modelId="{B4D64366-A840-435E-A1DE-EBBA04C5BF6D}" type="presOf" srcId="{1E393732-B871-4CFC-875A-4A98BCB858A6}" destId="{F9AE31D1-9429-4EAF-95EC-82A95BD80D21}" srcOrd="0" destOrd="0" presId="urn:microsoft.com/office/officeart/2005/8/layout/radial5"/>
    <dgm:cxn modelId="{CBADB327-6FC6-460E-9A80-4008B7AED8B8}" srcId="{57156431-476A-4DEB-9E50-4EBAB3A14011}" destId="{6A2B3688-87D7-4208-9171-D985BDA00B5E}" srcOrd="3" destOrd="0" parTransId="{2E809934-D38B-4542-B86E-D76CE6CDA2B6}" sibTransId="{8D5D1AE1-9C3C-41E7-B9B0-3C6F73C4F34D}"/>
    <dgm:cxn modelId="{0FECF06D-6A65-4488-9717-C922752DFA8B}" srcId="{57156431-476A-4DEB-9E50-4EBAB3A14011}" destId="{9B5FD3D7-8615-422F-899E-1437E7B1ADDE}" srcOrd="0" destOrd="0" parTransId="{BC975ED2-1A35-4DC1-9CAA-FA4A54B84587}" sibTransId="{C15ABF70-AB56-4AB1-A7BF-8EE5306BC35B}"/>
    <dgm:cxn modelId="{8AC17D6D-C117-4DDD-AC92-3A971BBF4BB7}" type="presOf" srcId="{1E393732-B871-4CFC-875A-4A98BCB858A6}" destId="{CBEB5F6B-E92A-4766-A8DE-134E2CD39D91}" srcOrd="1" destOrd="0" presId="urn:microsoft.com/office/officeart/2005/8/layout/radial5"/>
    <dgm:cxn modelId="{58BF2EA7-04BF-4C71-AEC6-B309CAFF0343}" type="presOf" srcId="{BC975ED2-1A35-4DC1-9CAA-FA4A54B84587}" destId="{59CE8BAA-F60D-4618-86CB-0B8AB9C31891}" srcOrd="0" destOrd="0" presId="urn:microsoft.com/office/officeart/2005/8/layout/radial5"/>
    <dgm:cxn modelId="{A54E34B9-8FF6-4987-9062-C68A1D93F42F}" srcId="{E010F6E3-415F-43CA-904C-DE21393DB57A}" destId="{57156431-476A-4DEB-9E50-4EBAB3A14011}" srcOrd="0" destOrd="0" parTransId="{CF5F3572-334B-4318-953E-80759043F67B}" sibTransId="{4D21B52E-0255-4C38-B67A-D3AD0F28E1DE}"/>
    <dgm:cxn modelId="{AF1F5B87-CF0C-49F2-9E99-A9D0C733E304}" type="presOf" srcId="{EB0892B1-AEF4-422B-965F-909EF01ADB0B}" destId="{343AA676-0739-43F3-BCB2-9BA3FB73AD78}" srcOrd="0" destOrd="0" presId="urn:microsoft.com/office/officeart/2005/8/layout/radial5"/>
    <dgm:cxn modelId="{DBF84552-076D-4C07-802F-C7BB710FAB9E}" type="presOf" srcId="{A1EE63FB-2D76-4A28-9EEE-F9423D9BC8EE}" destId="{5A0DC9F2-81CA-47F3-AFAD-042E93261730}" srcOrd="0" destOrd="0" presId="urn:microsoft.com/office/officeart/2005/8/layout/radial5"/>
    <dgm:cxn modelId="{0634E2AA-5C50-4381-A985-F915264E56E7}" type="presOf" srcId="{9B5FD3D7-8615-422F-899E-1437E7B1ADDE}" destId="{7E22B66D-4674-4A64-B575-5DF7DF1B971C}" srcOrd="0" destOrd="0" presId="urn:microsoft.com/office/officeart/2005/8/layout/radial5"/>
    <dgm:cxn modelId="{77127AB4-6E83-4757-8455-AECA0A793760}" srcId="{57156431-476A-4DEB-9E50-4EBAB3A14011}" destId="{5148E42E-ABA8-4DDF-8617-5F02F4FE5A77}" srcOrd="5" destOrd="0" parTransId="{1E393732-B871-4CFC-875A-4A98BCB858A6}" sibTransId="{36783692-4E6D-48C2-B2BE-24B1ED74BC1D}"/>
    <dgm:cxn modelId="{D04EA36F-4C3B-49E6-9801-5600CAD03AAE}" type="presOf" srcId="{EDAA112A-8C7C-495C-BAC0-AAB4EA2D6597}" destId="{3CDAAFBA-62EE-4052-87A5-2EFB4CFA567B}" srcOrd="0" destOrd="0" presId="urn:microsoft.com/office/officeart/2005/8/layout/radial5"/>
    <dgm:cxn modelId="{8170A216-2240-46C4-B4A5-54DE10430940}" type="presOf" srcId="{57156431-476A-4DEB-9E50-4EBAB3A14011}" destId="{6D7739EE-0AA0-4976-BAB5-25219D0AA0A8}" srcOrd="0" destOrd="0" presId="urn:microsoft.com/office/officeart/2005/8/layout/radial5"/>
    <dgm:cxn modelId="{83CB1D63-3CD1-41BE-BC02-E6EA57CDC92C}" type="presOf" srcId="{BC975ED2-1A35-4DC1-9CAA-FA4A54B84587}" destId="{2776750C-2355-472D-A932-7BBE60D57336}" srcOrd="1" destOrd="0" presId="urn:microsoft.com/office/officeart/2005/8/layout/radial5"/>
    <dgm:cxn modelId="{14AF298F-150D-4E37-8F8F-CB5EE1086957}" type="presOf" srcId="{EB0892B1-AEF4-422B-965F-909EF01ADB0B}" destId="{CE54819E-CC6B-4259-A2F2-F57102885795}" srcOrd="1" destOrd="0" presId="urn:microsoft.com/office/officeart/2005/8/layout/radial5"/>
    <dgm:cxn modelId="{34815CD8-B285-4661-A0EB-07CBC41A3BCC}" srcId="{57156431-476A-4DEB-9E50-4EBAB3A14011}" destId="{EDAA112A-8C7C-495C-BAC0-AAB4EA2D6597}" srcOrd="2" destOrd="0" parTransId="{235CE5A5-EB21-4BCC-9F0D-45314774F4E1}" sibTransId="{D9260AAE-FB2A-4529-AA3B-E0476B68E22B}"/>
    <dgm:cxn modelId="{0B9B942A-3FF9-46B2-87C7-903A26119F9D}" type="presOf" srcId="{235CE5A5-EB21-4BCC-9F0D-45314774F4E1}" destId="{8BD7E0F5-2A66-4478-BF9E-5281A7EF9543}" srcOrd="0" destOrd="0" presId="urn:microsoft.com/office/officeart/2005/8/layout/radial5"/>
    <dgm:cxn modelId="{EF420A78-3642-41E5-A84F-4F1324C4F68F}" type="presOf" srcId="{1EC1A426-1A60-4B9A-8ACF-EE4F6599DFCE}" destId="{2BFA73B1-CB11-4E05-950A-5A776FEDD452}" srcOrd="1" destOrd="0" presId="urn:microsoft.com/office/officeart/2005/8/layout/radial5"/>
    <dgm:cxn modelId="{6535FD85-4349-43D6-ABB9-480CA5BA8CB1}" type="presOf" srcId="{5148E42E-ABA8-4DDF-8617-5F02F4FE5A77}" destId="{485EF58D-F94A-4BE0-A999-B75D0174EB72}" srcOrd="0" destOrd="0" presId="urn:microsoft.com/office/officeart/2005/8/layout/radial5"/>
    <dgm:cxn modelId="{3CB4300F-A6B1-49D6-9D48-BEB247E109EA}" type="presOf" srcId="{2E809934-D38B-4542-B86E-D76CE6CDA2B6}" destId="{B7C1B8AD-A160-47B3-8002-0DE1A964F652}" srcOrd="1" destOrd="0" presId="urn:microsoft.com/office/officeart/2005/8/layout/radial5"/>
    <dgm:cxn modelId="{1D24531E-32ED-4AF0-970B-45A97665AB7D}" type="presOf" srcId="{1EC1A426-1A60-4B9A-8ACF-EE4F6599DFCE}" destId="{BC0CE7E9-96BC-4582-96FE-2D4B6BB20AB9}" srcOrd="0" destOrd="0" presId="urn:microsoft.com/office/officeart/2005/8/layout/radial5"/>
    <dgm:cxn modelId="{13853386-9D9A-48AA-B0DE-3655B1EDC1B1}" type="presOf" srcId="{235CE5A5-EB21-4BCC-9F0D-45314774F4E1}" destId="{C9FC20E4-3115-4C88-AA00-A8E539EC8425}" srcOrd="1" destOrd="0" presId="urn:microsoft.com/office/officeart/2005/8/layout/radial5"/>
    <dgm:cxn modelId="{6A1213DD-4C48-47CC-A4AB-E6AFEC3EA26A}" type="presOf" srcId="{EB9B821B-21C1-4799-9C35-8CDDB4772589}" destId="{6F4FA574-F361-4F1A-B45C-F35A4187E142}" srcOrd="0" destOrd="0" presId="urn:microsoft.com/office/officeart/2005/8/layout/radial5"/>
    <dgm:cxn modelId="{5306723E-9E56-4E6C-94F9-DEDB047CE6FC}" type="presOf" srcId="{E010F6E3-415F-43CA-904C-DE21393DB57A}" destId="{56B27A08-0C5D-449B-95DC-E06DA8A5CB82}" srcOrd="0" destOrd="0" presId="urn:microsoft.com/office/officeart/2005/8/layout/radial5"/>
    <dgm:cxn modelId="{1D11FC03-5968-427A-9379-C1DB037D2725}" type="presParOf" srcId="{56B27A08-0C5D-449B-95DC-E06DA8A5CB82}" destId="{6D7739EE-0AA0-4976-BAB5-25219D0AA0A8}" srcOrd="0" destOrd="0" presId="urn:microsoft.com/office/officeart/2005/8/layout/radial5"/>
    <dgm:cxn modelId="{58199553-D344-4DC2-998C-FAEE00652FA0}" type="presParOf" srcId="{56B27A08-0C5D-449B-95DC-E06DA8A5CB82}" destId="{59CE8BAA-F60D-4618-86CB-0B8AB9C31891}" srcOrd="1" destOrd="0" presId="urn:microsoft.com/office/officeart/2005/8/layout/radial5"/>
    <dgm:cxn modelId="{0E4D8526-EDF6-4619-8558-C5B7AEDFA7C8}" type="presParOf" srcId="{59CE8BAA-F60D-4618-86CB-0B8AB9C31891}" destId="{2776750C-2355-472D-A932-7BBE60D57336}" srcOrd="0" destOrd="0" presId="urn:microsoft.com/office/officeart/2005/8/layout/radial5"/>
    <dgm:cxn modelId="{9B0B5272-958D-4C44-9DCC-824E08C88C3A}" type="presParOf" srcId="{56B27A08-0C5D-449B-95DC-E06DA8A5CB82}" destId="{7E22B66D-4674-4A64-B575-5DF7DF1B971C}" srcOrd="2" destOrd="0" presId="urn:microsoft.com/office/officeart/2005/8/layout/radial5"/>
    <dgm:cxn modelId="{469781F4-8BD7-438E-A1C5-117AAA792C86}" type="presParOf" srcId="{56B27A08-0C5D-449B-95DC-E06DA8A5CB82}" destId="{BC0CE7E9-96BC-4582-96FE-2D4B6BB20AB9}" srcOrd="3" destOrd="0" presId="urn:microsoft.com/office/officeart/2005/8/layout/radial5"/>
    <dgm:cxn modelId="{BD9751C2-8F55-46D5-B0BC-D76980E4E481}" type="presParOf" srcId="{BC0CE7E9-96BC-4582-96FE-2D4B6BB20AB9}" destId="{2BFA73B1-CB11-4E05-950A-5A776FEDD452}" srcOrd="0" destOrd="0" presId="urn:microsoft.com/office/officeart/2005/8/layout/radial5"/>
    <dgm:cxn modelId="{AE0CE2B0-F009-47D5-B8BC-0F6E712F2235}" type="presParOf" srcId="{56B27A08-0C5D-449B-95DC-E06DA8A5CB82}" destId="{5A0DC9F2-81CA-47F3-AFAD-042E93261730}" srcOrd="4" destOrd="0" presId="urn:microsoft.com/office/officeart/2005/8/layout/radial5"/>
    <dgm:cxn modelId="{6D127FAB-1AC7-4AC2-96C7-787CCE3AF491}" type="presParOf" srcId="{56B27A08-0C5D-449B-95DC-E06DA8A5CB82}" destId="{8BD7E0F5-2A66-4478-BF9E-5281A7EF9543}" srcOrd="5" destOrd="0" presId="urn:microsoft.com/office/officeart/2005/8/layout/radial5"/>
    <dgm:cxn modelId="{2A4F71F0-D0E2-4E85-81D5-6BE54B2FEE6E}" type="presParOf" srcId="{8BD7E0F5-2A66-4478-BF9E-5281A7EF9543}" destId="{C9FC20E4-3115-4C88-AA00-A8E539EC8425}" srcOrd="0" destOrd="0" presId="urn:microsoft.com/office/officeart/2005/8/layout/radial5"/>
    <dgm:cxn modelId="{9858BDD7-80EF-44F2-9375-41D70A02A40A}" type="presParOf" srcId="{56B27A08-0C5D-449B-95DC-E06DA8A5CB82}" destId="{3CDAAFBA-62EE-4052-87A5-2EFB4CFA567B}" srcOrd="6" destOrd="0" presId="urn:microsoft.com/office/officeart/2005/8/layout/radial5"/>
    <dgm:cxn modelId="{3D1C4D1A-9689-452F-B50C-05C698499F1C}" type="presParOf" srcId="{56B27A08-0C5D-449B-95DC-E06DA8A5CB82}" destId="{DDC1BC50-2B1C-45E9-BC92-29E097D133BF}" srcOrd="7" destOrd="0" presId="urn:microsoft.com/office/officeart/2005/8/layout/radial5"/>
    <dgm:cxn modelId="{26C16222-0E42-42CA-AE00-43BDF851533F}" type="presParOf" srcId="{DDC1BC50-2B1C-45E9-BC92-29E097D133BF}" destId="{B7C1B8AD-A160-47B3-8002-0DE1A964F652}" srcOrd="0" destOrd="0" presId="urn:microsoft.com/office/officeart/2005/8/layout/radial5"/>
    <dgm:cxn modelId="{FB961EBF-4215-4A77-9335-ED4F7CF641F5}" type="presParOf" srcId="{56B27A08-0C5D-449B-95DC-E06DA8A5CB82}" destId="{61CDC46E-9257-447E-90BE-EC3C86F5B6F1}" srcOrd="8" destOrd="0" presId="urn:microsoft.com/office/officeart/2005/8/layout/radial5"/>
    <dgm:cxn modelId="{D174E976-3255-4F08-9F14-23CA4DCBBD31}" type="presParOf" srcId="{56B27A08-0C5D-449B-95DC-E06DA8A5CB82}" destId="{343AA676-0739-43F3-BCB2-9BA3FB73AD78}" srcOrd="9" destOrd="0" presId="urn:microsoft.com/office/officeart/2005/8/layout/radial5"/>
    <dgm:cxn modelId="{C8094B32-1CCE-4C35-85F3-F11BF1BB5DBF}" type="presParOf" srcId="{343AA676-0739-43F3-BCB2-9BA3FB73AD78}" destId="{CE54819E-CC6B-4259-A2F2-F57102885795}" srcOrd="0" destOrd="0" presId="urn:microsoft.com/office/officeart/2005/8/layout/radial5"/>
    <dgm:cxn modelId="{D75043B1-FCFA-4A2C-AC85-3C9A54F793DD}" type="presParOf" srcId="{56B27A08-0C5D-449B-95DC-E06DA8A5CB82}" destId="{6F4FA574-F361-4F1A-B45C-F35A4187E142}" srcOrd="10" destOrd="0" presId="urn:microsoft.com/office/officeart/2005/8/layout/radial5"/>
    <dgm:cxn modelId="{5DC53CE6-60B7-4CA4-8217-FA61A7E9C2D5}" type="presParOf" srcId="{56B27A08-0C5D-449B-95DC-E06DA8A5CB82}" destId="{F9AE31D1-9429-4EAF-95EC-82A95BD80D21}" srcOrd="11" destOrd="0" presId="urn:microsoft.com/office/officeart/2005/8/layout/radial5"/>
    <dgm:cxn modelId="{1EFE4469-C0A6-4194-B0B8-CFAB9569E13A}" type="presParOf" srcId="{F9AE31D1-9429-4EAF-95EC-82A95BD80D21}" destId="{CBEB5F6B-E92A-4766-A8DE-134E2CD39D91}" srcOrd="0" destOrd="0" presId="urn:microsoft.com/office/officeart/2005/8/layout/radial5"/>
    <dgm:cxn modelId="{53B3E2E7-42C9-4E70-B0EF-78AAC6B4D560}" type="presParOf" srcId="{56B27A08-0C5D-449B-95DC-E06DA8A5CB82}" destId="{485EF58D-F94A-4BE0-A999-B75D0174EB72}" srcOrd="12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7739EE-0AA0-4976-BAB5-25219D0AA0A8}">
      <dsp:nvSpPr>
        <dsp:cNvPr id="0" name=""/>
        <dsp:cNvSpPr/>
      </dsp:nvSpPr>
      <dsp:spPr>
        <a:xfrm>
          <a:off x="5036228" y="2271928"/>
          <a:ext cx="2602534" cy="231414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Main GOAL:</a:t>
          </a:r>
          <a:br>
            <a:rPr lang="en-US" sz="1800" kern="1200" dirty="0" smtClean="0"/>
          </a:br>
          <a:r>
            <a:rPr lang="en-US" sz="1800" kern="1200" dirty="0" smtClean="0"/>
            <a:t>To separate GUI from Game logic &amp;</a:t>
          </a:r>
          <a:br>
            <a:rPr lang="en-US" sz="1800" kern="1200" dirty="0" smtClean="0"/>
          </a:br>
          <a:r>
            <a:rPr lang="en-US" sz="1800" kern="1200" dirty="0" smtClean="0"/>
            <a:t>create proper class structure</a:t>
          </a:r>
          <a:endParaRPr lang="bg-BG" sz="1800" kern="1200" dirty="0"/>
        </a:p>
      </dsp:txBody>
      <dsp:txXfrm>
        <a:off x="5417360" y="2610826"/>
        <a:ext cx="1840270" cy="1636346"/>
      </dsp:txXfrm>
    </dsp:sp>
    <dsp:sp modelId="{59CE8BAA-F60D-4618-86CB-0B8AB9C31891}">
      <dsp:nvSpPr>
        <dsp:cNvPr id="0" name=""/>
        <dsp:cNvSpPr/>
      </dsp:nvSpPr>
      <dsp:spPr>
        <a:xfrm rot="16123500">
          <a:off x="6181710" y="1737362"/>
          <a:ext cx="249898" cy="61233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bg-BG" sz="1500" kern="1200"/>
        </a:p>
      </dsp:txBody>
      <dsp:txXfrm rot="10800000">
        <a:off x="6220029" y="1897304"/>
        <a:ext cx="174929" cy="367401"/>
      </dsp:txXfrm>
    </dsp:sp>
    <dsp:sp modelId="{7E22B66D-4674-4A64-B575-5DF7DF1B971C}">
      <dsp:nvSpPr>
        <dsp:cNvPr id="0" name=""/>
        <dsp:cNvSpPr/>
      </dsp:nvSpPr>
      <dsp:spPr>
        <a:xfrm>
          <a:off x="5380725" y="0"/>
          <a:ext cx="1800987" cy="180098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Extract methods</a:t>
          </a:r>
          <a:endParaRPr lang="bg-BG" sz="1500" kern="1200" dirty="0"/>
        </a:p>
      </dsp:txBody>
      <dsp:txXfrm>
        <a:off x="5644473" y="263748"/>
        <a:ext cx="1273491" cy="1273491"/>
      </dsp:txXfrm>
    </dsp:sp>
    <dsp:sp modelId="{BC0CE7E9-96BC-4582-96FE-2D4B6BB20AB9}">
      <dsp:nvSpPr>
        <dsp:cNvPr id="0" name=""/>
        <dsp:cNvSpPr/>
      </dsp:nvSpPr>
      <dsp:spPr>
        <a:xfrm rot="19641438">
          <a:off x="7502316" y="2247635"/>
          <a:ext cx="402881" cy="61233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bg-BG" sz="1500" kern="1200"/>
        </a:p>
      </dsp:txBody>
      <dsp:txXfrm>
        <a:off x="7511861" y="2402699"/>
        <a:ext cx="282017" cy="367401"/>
      </dsp:txXfrm>
    </dsp:sp>
    <dsp:sp modelId="{5A0DC9F2-81CA-47F3-AFAD-042E93261730}">
      <dsp:nvSpPr>
        <dsp:cNvPr id="0" name=""/>
        <dsp:cNvSpPr/>
      </dsp:nvSpPr>
      <dsp:spPr>
        <a:xfrm>
          <a:off x="7891169" y="956421"/>
          <a:ext cx="1800987" cy="180098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Introduce classes</a:t>
          </a:r>
          <a:endParaRPr lang="bg-BG" sz="1500" kern="1200" dirty="0"/>
        </a:p>
      </dsp:txBody>
      <dsp:txXfrm>
        <a:off x="8154917" y="1220169"/>
        <a:ext cx="1273491" cy="1273491"/>
      </dsp:txXfrm>
    </dsp:sp>
    <dsp:sp modelId="{8BD7E0F5-2A66-4478-BF9E-5281A7EF9543}">
      <dsp:nvSpPr>
        <dsp:cNvPr id="0" name=""/>
        <dsp:cNvSpPr/>
      </dsp:nvSpPr>
      <dsp:spPr>
        <a:xfrm rot="1809018">
          <a:off x="7529048" y="3916774"/>
          <a:ext cx="350608" cy="61233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bg-BG" sz="1500" kern="1200"/>
        </a:p>
      </dsp:txBody>
      <dsp:txXfrm>
        <a:off x="7536163" y="4012826"/>
        <a:ext cx="245426" cy="367401"/>
      </dsp:txXfrm>
    </dsp:sp>
    <dsp:sp modelId="{3CDAAFBA-62EE-4052-87A5-2EFB4CFA567B}">
      <dsp:nvSpPr>
        <dsp:cNvPr id="0" name=""/>
        <dsp:cNvSpPr/>
      </dsp:nvSpPr>
      <dsp:spPr>
        <a:xfrm>
          <a:off x="7877119" y="3945856"/>
          <a:ext cx="1800987" cy="180098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Renaming</a:t>
          </a:r>
          <a:endParaRPr lang="bg-BG" sz="1500" kern="1200" dirty="0"/>
        </a:p>
      </dsp:txBody>
      <dsp:txXfrm>
        <a:off x="8140867" y="4209604"/>
        <a:ext cx="1273491" cy="1273491"/>
      </dsp:txXfrm>
    </dsp:sp>
    <dsp:sp modelId="{DDC1BC50-2B1C-45E9-BC92-29E097D133BF}">
      <dsp:nvSpPr>
        <dsp:cNvPr id="0" name=""/>
        <dsp:cNvSpPr/>
      </dsp:nvSpPr>
      <dsp:spPr>
        <a:xfrm rot="5400000">
          <a:off x="6213571" y="4506707"/>
          <a:ext cx="247848" cy="61233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bg-BG" sz="1500" kern="1200"/>
        </a:p>
      </dsp:txBody>
      <dsp:txXfrm>
        <a:off x="6250748" y="4591997"/>
        <a:ext cx="173494" cy="367401"/>
      </dsp:txXfrm>
    </dsp:sp>
    <dsp:sp modelId="{61CDC46E-9257-447E-90BE-EC3C86F5B6F1}">
      <dsp:nvSpPr>
        <dsp:cNvPr id="0" name=""/>
        <dsp:cNvSpPr/>
      </dsp:nvSpPr>
      <dsp:spPr>
        <a:xfrm>
          <a:off x="5437001" y="5053708"/>
          <a:ext cx="1800987" cy="180098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Reformatting</a:t>
          </a:r>
          <a:endParaRPr lang="bg-BG" sz="1500" kern="1200" dirty="0"/>
        </a:p>
      </dsp:txBody>
      <dsp:txXfrm>
        <a:off x="5700749" y="5317456"/>
        <a:ext cx="1273491" cy="1273491"/>
      </dsp:txXfrm>
    </dsp:sp>
    <dsp:sp modelId="{343AA676-0739-43F3-BCB2-9BA3FB73AD78}">
      <dsp:nvSpPr>
        <dsp:cNvPr id="0" name=""/>
        <dsp:cNvSpPr/>
      </dsp:nvSpPr>
      <dsp:spPr>
        <a:xfrm rot="9102420">
          <a:off x="4694041" y="3898182"/>
          <a:ext cx="406098" cy="61233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bg-BG" sz="1500" kern="1200"/>
        </a:p>
      </dsp:txBody>
      <dsp:txXfrm rot="10800000">
        <a:off x="4808593" y="3991777"/>
        <a:ext cx="284269" cy="367401"/>
      </dsp:txXfrm>
    </dsp:sp>
    <dsp:sp modelId="{6F4FA574-F361-4F1A-B45C-F35A4187E142}">
      <dsp:nvSpPr>
        <dsp:cNvPr id="0" name=""/>
        <dsp:cNvSpPr/>
      </dsp:nvSpPr>
      <dsp:spPr>
        <a:xfrm>
          <a:off x="2856216" y="3917708"/>
          <a:ext cx="1800987" cy="180098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Understanding the code</a:t>
          </a:r>
          <a:endParaRPr lang="bg-BG" sz="1500" kern="1200" dirty="0"/>
        </a:p>
      </dsp:txBody>
      <dsp:txXfrm>
        <a:off x="3119964" y="4181456"/>
        <a:ext cx="1273491" cy="1273491"/>
      </dsp:txXfrm>
    </dsp:sp>
    <dsp:sp modelId="{F9AE31D1-9429-4EAF-95EC-82A95BD80D21}">
      <dsp:nvSpPr>
        <dsp:cNvPr id="0" name=""/>
        <dsp:cNvSpPr/>
      </dsp:nvSpPr>
      <dsp:spPr>
        <a:xfrm rot="12548664">
          <a:off x="4700678" y="2324802"/>
          <a:ext cx="411306" cy="61233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bg-BG" sz="1500" kern="1200"/>
        </a:p>
      </dsp:txBody>
      <dsp:txXfrm rot="10800000">
        <a:off x="4816259" y="2477316"/>
        <a:ext cx="287914" cy="367401"/>
      </dsp:txXfrm>
    </dsp:sp>
    <dsp:sp modelId="{485EF58D-F94A-4BE0-A999-B75D0174EB72}">
      <dsp:nvSpPr>
        <dsp:cNvPr id="0" name=""/>
        <dsp:cNvSpPr/>
      </dsp:nvSpPr>
      <dsp:spPr>
        <a:xfrm>
          <a:off x="2870285" y="1097283"/>
          <a:ext cx="1800987" cy="180098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Documenting the code</a:t>
          </a:r>
          <a:endParaRPr lang="bg-BG" sz="1500" kern="1200" dirty="0"/>
        </a:p>
      </dsp:txBody>
      <dsp:txXfrm>
        <a:off x="3134033" y="1361031"/>
        <a:ext cx="1273491" cy="12734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document/d/15zNjD3f-2BixPc2llljKV1EqQ9YKfrvXGSlJ2p8WZug/edit" TargetMode="External"/><Relationship Id="rId2" Type="http://schemas.openxmlformats.org/officeDocument/2006/relationships/hyperlink" Target="https://github.com/TheAppleTeam/HQC_TeamWork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0160" y="1025899"/>
            <a:ext cx="4758274" cy="1351541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 APPLE</a:t>
            </a:r>
            <a:endParaRPr lang="bg-BG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21313" y="5592951"/>
            <a:ext cx="4870687" cy="126504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High-Quality </a:t>
            </a: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Code Course </a:t>
            </a:r>
          </a:p>
          <a:p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@ Software University</a:t>
            </a:r>
          </a:p>
          <a:p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2016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endParaRPr lang="bg-BG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1828800" y="2222695"/>
            <a:ext cx="10363200" cy="5627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855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130" y="426720"/>
            <a:ext cx="8596668" cy="1094528"/>
          </a:xfrm>
        </p:spPr>
        <p:txBody>
          <a:bodyPr/>
          <a:lstStyle/>
          <a:p>
            <a:r>
              <a:rPr lang="en-US" dirty="0" smtClean="0">
                <a:latin typeface="Algerian" panose="04020705040A02060702" pitchFamily="82" charset="0"/>
              </a:rPr>
              <a:t>Objectives	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130" y="1209822"/>
            <a:ext cx="8596668" cy="1658029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Perform refactoring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Document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code</a:t>
            </a:r>
          </a:p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Follow the SOLID and DRY 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principles</a:t>
            </a:r>
          </a:p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Design and implement unit tests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bg-BG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429038" y="3053665"/>
            <a:ext cx="5881992" cy="863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dirty="0" smtClean="0">
                <a:latin typeface="Algerian" panose="04020705040A02060702" pitchFamily="82" charset="0"/>
              </a:rPr>
              <a:t>Team Work Resources</a:t>
            </a:r>
            <a:r>
              <a:rPr lang="en-US" dirty="0" smtClean="0"/>
              <a:t>	</a:t>
            </a:r>
            <a:endParaRPr lang="bg-BG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643747" y="3962002"/>
            <a:ext cx="4218223" cy="2094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Source code - GIT Hub:   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 </a:t>
            </a:r>
          </a:p>
          <a:p>
            <a:r>
              <a:rPr lang="en-US" b="1" dirty="0" smtClean="0"/>
              <a:t>Refactoring Documentation: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4065" y="4256848"/>
            <a:ext cx="10296965" cy="2094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b="1" dirty="0" smtClean="0">
                <a:hlinkClick r:id="rId2"/>
              </a:rPr>
              <a:t>https</a:t>
            </a:r>
            <a:r>
              <a:rPr lang="en-US" b="1" dirty="0">
                <a:hlinkClick r:id="rId2"/>
              </a:rPr>
              <a:t>://</a:t>
            </a:r>
            <a:r>
              <a:rPr lang="en-US" b="1" dirty="0" smtClean="0">
                <a:hlinkClick r:id="rId2"/>
              </a:rPr>
              <a:t>github.com/TheAppleTeam/HQC_TeamWork</a:t>
            </a:r>
            <a:endParaRPr lang="en-US" b="1" dirty="0" smtClean="0"/>
          </a:p>
          <a:p>
            <a:pPr marL="0" indent="0" algn="r">
              <a:buNone/>
            </a:pPr>
            <a:endParaRPr lang="en-US" dirty="0" smtClean="0"/>
          </a:p>
          <a:p>
            <a:pPr marL="0" indent="0" algn="r">
              <a:buNone/>
            </a:pPr>
            <a:endParaRPr lang="en-US" b="1" dirty="0" smtClean="0">
              <a:hlinkClick r:id="rId3"/>
            </a:endParaRPr>
          </a:p>
          <a:p>
            <a:pPr marL="0" indent="0" algn="r">
              <a:buNone/>
            </a:pPr>
            <a:r>
              <a:rPr lang="en-US" b="1" dirty="0" smtClean="0">
                <a:hlinkClick r:id="rId3"/>
              </a:rPr>
              <a:t>https</a:t>
            </a:r>
            <a:r>
              <a:rPr lang="en-US" b="1" dirty="0">
                <a:hlinkClick r:id="rId3"/>
              </a:rPr>
              <a:t>://</a:t>
            </a:r>
            <a:r>
              <a:rPr lang="en-US" b="1" dirty="0" smtClean="0">
                <a:hlinkClick r:id="rId3"/>
              </a:rPr>
              <a:t>docs.google.com/document/d/15zNjD3f-2BixPc2llljKV1EqQ9YKfrvXGSlJ2p8WZug/edit</a:t>
            </a:r>
            <a:endParaRPr lang="en-US" dirty="0"/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7558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235" y="243840"/>
            <a:ext cx="3641447" cy="85344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lgerian" panose="04020705040A02060702" pitchFamily="82" charset="0"/>
              </a:rPr>
              <a:t>Work stages</a:t>
            </a:r>
            <a:endParaRPr lang="bg-BG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6261075"/>
              </p:ext>
            </p:extLst>
          </p:nvPr>
        </p:nvGraphicFramePr>
        <p:xfrm>
          <a:off x="-675245" y="0"/>
          <a:ext cx="12674991" cy="6857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9895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3331958" cy="684628"/>
          </a:xfrm>
        </p:spPr>
        <p:txBody>
          <a:bodyPr/>
          <a:lstStyle/>
          <a:p>
            <a:r>
              <a:rPr lang="en-US" dirty="0" smtClean="0">
                <a:latin typeface="Algerian" panose="04020705040A02060702" pitchFamily="82" charset="0"/>
              </a:rPr>
              <a:t>HOW and WHY</a:t>
            </a:r>
            <a:endParaRPr lang="bg-BG" dirty="0"/>
          </a:p>
        </p:txBody>
      </p:sp>
      <p:grpSp>
        <p:nvGrpSpPr>
          <p:cNvPr id="15" name="Group 14"/>
          <p:cNvGrpSpPr/>
          <p:nvPr/>
        </p:nvGrpSpPr>
        <p:grpSpPr>
          <a:xfrm>
            <a:off x="-1055743" y="1139484"/>
            <a:ext cx="5824690" cy="4173414"/>
            <a:chOff x="-1576248" y="1245379"/>
            <a:chExt cx="7129864" cy="4780098"/>
          </a:xfrm>
        </p:grpSpPr>
        <p:sp>
          <p:nvSpPr>
            <p:cNvPr id="16" name="Freeform 15"/>
            <p:cNvSpPr/>
            <p:nvPr/>
          </p:nvSpPr>
          <p:spPr>
            <a:xfrm>
              <a:off x="-253220" y="2274337"/>
              <a:ext cx="2607621" cy="2396235"/>
            </a:xfrm>
            <a:custGeom>
              <a:avLst/>
              <a:gdLst>
                <a:gd name="connsiteX0" fmla="*/ 0 w 2607621"/>
                <a:gd name="connsiteY0" fmla="*/ 1198118 h 2396235"/>
                <a:gd name="connsiteX1" fmla="*/ 1303811 w 2607621"/>
                <a:gd name="connsiteY1" fmla="*/ 0 h 2396235"/>
                <a:gd name="connsiteX2" fmla="*/ 2607622 w 2607621"/>
                <a:gd name="connsiteY2" fmla="*/ 1198118 h 2396235"/>
                <a:gd name="connsiteX3" fmla="*/ 1303811 w 2607621"/>
                <a:gd name="connsiteY3" fmla="*/ 2396236 h 2396235"/>
                <a:gd name="connsiteX4" fmla="*/ 0 w 2607621"/>
                <a:gd name="connsiteY4" fmla="*/ 1198118 h 2396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07621" h="2396235">
                  <a:moveTo>
                    <a:pt x="0" y="1198118"/>
                  </a:moveTo>
                  <a:cubicBezTo>
                    <a:pt x="0" y="536416"/>
                    <a:pt x="583736" y="0"/>
                    <a:pt x="1303811" y="0"/>
                  </a:cubicBezTo>
                  <a:cubicBezTo>
                    <a:pt x="2023886" y="0"/>
                    <a:pt x="2607622" y="536416"/>
                    <a:pt x="2607622" y="1198118"/>
                  </a:cubicBezTo>
                  <a:cubicBezTo>
                    <a:pt x="2607622" y="1859820"/>
                    <a:pt x="2023886" y="2396236"/>
                    <a:pt x="1303811" y="2396236"/>
                  </a:cubicBezTo>
                  <a:cubicBezTo>
                    <a:pt x="583736" y="2396236"/>
                    <a:pt x="0" y="1859820"/>
                    <a:pt x="0" y="1198118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12357" tIns="381400" rIns="412357" bIns="38140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smtClean="0"/>
                <a:t>Separating GUI</a:t>
              </a:r>
              <a:br>
                <a:rPr lang="en-US" sz="2000" kern="1200" dirty="0" smtClean="0"/>
              </a:br>
              <a:r>
                <a:rPr lang="en-US" sz="2000" kern="1200" dirty="0" smtClean="0"/>
                <a:t/>
              </a:r>
              <a:br>
                <a:rPr lang="en-US" sz="2000" kern="1200" dirty="0" smtClean="0"/>
              </a:br>
              <a:r>
                <a:rPr lang="en-US" sz="2000" kern="1200" dirty="0" smtClean="0"/>
                <a:t>Proper Class Structure</a:t>
              </a:r>
              <a:endParaRPr lang="bg-BG" sz="2000" kern="1200" dirty="0"/>
            </a:p>
          </p:txBody>
        </p:sp>
        <p:sp>
          <p:nvSpPr>
            <p:cNvPr id="17" name="Block Arc 16"/>
            <p:cNvSpPr/>
            <p:nvPr/>
          </p:nvSpPr>
          <p:spPr>
            <a:xfrm>
              <a:off x="-1576248" y="1274651"/>
              <a:ext cx="4888955" cy="4709679"/>
            </a:xfrm>
            <a:prstGeom prst="blockArc">
              <a:avLst>
                <a:gd name="adj1" fmla="val 17527788"/>
                <a:gd name="adj2" fmla="val 4119114"/>
                <a:gd name="adj3" fmla="val 575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878102" y="1245379"/>
              <a:ext cx="1200632" cy="1200968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20000"/>
                    <a:lumOff val="80000"/>
                  </a:schemeClr>
                </a:gs>
                <a:gs pos="78000">
                  <a:schemeClr val="accent1">
                    <a:hueOff val="0"/>
                    <a:satOff val="0"/>
                    <a:lumOff val="0"/>
                    <a:alphaOff val="0"/>
                    <a:shade val="94000"/>
                    <a:lumMod val="94000"/>
                  </a:schemeClr>
                </a:gs>
              </a:gsLst>
              <a:path path="rect">
                <a:fillToRect l="100000" t="100000"/>
              </a:path>
              <a:tileRect r="-100000" b="-100000"/>
            </a:gra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Freeform 18"/>
            <p:cNvSpPr/>
            <p:nvPr/>
          </p:nvSpPr>
          <p:spPr>
            <a:xfrm>
              <a:off x="2081617" y="1514620"/>
              <a:ext cx="2854415" cy="663038"/>
            </a:xfrm>
            <a:custGeom>
              <a:avLst/>
              <a:gdLst>
                <a:gd name="connsiteX0" fmla="*/ 0 w 2263076"/>
                <a:gd name="connsiteY0" fmla="*/ 0 h 663038"/>
                <a:gd name="connsiteX1" fmla="*/ 2263076 w 2263076"/>
                <a:gd name="connsiteY1" fmla="*/ 0 h 663038"/>
                <a:gd name="connsiteX2" fmla="*/ 2263076 w 2263076"/>
                <a:gd name="connsiteY2" fmla="*/ 663038 h 663038"/>
                <a:gd name="connsiteX3" fmla="*/ 0 w 2263076"/>
                <a:gd name="connsiteY3" fmla="*/ 663038 h 663038"/>
                <a:gd name="connsiteX4" fmla="*/ 0 w 2263076"/>
                <a:gd name="connsiteY4" fmla="*/ 0 h 663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3076" h="663038">
                  <a:moveTo>
                    <a:pt x="0" y="0"/>
                  </a:moveTo>
                  <a:lnTo>
                    <a:pt x="2263076" y="0"/>
                  </a:lnTo>
                  <a:lnTo>
                    <a:pt x="2263076" y="663038"/>
                  </a:lnTo>
                  <a:lnTo>
                    <a:pt x="0" y="66303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0000"/>
                </a:spcAft>
              </a:pPr>
              <a:r>
                <a:rPr lang="en-US" sz="2000" kern="1200" dirty="0" smtClean="0">
                  <a:solidFill>
                    <a:schemeClr val="accent1">
                      <a:lumMod val="75000"/>
                    </a:schemeClr>
                  </a:solidFill>
                </a:rPr>
                <a:t>Introducing classes</a:t>
              </a:r>
              <a:endParaRPr lang="bg-BG" sz="2000" kern="12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2611764" y="3106240"/>
              <a:ext cx="1200632" cy="1200968"/>
            </a:xfrm>
            <a:prstGeom prst="ellipse">
              <a:avLst/>
            </a:prstGeom>
            <a:gradFill rotWithShape="0">
              <a:gsLst>
                <a:gs pos="0">
                  <a:schemeClr val="accent1">
                    <a:lumMod val="20000"/>
                    <a:lumOff val="80000"/>
                  </a:schemeClr>
                </a:gs>
                <a:gs pos="78000">
                  <a:schemeClr val="accent1">
                    <a:hueOff val="0"/>
                    <a:satOff val="0"/>
                    <a:lumOff val="0"/>
                    <a:alphaOff val="0"/>
                    <a:shade val="94000"/>
                    <a:lumMod val="94000"/>
                  </a:schemeClr>
                </a:gs>
              </a:gsLst>
              <a:path path="rect">
                <a:fillToRect l="100000" t="100000"/>
              </a:path>
            </a:gra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2742730" y="3419250"/>
              <a:ext cx="2810886" cy="501390"/>
            </a:xfrm>
            <a:custGeom>
              <a:avLst/>
              <a:gdLst>
                <a:gd name="connsiteX0" fmla="*/ 0 w 2673126"/>
                <a:gd name="connsiteY0" fmla="*/ 0 h 501390"/>
                <a:gd name="connsiteX1" fmla="*/ 2673126 w 2673126"/>
                <a:gd name="connsiteY1" fmla="*/ 0 h 501390"/>
                <a:gd name="connsiteX2" fmla="*/ 2673126 w 2673126"/>
                <a:gd name="connsiteY2" fmla="*/ 501390 h 501390"/>
                <a:gd name="connsiteX3" fmla="*/ 0 w 2673126"/>
                <a:gd name="connsiteY3" fmla="*/ 501390 h 501390"/>
                <a:gd name="connsiteX4" fmla="*/ 0 w 2673126"/>
                <a:gd name="connsiteY4" fmla="*/ 0 h 501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3126" h="501390">
                  <a:moveTo>
                    <a:pt x="0" y="0"/>
                  </a:moveTo>
                  <a:lnTo>
                    <a:pt x="2673126" y="0"/>
                  </a:lnTo>
                  <a:lnTo>
                    <a:pt x="2673126" y="501390"/>
                  </a:lnTo>
                  <a:lnTo>
                    <a:pt x="0" y="50139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0000"/>
                </a:spcAft>
              </a:pPr>
              <a:r>
                <a:rPr lang="en-US" sz="2000" kern="1200" dirty="0" smtClean="0">
                  <a:solidFill>
                    <a:schemeClr val="accent1">
                      <a:lumMod val="75000"/>
                    </a:schemeClr>
                  </a:solidFill>
                </a:rPr>
                <a:t>Extracting</a:t>
              </a:r>
              <a:r>
                <a:rPr lang="en-US" sz="2000" kern="1200" dirty="0" smtClean="0"/>
                <a:t> </a:t>
              </a:r>
              <a:r>
                <a:rPr lang="en-US" sz="2000" kern="1200" dirty="0" smtClean="0">
                  <a:solidFill>
                    <a:schemeClr val="accent1">
                      <a:lumMod val="75000"/>
                    </a:schemeClr>
                  </a:solidFill>
                </a:rPr>
                <a:t>Methods</a:t>
              </a:r>
              <a:endParaRPr lang="bg-BG" sz="2000" kern="12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1710169" y="4824509"/>
              <a:ext cx="1200632" cy="1200968"/>
            </a:xfrm>
            <a:prstGeom prst="ellipse">
              <a:avLst/>
            </a:prstGeom>
            <a:gradFill rotWithShape="0">
              <a:gsLst>
                <a:gs pos="0">
                  <a:schemeClr val="accent1">
                    <a:lumMod val="20000"/>
                    <a:lumOff val="80000"/>
                  </a:schemeClr>
                </a:gs>
                <a:gs pos="78000">
                  <a:schemeClr val="accent1">
                    <a:hueOff val="0"/>
                    <a:satOff val="0"/>
                    <a:lumOff val="0"/>
                    <a:alphaOff val="0"/>
                    <a:shade val="94000"/>
                    <a:lumMod val="94000"/>
                  </a:schemeClr>
                </a:gs>
              </a:gsLst>
              <a:path path="rect">
                <a:fillToRect l="100000" t="100000"/>
              </a:path>
            </a:gra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1856020" y="5124888"/>
              <a:ext cx="3697595" cy="655599"/>
            </a:xfrm>
            <a:custGeom>
              <a:avLst/>
              <a:gdLst>
                <a:gd name="connsiteX0" fmla="*/ 0 w 3080010"/>
                <a:gd name="connsiteY0" fmla="*/ 0 h 655599"/>
                <a:gd name="connsiteX1" fmla="*/ 3080010 w 3080010"/>
                <a:gd name="connsiteY1" fmla="*/ 0 h 655599"/>
                <a:gd name="connsiteX2" fmla="*/ 3080010 w 3080010"/>
                <a:gd name="connsiteY2" fmla="*/ 655599 h 655599"/>
                <a:gd name="connsiteX3" fmla="*/ 0 w 3080010"/>
                <a:gd name="connsiteY3" fmla="*/ 655599 h 655599"/>
                <a:gd name="connsiteX4" fmla="*/ 0 w 3080010"/>
                <a:gd name="connsiteY4" fmla="*/ 0 h 655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80010" h="655599">
                  <a:moveTo>
                    <a:pt x="0" y="0"/>
                  </a:moveTo>
                  <a:lnTo>
                    <a:pt x="3080010" y="0"/>
                  </a:lnTo>
                  <a:lnTo>
                    <a:pt x="3080010" y="655599"/>
                  </a:lnTo>
                  <a:lnTo>
                    <a:pt x="0" y="65559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0000"/>
                </a:spcAft>
              </a:pPr>
              <a:r>
                <a:rPr lang="en-US" sz="2000" kern="1200" dirty="0" smtClean="0">
                  <a:solidFill>
                    <a:schemeClr val="accent1">
                      <a:lumMod val="75000"/>
                    </a:schemeClr>
                  </a:solidFill>
                </a:rPr>
                <a:t>Renaming &amp; Reformatting</a:t>
              </a:r>
              <a:endParaRPr lang="bg-BG" sz="2000" kern="12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5294732" y="812936"/>
            <a:ext cx="7146387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Basic Introduced Classes </a:t>
            </a:r>
          </a:p>
          <a:p>
            <a:endParaRPr lang="en-U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endParaRPr lang="en-US" sz="2000" dirty="0" smtClean="0">
              <a:solidFill>
                <a:schemeClr val="accent1">
                  <a:lumMod val="75000"/>
                </a:schemeClr>
              </a:solidFill>
              <a:latin typeface="Arial Narrow" panose="020B0606020202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Arial Narrow" panose="020B0606020202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Related to Game logic and Game objects:</a:t>
            </a:r>
          </a:p>
          <a:p>
            <a:pPr marL="285750" indent="-285750">
              <a:buFontTx/>
              <a:buChar char="-"/>
            </a:pP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Arial Narrow" panose="020B0606020202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GameEngine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Arial Narrow" panose="020B0606020202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Arial Narrow" panose="020B0606020202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– contains game logic methods</a:t>
            </a:r>
          </a:p>
          <a:p>
            <a:pPr marL="285750" indent="-285750">
              <a:buFontTx/>
              <a:buChar char="-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Arial Narrow" panose="020B0606020202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Player – contains common props &amp; meth. for all players</a:t>
            </a:r>
          </a:p>
          <a:p>
            <a:pPr marL="285750" indent="-285750">
              <a:buFontTx/>
              <a:buChar char="-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Arial Narrow" panose="020B0606020202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Bot, Gamer – contains specific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Arial Narrow" panose="020B0606020202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props &amp; meth. for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Arial Narrow" panose="020B0606020202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type player</a:t>
            </a:r>
            <a:endParaRPr lang="en-US" sz="2000" dirty="0">
              <a:solidFill>
                <a:schemeClr val="accent1">
                  <a:lumMod val="75000"/>
                </a:schemeClr>
              </a:solidFill>
              <a:effectLst>
                <a:glow rad="228600">
                  <a:schemeClr val="bg1">
                    <a:alpha val="40000"/>
                  </a:schemeClr>
                </a:glow>
              </a:effectLst>
              <a:latin typeface="Arial Narrow" panose="020B0606020202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285750" indent="-285750">
              <a:buFontTx/>
              <a:buChar char="-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Arial Narrow" panose="020B0606020202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Card – contains card data</a:t>
            </a:r>
          </a:p>
          <a:p>
            <a:pPr marL="285750" indent="-285750">
              <a:buFontTx/>
              <a:buChar char="-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Arial Narrow" panose="020B0606020202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Table – contains props of the game</a:t>
            </a:r>
          </a:p>
          <a:p>
            <a:endParaRPr lang="en-US" sz="2000" dirty="0" smtClean="0">
              <a:solidFill>
                <a:schemeClr val="accent1">
                  <a:lumMod val="75000"/>
                </a:schemeClr>
              </a:solidFill>
              <a:effectLst>
                <a:glow rad="228600">
                  <a:schemeClr val="bg1">
                    <a:alpha val="40000"/>
                  </a:schemeClr>
                </a:glow>
              </a:effectLst>
              <a:latin typeface="Arial Narrow" panose="020B0606020202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Arial Narrow" panose="020B0606020202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Related to GUI:</a:t>
            </a:r>
          </a:p>
          <a:p>
            <a:pPr marL="285750" indent="-285750">
              <a:buFontTx/>
              <a:buChar char="-"/>
            </a:pP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Arial Narrow" panose="020B0606020202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GUIRenderer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Arial Narrow" panose="020B0606020202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– responsible for writing on the form</a:t>
            </a:r>
          </a:p>
          <a:p>
            <a:pPr marL="285750" indent="-285750">
              <a:buFontTx/>
              <a:buChar char="-"/>
            </a:pP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Arial Narrow" panose="020B0606020202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GUIInputHandlerer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Arial Narrow" panose="020B0606020202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– responsible for reading from the form</a:t>
            </a:r>
          </a:p>
          <a:p>
            <a:endParaRPr lang="en-US" sz="2000" dirty="0" smtClean="0">
              <a:solidFill>
                <a:schemeClr val="accent1">
                  <a:lumMod val="75000"/>
                </a:schemeClr>
              </a:solidFill>
              <a:effectLst>
                <a:glow rad="228600">
                  <a:schemeClr val="bg1">
                    <a:alpha val="40000"/>
                  </a:schemeClr>
                </a:glow>
              </a:effectLst>
              <a:latin typeface="Arial Narrow" panose="020B0606020202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Arial Narrow" panose="020B0606020202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Others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Arial Narrow" panose="020B0606020202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:</a:t>
            </a:r>
          </a:p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Arial Narrow" panose="020B0606020202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-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Arial Narrow" panose="020B0606020202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enums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Arial Narrow" panose="020B0606020202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, interfaces &amp;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Arial Narrow" panose="020B0606020202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custom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Arial Narrow" panose="020B0606020202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exception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Arial Narrow" panose="020B0606020202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Arial Narrow" panose="020B0606020202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created</a:t>
            </a:r>
            <a:endParaRPr lang="en-US" sz="2000" dirty="0">
              <a:solidFill>
                <a:schemeClr val="accent1">
                  <a:lumMod val="75000"/>
                </a:schemeClr>
              </a:solidFill>
              <a:effectLst>
                <a:glow rad="228600">
                  <a:schemeClr val="bg1">
                    <a:alpha val="40000"/>
                  </a:schemeClr>
                </a:glow>
              </a:effectLst>
              <a:latin typeface="Arial Narrow" panose="020B0606020202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 </a:t>
            </a:r>
            <a:endParaRPr lang="bg-BG" sz="2000" dirty="0">
              <a:solidFill>
                <a:schemeClr val="accent1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1887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446" y="679940"/>
            <a:ext cx="8596668" cy="783102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</a:rPr>
              <a:t>The APPLEs are:</a:t>
            </a:r>
            <a:endParaRPr lang="bg-BG" dirty="0">
              <a:solidFill>
                <a:schemeClr val="accent1">
                  <a:lumMod val="50000"/>
                </a:schemeClr>
              </a:solidFill>
              <a:effectLst>
                <a:glow rad="2286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7446" y="1866315"/>
            <a:ext cx="5275385" cy="1885071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</a:rPr>
              <a:t>Stanimir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</a:rPr>
              <a:t>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</a:rPr>
              <a:t>Georgiev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</a:rPr>
              <a:t> (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</a:rPr>
              <a:t>Buberun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</a:rPr>
              <a:t>)</a:t>
            </a:r>
          </a:p>
          <a:p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</a:rPr>
              <a:t>Veronika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</a:rPr>
              <a:t>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</a:rPr>
              <a:t>Chalakova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</a:rPr>
              <a:t> (verito898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</a:rPr>
              <a:t>)</a:t>
            </a:r>
          </a:p>
          <a:p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</a:rPr>
              <a:t>Plamena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</a:rPr>
              <a:t> Georgieva (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</a:rPr>
              <a:t>pepster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</a:rPr>
              <a:t>)</a:t>
            </a:r>
            <a:endParaRPr lang="en-US" sz="2400" dirty="0">
              <a:solidFill>
                <a:schemeClr val="accent1">
                  <a:lumMod val="50000"/>
                </a:schemeClr>
              </a:solidFill>
              <a:effectLst>
                <a:glow rad="228600">
                  <a:schemeClr val="bg1">
                    <a:alpha val="40000"/>
                  </a:schemeClr>
                </a:glow>
              </a:effectLst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1547446" y="3455964"/>
            <a:ext cx="10363200" cy="5627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092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343</TotalTime>
  <Words>178</Words>
  <Application>Microsoft Office PowerPoint</Application>
  <PresentationFormat>Custom</PresentationFormat>
  <Paragraphs>53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Facet</vt:lpstr>
      <vt:lpstr>Team APPLE</vt:lpstr>
      <vt:lpstr>Objectives </vt:lpstr>
      <vt:lpstr>Work stages</vt:lpstr>
      <vt:lpstr>HOW and WHY</vt:lpstr>
      <vt:lpstr>The APPLEs are: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APPLE</dc:title>
  <dc:creator>Lenovo-PC</dc:creator>
  <cp:lastModifiedBy>ACER</cp:lastModifiedBy>
  <cp:revision>21</cp:revision>
  <dcterms:created xsi:type="dcterms:W3CDTF">2016-01-27T19:56:06Z</dcterms:created>
  <dcterms:modified xsi:type="dcterms:W3CDTF">2016-01-28T10:36:48Z</dcterms:modified>
</cp:coreProperties>
</file>