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3AE-8BBC-4BF5-A483-F5BC536DFC0B}" type="datetimeFigureOut">
              <a:rPr lang="bg-BG" smtClean="0"/>
              <a:pPr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A6EF-76E0-4825-8896-919E1E3DF28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mng/HTML_Team_Project/tree/master/TEAM%20PROJECT%20-test%20bootstrap" TargetMode="External"/><Relationship Id="rId2" Type="http://schemas.openxmlformats.org/officeDocument/2006/relationships/hyperlink" Target="http://mbencheva.cloudvps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21" y="1340768"/>
            <a:ext cx="8856984" cy="201622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6600" spc="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orx_windy Cyr" pitchFamily="2" charset="0"/>
                <a:ea typeface="chs_boot" pitchFamily="34" charset="-120"/>
              </a:rPr>
              <a:t>Чушкарник</a:t>
            </a:r>
            <a:endParaRPr lang="bg-BG" sz="6600" spc="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orx_windy Cyr" pitchFamily="2" charset="0"/>
              <a:ea typeface="chs_boot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005064"/>
            <a:ext cx="7056784" cy="1872208"/>
          </a:xfrm>
        </p:spPr>
        <p:txBody>
          <a:bodyPr>
            <a:normAutofit/>
          </a:bodyPr>
          <a:lstStyle/>
          <a:p>
            <a:r>
              <a:rPr lang="it-IT" sz="4400" i="1" cap="all" spc="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by TEAM </a:t>
            </a:r>
          </a:p>
          <a:p>
            <a:r>
              <a:rPr lang="it-IT" sz="4400" i="1" cap="all" spc="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"</a:t>
            </a:r>
            <a:r>
              <a:rPr lang="it-IT" sz="4400" i="1" cap="all" spc="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BELL PEPPER</a:t>
            </a:r>
            <a:r>
              <a:rPr lang="it-IT" sz="4400" i="1" cap="all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"</a:t>
            </a:r>
            <a:endParaRPr lang="bg-BG" sz="44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orx_windy Cy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/>
              <a:t>Цели на проекта и екип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268760"/>
            <a:ext cx="8435280" cy="51845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bg-BG" sz="2600" dirty="0" smtClean="0"/>
              <a:t>&lt;</a:t>
            </a:r>
            <a:r>
              <a:rPr lang="bg-BG" sz="2600" dirty="0" smtClean="0">
                <a:sym typeface="Wingdings" pitchFamily="2" charset="2"/>
              </a:rPr>
              <a:t>&gt; </a:t>
            </a:r>
            <a:r>
              <a:rPr lang="bg-BG" sz="2600" dirty="0" smtClean="0"/>
              <a:t>Да създадем забавен сайт на тема СофтУни&lt;/</a:t>
            </a:r>
            <a:r>
              <a:rPr lang="bg-BG" sz="2600" dirty="0" smtClean="0">
                <a:sym typeface="Wingdings" pitchFamily="2" charset="2"/>
              </a:rPr>
              <a:t></a:t>
            </a:r>
            <a:r>
              <a:rPr lang="bg-BG" sz="2600" dirty="0" smtClean="0"/>
              <a:t>&gt;</a:t>
            </a:r>
          </a:p>
          <a:p>
            <a:pPr>
              <a:buNone/>
            </a:pPr>
            <a:r>
              <a:rPr lang="bg-BG" sz="2400" dirty="0" smtClean="0"/>
              <a:t>Нашето решение:</a:t>
            </a:r>
          </a:p>
          <a:p>
            <a:pPr>
              <a:buNone/>
            </a:pPr>
            <a:r>
              <a:rPr lang="bg-BG" sz="2400" dirty="0" smtClean="0"/>
              <a:t>		 &lt;</a:t>
            </a:r>
            <a:r>
              <a:rPr lang="bg-BG" sz="2400" dirty="0" smtClean="0">
                <a:sym typeface="Wingdings" pitchFamily="2" charset="2"/>
              </a:rPr>
              <a:t>&gt;</a:t>
            </a:r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orx_windy Cyr" pitchFamily="2" charset="0"/>
                <a:sym typeface="Wingdings" pitchFamily="2" charset="2"/>
              </a:rPr>
              <a:t>ЧУШКАРНИК</a:t>
            </a:r>
            <a:r>
              <a:rPr lang="bg-BG" sz="2400" dirty="0" smtClean="0">
                <a:sym typeface="Wingdings" pitchFamily="2" charset="2"/>
              </a:rPr>
              <a:t>&lt;/&gt;</a:t>
            </a:r>
            <a:endParaRPr lang="bg-BG" sz="2400" dirty="0" smtClean="0"/>
          </a:p>
          <a:p>
            <a:pPr algn="r">
              <a:buNone/>
            </a:pP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&lt;!-- Виртуално-полеви университет от нов тип--&gt;</a:t>
            </a:r>
          </a:p>
          <a:p>
            <a:pPr algn="r">
              <a:buNone/>
            </a:pPr>
            <a:endParaRPr lang="bg-BG" sz="24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400" dirty="0" smtClean="0"/>
              <a:t>Създатели:  		</a:t>
            </a:r>
            <a:r>
              <a:rPr lang="bg-BG" sz="2400" dirty="0"/>
              <a:t>	 </a:t>
            </a:r>
            <a:r>
              <a:rPr lang="bg-BG" sz="2400" dirty="0" smtClean="0"/>
              <a:t> </a:t>
            </a:r>
            <a:r>
              <a:rPr lang="bg-BG" sz="2400" i="1" dirty="0" smtClean="0">
                <a:latin typeface="Buxton Sketch" pitchFamily="66" charset="0"/>
              </a:rPr>
              <a:t>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Преподавателски екип: */</a:t>
            </a:r>
          </a:p>
          <a:p>
            <a:pPr>
              <a:buNone/>
            </a:pPr>
            <a:r>
              <a:rPr lang="bg-BG" sz="2400" dirty="0" smtClean="0"/>
              <a:t>	Пламена Георгиева                            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проф.  П. ГеоргЧушИева */</a:t>
            </a:r>
          </a:p>
          <a:p>
            <a:pPr>
              <a:buNone/>
            </a:pPr>
            <a:r>
              <a:rPr lang="bg-BG" sz="2400" dirty="0" smtClean="0"/>
              <a:t>	Мария Бенчева                                         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акад.  М. БенЧушЕва */</a:t>
            </a:r>
            <a:endParaRPr lang="bg-BG" sz="2400" i="1" dirty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400" dirty="0" smtClean="0"/>
              <a:t>	Дарина  Кирякова                              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проф.  Д. КиряЧушКова */</a:t>
            </a:r>
            <a:endParaRPr lang="bg-BG" sz="2400" i="1" dirty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400" dirty="0" smtClean="0"/>
              <a:t>	Илия Георгиев                                         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акад.  И. ГеоргЧушИев */</a:t>
            </a:r>
          </a:p>
          <a:p>
            <a:pPr>
              <a:buNone/>
            </a:pPr>
            <a:r>
              <a:rPr lang="bg-BG" sz="2400" dirty="0" smtClean="0"/>
              <a:t>	Цветелин  Пецев                                     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проф.  Ц. ПешЧушЕв */</a:t>
            </a:r>
          </a:p>
          <a:p>
            <a:pPr>
              <a:buNone/>
            </a:pPr>
            <a:r>
              <a:rPr lang="bg-BG" sz="2400" dirty="0" smtClean="0"/>
              <a:t>	Ангел Кабадиев            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 ...</a:t>
            </a:r>
            <a:r>
              <a:rPr lang="bg-BG" sz="17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е, вие ме взехте за мезе бе хора</a:t>
            </a:r>
            <a:r>
              <a:rPr lang="bg-BG" sz="24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   А. КабаЧушкоДиев */</a:t>
            </a:r>
            <a:endParaRPr lang="bg-BG" sz="2400" dirty="0"/>
          </a:p>
          <a:p>
            <a:pPr>
              <a:buNone/>
            </a:pPr>
            <a:endParaRPr lang="bg-BG" sz="2400" dirty="0" smtClean="0"/>
          </a:p>
          <a:p>
            <a:pPr algn="ctr">
              <a:buNone/>
            </a:pPr>
            <a:endParaRPr lang="bg-BG" sz="2800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 algn="ctr">
              <a:buNone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151216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Xorx_windy Cyr" pitchFamily="2" charset="0"/>
              </a:rPr>
              <a:t>#</a:t>
            </a:r>
            <a:r>
              <a:rPr lang="bg-BG" sz="4000" dirty="0" smtClean="0">
                <a:latin typeface="Xorx_windy Cyr" pitchFamily="2" charset="0"/>
              </a:rPr>
              <a:t>ЧУШКАРНИК</a:t>
            </a:r>
            <a:r>
              <a:rPr lang="en-US" sz="4000" dirty="0" smtClean="0">
                <a:latin typeface="Xorx_windy Cyr" pitchFamily="2" charset="0"/>
              </a:rPr>
              <a:t/>
            </a:r>
            <a:br>
              <a:rPr lang="en-US" sz="4000" dirty="0" smtClean="0">
                <a:latin typeface="Xorx_windy Cyr" pitchFamily="2" charset="0"/>
              </a:rPr>
            </a:br>
            <a:r>
              <a:rPr lang="en-US" sz="4000" dirty="0" smtClean="0">
                <a:latin typeface="Xorx_windy Cyr" pitchFamily="2" charset="0"/>
              </a:rPr>
              <a:t>         </a:t>
            </a:r>
            <a:r>
              <a:rPr lang="bg-BG" sz="4000" dirty="0" smtClean="0"/>
              <a:t>&gt; Демонстрация </a:t>
            </a:r>
            <a:r>
              <a:rPr lang="en-US" sz="4000" dirty="0" smtClean="0"/>
              <a:t>{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bg-BG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URL:  </a:t>
            </a:r>
            <a:r>
              <a:rPr lang="en-US" sz="2800" dirty="0" smtClean="0">
                <a:sym typeface="Wingdings" pitchFamily="2" charset="2"/>
                <a:hlinkClick r:id="rId2"/>
              </a:rPr>
              <a:t>http://mbencheva.cloudvps.bg</a:t>
            </a:r>
            <a:r>
              <a:rPr lang="en-US" sz="2800" dirty="0" smtClean="0">
                <a:sym typeface="Wingdings" pitchFamily="2" charset="2"/>
              </a:rPr>
              <a:t> ;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GitHub</a:t>
            </a:r>
            <a:r>
              <a:rPr lang="en-US" sz="2800" dirty="0" smtClean="0"/>
              <a:t> rep: </a:t>
            </a:r>
            <a:r>
              <a:rPr lang="en-US" sz="2800" dirty="0" smtClean="0">
                <a:hlinkClick r:id="rId3"/>
              </a:rPr>
              <a:t>https://github.com/plmng/HTML_Team_Project/tree/master/TEAM%20PROJECT%20-test%20bootstrap</a:t>
            </a:r>
            <a:r>
              <a:rPr lang="en-US" sz="2800" dirty="0" smtClean="0"/>
              <a:t> 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bg-BG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</a:t>
            </a:r>
            <a:endParaRPr lang="bg-BG" sz="28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ПОДДЪРЖАНИ ШИРИНИ НА ЕКРАНА: </a:t>
            </a:r>
          </a:p>
          <a:p>
            <a:pPr>
              <a:buNone/>
            </a:pPr>
            <a:r>
              <a:rPr lang="bg-BG" sz="2800" i="1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	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1600px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1024px, 960px, 768px, 640px, 480px,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320px</a:t>
            </a:r>
            <a:r>
              <a:rPr lang="bg-BG" sz="28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bg-BG" sz="28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ПОДДЪРЖАНИ БРАУЗЕРИ: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 </a:t>
            </a:r>
            <a:endParaRPr lang="bg-BG" sz="28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pPr>
              <a:buNone/>
            </a:pPr>
            <a:r>
              <a:rPr lang="bg-BG" sz="2800" i="1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	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Chrome40,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FIREFOX36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Safari5,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Opera27, IExplorer11</a:t>
            </a:r>
            <a:endParaRPr lang="bg-BG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*/</a:t>
            </a:r>
            <a:endParaRPr lang="bg-BG" sz="28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151216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Xorx_windy Cyr" pitchFamily="2" charset="0"/>
              </a:rPr>
              <a:t>#</a:t>
            </a:r>
            <a:r>
              <a:rPr lang="bg-BG" sz="4000" dirty="0" smtClean="0">
                <a:latin typeface="Xorx_windy Cyr" pitchFamily="2" charset="0"/>
              </a:rPr>
              <a:t>ЧУШКАРНИК</a:t>
            </a:r>
            <a:r>
              <a:rPr lang="en-US" sz="4000" dirty="0" smtClean="0">
                <a:latin typeface="Xorx_windy Cyr" pitchFamily="2" charset="0"/>
              </a:rPr>
              <a:t/>
            </a:r>
            <a:br>
              <a:rPr lang="en-US" sz="4000" dirty="0" smtClean="0">
                <a:latin typeface="Xorx_windy Cyr" pitchFamily="2" charset="0"/>
              </a:rPr>
            </a:br>
            <a:r>
              <a:rPr lang="en-US" sz="4000" dirty="0" smtClean="0">
                <a:latin typeface="Xorx_windy Cyr" pitchFamily="2" charset="0"/>
              </a:rPr>
              <a:t>       </a:t>
            </a:r>
            <a:r>
              <a:rPr lang="bg-BG" sz="4000" dirty="0" smtClean="0"/>
              <a:t>&gt; ПРЕДСТАВЯНЕ НА КОДА</a:t>
            </a:r>
            <a:r>
              <a:rPr lang="en-US" sz="4000" dirty="0" smtClean="0"/>
              <a:t>{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HTML5</a:t>
            </a:r>
            <a:r>
              <a:rPr lang="bg-BG" sz="2800" dirty="0" smtClean="0">
                <a:sym typeface="Wingdings" pitchFamily="2" charset="2"/>
              </a:rPr>
              <a:t>:  валидиран;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CSS3 </a:t>
            </a:r>
            <a:r>
              <a:rPr lang="bg-BG" sz="2800" dirty="0" smtClean="0">
                <a:sym typeface="Wingdings" pitchFamily="2" charset="2"/>
              </a:rPr>
              <a:t>: валидиран;</a:t>
            </a:r>
          </a:p>
          <a:p>
            <a:pPr>
              <a:buNone/>
            </a:pPr>
            <a:r>
              <a:rPr lang="en-US" sz="2800" dirty="0" smtClean="0"/>
              <a:t>Bootstrap:  </a:t>
            </a:r>
            <a:r>
              <a:rPr lang="bg-BG" sz="2800" dirty="0" smtClean="0"/>
              <a:t>навигация, футър, основно съдържание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JavaScript:  </a:t>
            </a:r>
            <a:r>
              <a:rPr lang="bg-BG" sz="2800" dirty="0" smtClean="0"/>
              <a:t>презареждане на страници в индекса</a:t>
            </a:r>
            <a:r>
              <a:rPr lang="en-US" sz="2800" dirty="0" smtClean="0"/>
              <a:t>;</a:t>
            </a:r>
            <a:endParaRPr lang="bg-BG" sz="2800" dirty="0" smtClean="0"/>
          </a:p>
          <a:p>
            <a:pPr>
              <a:buNone/>
            </a:pPr>
            <a:r>
              <a:rPr lang="en-US" sz="2800" dirty="0" smtClean="0"/>
              <a:t>PHP</a:t>
            </a:r>
            <a:r>
              <a:rPr lang="bg-BG" sz="2800" dirty="0" smtClean="0"/>
              <a:t>:  контактна форма;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</a:t>
            </a:r>
            <a:endParaRPr lang="bg-BG" sz="2800" dirty="0" smtClean="0"/>
          </a:p>
          <a:p>
            <a:pPr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/*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Отзиви от потребители:  </a:t>
            </a:r>
          </a:p>
          <a:p>
            <a:pPr>
              <a:buNone/>
            </a:pPr>
            <a:r>
              <a:rPr lang="bg-BG" sz="2800" i="1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	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родата е ДОВОЛНА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sym typeface="Wingdings" pitchFamily="2" charset="2"/>
              </a:rPr>
              <a:t>, </a:t>
            </a:r>
          </a:p>
          <a:p>
            <a:pPr>
              <a:buNone/>
            </a:pP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sym typeface="Wingdings" pitchFamily="2" charset="2"/>
              </a:rPr>
              <a:t>    .....но най-вече БАБА– с  умиление и през сълзи изрече:</a:t>
            </a:r>
          </a:p>
          <a:p>
            <a:pPr>
              <a:buNone/>
            </a:pPr>
            <a:r>
              <a:rPr lang="bg-BG" sz="2800" i="1" dirty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sym typeface="Wingdings" pitchFamily="2" charset="2"/>
              </a:rPr>
              <a:t>	</a:t>
            </a:r>
            <a:r>
              <a:rPr lang="bg-BG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  <a:sym typeface="Wingdings" pitchFamily="2" charset="2"/>
              </a:rPr>
              <a:t>				“... Ох , на баба умните чушлета ...”</a:t>
            </a:r>
            <a:endParaRPr lang="bg-BG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Buxton Sketch" pitchFamily="66" charset="0"/>
              </a:rPr>
              <a:t>*/</a:t>
            </a:r>
            <a:endParaRPr lang="bg-BG" sz="2800" i="1" dirty="0" smtClean="0">
              <a:solidFill>
                <a:schemeClr val="bg1">
                  <a:lumMod val="50000"/>
                </a:schemeClr>
              </a:solidFill>
              <a:latin typeface="Buxton Sketch" pitchFamily="66" charset="0"/>
            </a:endParaRP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151216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Xorx_windy Cyr" pitchFamily="2" charset="0"/>
              </a:rPr>
              <a:t>#</a:t>
            </a:r>
            <a:r>
              <a:rPr lang="bg-BG" sz="4000" dirty="0" smtClean="0">
                <a:latin typeface="Xorx_windy Cyr" pitchFamily="2" charset="0"/>
              </a:rPr>
              <a:t>ЧУШКАРНИК</a:t>
            </a:r>
            <a:r>
              <a:rPr lang="en-US" sz="4000" dirty="0" smtClean="0">
                <a:latin typeface="Xorx_windy Cyr" pitchFamily="2" charset="0"/>
              </a:rPr>
              <a:t/>
            </a:r>
            <a:br>
              <a:rPr lang="en-US" sz="4000" dirty="0" smtClean="0">
                <a:latin typeface="Xorx_windy Cyr" pitchFamily="2" charset="0"/>
              </a:rPr>
            </a:br>
            <a:r>
              <a:rPr lang="en-US" sz="4000" dirty="0" smtClean="0">
                <a:latin typeface="Xorx_windy Cyr" pitchFamily="2" charset="0"/>
              </a:rPr>
              <a:t>       </a:t>
            </a:r>
            <a:r>
              <a:rPr lang="bg-BG" sz="4000" dirty="0" smtClean="0"/>
              <a:t>&gt; принос към проекта</a:t>
            </a:r>
            <a:r>
              <a:rPr lang="en-US" sz="4000" dirty="0" smtClean="0"/>
              <a:t>{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sz="2800" dirty="0" smtClean="0"/>
              <a:t>Мария Бенчева :</a:t>
            </a:r>
            <a:r>
              <a:rPr lang="en-US" sz="2800" dirty="0" smtClean="0"/>
              <a:t> </a:t>
            </a:r>
            <a:r>
              <a:rPr lang="bg-BG" sz="2800" dirty="0" smtClean="0"/>
              <a:t>писане на код </a:t>
            </a:r>
            <a:r>
              <a:rPr lang="en-US" sz="2800" dirty="0" smtClean="0"/>
              <a:t>(bootstrap</a:t>
            </a:r>
            <a:r>
              <a:rPr lang="bg-BG" sz="2800" dirty="0" smtClean="0"/>
              <a:t> </a:t>
            </a:r>
            <a:r>
              <a:rPr lang="en-US" sz="2800" dirty="0" err="1" smtClean="0"/>
              <a:t>nav</a:t>
            </a:r>
            <a:r>
              <a:rPr lang="bg-BG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bg-BG" sz="2800" dirty="0" smtClean="0"/>
              <a:t> </a:t>
            </a:r>
            <a:r>
              <a:rPr lang="en-US" sz="2800" dirty="0" smtClean="0"/>
              <a:t>), </a:t>
            </a:r>
            <a:r>
              <a:rPr lang="bg-BG" sz="2800" dirty="0" smtClean="0"/>
              <a:t>идеи, съдържание, тестване и отстраняване на бъгове;</a:t>
            </a:r>
            <a:endParaRPr lang="en-US" sz="2800" dirty="0" smtClean="0"/>
          </a:p>
          <a:p>
            <a:pPr>
              <a:buNone/>
            </a:pPr>
            <a:r>
              <a:rPr lang="bg-BG" sz="2800" dirty="0" smtClean="0"/>
              <a:t>Пламена Георгиева : писане на код(</a:t>
            </a:r>
            <a:r>
              <a:rPr lang="en-US" sz="2800" dirty="0" smtClean="0"/>
              <a:t>main</a:t>
            </a:r>
            <a:r>
              <a:rPr lang="bg-BG" sz="2800" dirty="0" smtClean="0"/>
              <a:t>, персона-лизирате на </a:t>
            </a:r>
            <a:r>
              <a:rPr lang="en-US" sz="2800" dirty="0" smtClean="0"/>
              <a:t>bootstrap-</a:t>
            </a:r>
            <a:r>
              <a:rPr lang="en-US" sz="2800" dirty="0" err="1" smtClean="0"/>
              <a:t>nav</a:t>
            </a:r>
            <a:r>
              <a:rPr lang="en-US" sz="2800" dirty="0" smtClean="0"/>
              <a:t>, footer</a:t>
            </a:r>
            <a:r>
              <a:rPr lang="bg-BG" sz="2800" dirty="0" smtClean="0"/>
              <a:t>)</a:t>
            </a:r>
            <a:r>
              <a:rPr lang="en-US" sz="2800" dirty="0" smtClean="0"/>
              <a:t>, </a:t>
            </a:r>
            <a:r>
              <a:rPr lang="bg-BG" sz="2800" dirty="0" smtClean="0"/>
              <a:t>идеи, съдържание, тестване и отстраняване на бъгове;</a:t>
            </a:r>
          </a:p>
          <a:p>
            <a:pPr>
              <a:buNone/>
            </a:pPr>
            <a:r>
              <a:rPr lang="bg-BG" sz="2800" dirty="0" smtClean="0"/>
              <a:t>Цветелин  Пецев: писане на код</a:t>
            </a:r>
            <a:r>
              <a:rPr lang="en-US" sz="2800" dirty="0" smtClean="0"/>
              <a:t>(bootstrap footer, modal, PHP</a:t>
            </a:r>
            <a:r>
              <a:rPr lang="bg-BG" sz="2800" dirty="0" smtClean="0"/>
              <a:t>) идеи, съдържание, тестване и отстраняване на бъгове;</a:t>
            </a:r>
          </a:p>
          <a:p>
            <a:pPr>
              <a:buNone/>
            </a:pPr>
            <a:r>
              <a:rPr lang="bg-BG" sz="2800" dirty="0" smtClean="0"/>
              <a:t>Илия Георгиев:</a:t>
            </a:r>
            <a:r>
              <a:rPr lang="en-US" sz="2800" dirty="0" smtClean="0"/>
              <a:t> </a:t>
            </a:r>
            <a:r>
              <a:rPr lang="en-US" sz="2800" dirty="0" err="1" smtClean="0"/>
              <a:t>PhotoShop</a:t>
            </a:r>
            <a:r>
              <a:rPr lang="bg-BG" sz="2800" dirty="0" smtClean="0"/>
              <a:t> обработка</a:t>
            </a:r>
            <a:r>
              <a:rPr lang="en-US" sz="2800" dirty="0" smtClean="0"/>
              <a:t>, </a:t>
            </a:r>
            <a:r>
              <a:rPr lang="bg-BG" sz="2800" dirty="0" smtClean="0"/>
              <a:t>идеи, съдържание, тестване и отстраняване на бъгове;</a:t>
            </a:r>
          </a:p>
          <a:p>
            <a:pPr>
              <a:buNone/>
            </a:pPr>
            <a:r>
              <a:rPr lang="bg-BG" sz="2800" dirty="0" smtClean="0"/>
              <a:t>Дарина  Кирякова: идеи, съдържание</a:t>
            </a:r>
            <a:r>
              <a:rPr lang="en-US" sz="2800" dirty="0" smtClean="0"/>
              <a:t>;</a:t>
            </a:r>
            <a:endParaRPr lang="bg-BG" sz="2800" dirty="0" smtClean="0"/>
          </a:p>
          <a:p>
            <a:pPr>
              <a:buNone/>
            </a:pPr>
            <a:r>
              <a:rPr lang="bg-BG" sz="2800" dirty="0" smtClean="0"/>
              <a:t>Ангел Кабадиев</a:t>
            </a:r>
            <a:r>
              <a:rPr lang="en-US" sz="2800" dirty="0" smtClean="0"/>
              <a:t>: </a:t>
            </a:r>
            <a:r>
              <a:rPr lang="bg-BG" sz="2800" dirty="0" smtClean="0"/>
              <a:t> </a:t>
            </a:r>
            <a:r>
              <a:rPr lang="en-US" sz="2800" i="1" dirty="0" smtClean="0"/>
              <a:t>…. </a:t>
            </a:r>
            <a:r>
              <a:rPr lang="bg-BG" sz="2800" i="1" dirty="0" smtClean="0"/>
              <a:t>носи на бъзик </a:t>
            </a:r>
            <a:r>
              <a:rPr lang="bg-BG" sz="2800" dirty="0" smtClean="0">
                <a:sym typeface="Wingdings" pitchFamily="2" charset="2"/>
              </a:rPr>
              <a:t></a:t>
            </a:r>
            <a:r>
              <a:rPr lang="bg-BG" sz="2800" i="1" dirty="0" smtClean="0"/>
              <a:t>....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192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Чушкарник</vt:lpstr>
      <vt:lpstr>Цели на проекта и екип</vt:lpstr>
      <vt:lpstr>#ЧУШКАРНИК          &gt; Демонстрация {</vt:lpstr>
      <vt:lpstr>#ЧУШКАРНИК        &gt; ПРЕДСТАВЯНЕ НА КОДА{</vt:lpstr>
      <vt:lpstr>#ЧУШКАРНИК        &gt; принос към проекта{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Чушкарник</dc:title>
  <dc:creator>pepster</dc:creator>
  <cp:lastModifiedBy>pepster</cp:lastModifiedBy>
  <cp:revision>18</cp:revision>
  <dcterms:created xsi:type="dcterms:W3CDTF">2015-03-04T19:00:08Z</dcterms:created>
  <dcterms:modified xsi:type="dcterms:W3CDTF">2015-03-04T21:48:39Z</dcterms:modified>
</cp:coreProperties>
</file>