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" y="49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6F02-A86A-B716-3F5A-46FFA3BA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72A01-5D88-BB2D-A079-B5381D49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CB8BF-9620-8C90-5752-A203A82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D0B8-2447-F5DE-43DD-D2A7FFD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3960-A14A-685B-CB3C-5A5F66F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2A3F-5EBF-27E5-FE62-D37FA16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172CD-468C-EDD3-EA95-257A9C91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9E174-B14B-690E-DF7E-0E356A9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F7840-6FC2-C088-5B1C-AB910264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C3FF-9ABA-FD31-50FC-E1AA81F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38D20-41C7-865E-8243-A0DA557C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EB10-11F6-D562-07AB-2D2B5C4A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805D-D1E5-6EF2-44EC-7E98A8A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B70F-93C2-F2B5-1657-FC390D6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54E9-5562-32DF-612F-0FA37F0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C5D-CF56-1946-2C35-AFD45F79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70B8-FBC5-42FD-BA3D-16A3840B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441D-B68E-8495-BE97-6090A30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6C34-1C1C-A5E0-400A-F060BD14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D4EFA-42D4-15D7-280E-0077316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6A84-F49D-90CE-281F-418AE1A6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785B5-DA12-0862-5D74-127CDAC8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40FE-C562-C4B9-D243-B02985D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FCCC2-DF72-ADC6-ABDE-FA2EC3FC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2D2B-649A-3D3C-2685-49089CA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0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FB06-055E-81E6-7667-7D49CE1A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F53F7-3FEF-9357-EE8E-9BDE0D0F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2AFC3-8DBF-83B6-26CE-319C348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27B3D-5CDB-7863-E8B6-49B9407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A4A3-D0B8-8944-B714-8077EDB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0648-CB84-38E7-65B7-B24FD622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0C0F-4D24-3704-EC82-D4F8B99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A0CF-946B-9ECA-4BFE-BFFE4F81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42908-D454-E592-3B5A-03A9491E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B2255-90A1-DF56-C630-E8A6D4A2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626F8-7DD6-6242-60AA-E2D70722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4033F-3D6C-4FDA-01E6-3AA65AF6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9C77-6C7D-F709-3097-13C85E4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0C5C7-D8CE-18B2-0B96-0A0F947F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8EA6-A001-73B2-870A-D1E97D6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7C013-555A-2EA9-B6CC-B4D283AC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5A68-0B81-AD8B-726E-687498E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3AC19-1468-A199-536B-F5918EF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DEB36-B929-AB76-B67C-8F93ECD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E877C-C79E-02EA-F9B1-DBFAFB5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6213F-B364-C13B-E364-91D1A2D6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EE6F-99C3-7040-A81D-4F2FD3F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D0D0-B8EC-399E-659D-84C05D69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B530-A2A3-F0EA-26E5-89A2456F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03631-57FD-B234-226C-6718003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E530E-241F-583C-94E8-D355022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309D1-60D5-D634-AD6E-1B9E907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28A-CE1C-98EB-7A83-DD4FB04C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F45A-E6DD-F0AB-69E6-66485F30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484ED-6799-501B-91DF-9D674187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43D5-8A95-AC14-26A8-46FFA73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AF34B-AE69-9CE8-7005-150EB545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B2495-FDF9-BFAE-A751-D5AF682B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63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1EB80-1DED-31C9-45B8-7461CE2F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1AB6-A1E2-F3BE-3887-5032CF92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0441-2CFD-9D3D-B5E0-8CAC755F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94D7F-FD16-D2D8-C102-09ED1133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C2D44-3537-41BA-C3EC-852335BDF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ABC49-A829-60D5-6FC4-FDD1D489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3" y="0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镇</dc:creator>
  <cp:lastModifiedBy>徐 镇</cp:lastModifiedBy>
  <cp:revision>5</cp:revision>
  <dcterms:created xsi:type="dcterms:W3CDTF">2023-03-29T05:56:37Z</dcterms:created>
  <dcterms:modified xsi:type="dcterms:W3CDTF">2023-03-29T06:32:28Z</dcterms:modified>
</cp:coreProperties>
</file>