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" y="100"/>
            <a:ext cx="200" cy="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Hello, world!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