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4" y="492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A6F02-A86A-B716-3F5A-46FFA3BA1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272A01-5D88-BB2D-A079-B5381D498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CB8BF-9620-8C90-5752-A203A82F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5D0B8-2447-F5DE-43DD-D2A7FFD4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03960-A14A-685B-CB3C-5A5F66F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5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62A3F-5EBF-27E5-FE62-D37FA161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1172CD-468C-EDD3-EA95-257A9C91E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F9E174-B14B-690E-DF7E-0E356A91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F7840-6FC2-C088-5B1C-AB910264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DC3FF-9ABA-FD31-50FC-E1AA81F0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11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E38D20-41C7-865E-8243-A0DA557C1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9BEB10-11F6-D562-07AB-2D2B5C4A5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8805D-D1E5-6EF2-44EC-7E98A8AC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5B70F-93C2-F2B5-1657-FC390D6E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854E9-5562-32DF-612F-0FA37F0E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03C5D-CF56-1946-2C35-AFD45F79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E70B8-FBC5-42FD-BA3D-16A3840BF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7441D-B68E-8495-BE97-6090A30A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76C34-1C1C-A5E0-400A-F060BD14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D4EFA-42D4-15D7-280E-0077316E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08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46A84-F49D-90CE-281F-418AE1A6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F785B5-DA12-0862-5D74-127CDAC87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40FE-C562-C4B9-D243-B02985D0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FCCC2-DF72-ADC6-ABDE-FA2EC3FC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F2D2B-649A-3D3C-2685-49089CAB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70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4FB06-055E-81E6-7667-7D49CE1A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F53F7-3FEF-9357-EE8E-9BDE0D0F6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42AFC3-8DBF-83B6-26CE-319C348A2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327B3D-5CDB-7863-E8B6-49B94079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10A4A3-D0B8-8944-B714-8077EDB1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370648-CB84-38E7-65B7-B24FD622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23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30C0F-4D24-3704-EC82-D4F8B99A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5A0CF-946B-9ECA-4BFE-BFFE4F819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D42908-D454-E592-3B5A-03A9491EA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1B2255-90A1-DF56-C630-E8A6D4A2A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D626F8-7DD6-6242-60AA-E2D70722B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F4033F-3D6C-4FDA-01E6-3AA65AF6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419C77-6C7D-F709-3097-13C85E48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40C5C7-D8CE-18B2-0B96-0A0F947F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68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18EA6-A001-73B2-870A-D1E97D65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67C013-555A-2EA9-B6CC-B4D283AC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F85A68-0B81-AD8B-726E-687498E3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83AC19-1468-A199-536B-F5918EF9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7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5DEB36-B929-AB76-B67C-8F93ECDF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CE877C-C79E-02EA-F9B1-DBFAFB53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86213F-B364-C13B-E364-91D1A2D6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3EE6F-99C3-7040-A81D-4F2FD3F5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4D0D0-B8EC-399E-659D-84C05D697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A6B530-A2A3-F0EA-26E5-89A2456F2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803631-57FD-B234-226C-67180030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DE530E-241F-583C-94E8-D3550223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3309D1-60D5-D634-AD6E-1B9E9073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8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2028A-CE1C-98EB-7A83-DD4FB04C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CDF45A-E6DD-F0AB-69E6-66485F307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D484ED-6799-501B-91DF-9D6741872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243D5-8A95-AC14-26A8-46FFA73C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4AF34B-AE69-9CE8-7005-150EB545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B2495-FDF9-BFAE-A751-D5AF682B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1634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C1EB80-1DED-31C9-45B8-7461CE2F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2A1AB6-A1E2-F3BE-3887-5032CF92E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F0441-2CFD-9D3D-B5E0-8CAC755F3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AD52-55CA-4A0F-840B-3A0EA2745B7D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94D7F-FD16-D2D8-C102-09ED11333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C2D44-3537-41BA-C3EC-852335BDF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14E59-3AC2-4FEC-A107-4A897AB94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78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FABC49-A829-60D5-6FC4-FDD1D4897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33" y="0"/>
            <a:ext cx="30384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9794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镇</dc:creator>
  <cp:lastModifiedBy>徐 镇</cp:lastModifiedBy>
  <cp:revision>5</cp:revision>
  <dcterms:created xsi:type="dcterms:W3CDTF">2023-03-29T05:56:37Z</dcterms:created>
  <dcterms:modified xsi:type="dcterms:W3CDTF">2023-03-29T06:32:28Z</dcterms:modified>
</cp:coreProperties>
</file>