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-706" y="-5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/>
  <cp:lastModifiedBy/>
  <cp:revision>1</cp:revision>
  <dcterms:created xsi:type="dcterms:W3CDTF">2024-03-15T12:16:09Z</dcterms:created>
  <dcterms:modified xsi:type="dcterms:W3CDTF">2024-03-15T12:16:15Z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