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83" r:id="rId3"/>
    <p:sldId id="258" r:id="rId4"/>
    <p:sldId id="269" r:id="rId5"/>
    <p:sldId id="261" r:id="rId6"/>
    <p:sldId id="263" r:id="rId7"/>
    <p:sldId id="260" r:id="rId8"/>
    <p:sldId id="264" r:id="rId9"/>
    <p:sldId id="267" r:id="rId10"/>
    <p:sldId id="268" r:id="rId11"/>
    <p:sldId id="284" r:id="rId12"/>
    <p:sldId id="266" r:id="rId13"/>
    <p:sldId id="270" r:id="rId14"/>
    <p:sldId id="272" r:id="rId15"/>
    <p:sldId id="271" r:id="rId16"/>
    <p:sldId id="276" r:id="rId17"/>
    <p:sldId id="291" r:id="rId18"/>
    <p:sldId id="274" r:id="rId19"/>
    <p:sldId id="275" r:id="rId20"/>
    <p:sldId id="285" r:id="rId21"/>
    <p:sldId id="290" r:id="rId22"/>
    <p:sldId id="286" r:id="rId23"/>
    <p:sldId id="277" r:id="rId24"/>
    <p:sldId id="279" r:id="rId25"/>
    <p:sldId id="281" r:id="rId26"/>
    <p:sldId id="288" r:id="rId27"/>
    <p:sldId id="280" r:id="rId28"/>
    <p:sldId id="273" r:id="rId29"/>
    <p:sldId id="282" r:id="rId30"/>
    <p:sldId id="259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ABF89-1D91-44C3-B57F-FB868408885B}" v="1342" dt="2023-11-06T13:54:25.473"/>
    <p1510:client id="{3B240334-2180-4530-B3A3-03D4780D02D2}" v="66" dt="2023-11-13T10:51:53.037"/>
    <p1510:client id="{4A4149BF-00F8-4A91-8B19-0A21AD2C95A0}" v="71" dt="2023-10-30T09:20:41.498"/>
    <p1510:client id="{7DEA25A9-993A-46B8-871F-006782B5A596}" v="888" dt="2023-11-23T09:00:29.044"/>
    <p1510:client id="{AE1650EA-FF9D-4F6D-9D5A-7C767447036F}" v="2586" dt="2023-11-09T16:06:55.434"/>
    <p1510:client id="{E1BB4391-D2D8-41BD-8DC8-49E62DA9BE02}" v="1884" dt="2023-11-17T15:30:12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e Felten" userId="3859cd083f125268" providerId="Windows Live" clId="Web-{4A4149BF-00F8-4A91-8B19-0A21AD2C95A0}"/>
    <pc:docChg chg="addSld modSld addMainMaster delMainMaster">
      <pc:chgData name="Pauline Felten" userId="3859cd083f125268" providerId="Windows Live" clId="Web-{4A4149BF-00F8-4A91-8B19-0A21AD2C95A0}" dt="2023-10-30T09:20:39.060" v="69" actId="20577"/>
      <pc:docMkLst>
        <pc:docMk/>
      </pc:docMkLst>
      <pc:sldChg chg="addSp modSp mod setBg modClrScheme chgLayout">
        <pc:chgData name="Pauline Felten" userId="3859cd083f125268" providerId="Windows Live" clId="Web-{4A4149BF-00F8-4A91-8B19-0A21AD2C95A0}" dt="2023-10-30T09:19:49.481" v="29" actId="20577"/>
        <pc:sldMkLst>
          <pc:docMk/>
          <pc:sldMk cId="109857222" sldId="256"/>
        </pc:sldMkLst>
        <pc:spChg chg="mod">
          <ac:chgData name="Pauline Felten" userId="3859cd083f125268" providerId="Windows Live" clId="Web-{4A4149BF-00F8-4A91-8B19-0A21AD2C95A0}" dt="2023-10-30T09:19:37.684" v="2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auline Felten" userId="3859cd083f125268" providerId="Windows Live" clId="Web-{4A4149BF-00F8-4A91-8B19-0A21AD2C95A0}" dt="2023-10-30T09:19:49.481" v="29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auline Felten" userId="3859cd083f125268" providerId="Windows Live" clId="Web-{4A4149BF-00F8-4A91-8B19-0A21AD2C95A0}" dt="2023-10-30T09:18:39.573" v="0"/>
          <ac:spMkLst>
            <pc:docMk/>
            <pc:sldMk cId="109857222" sldId="256"/>
            <ac:spMk id="8" creationId="{D839A9B9-F246-4779-A2BA-7AD3DAB5412B}"/>
          </ac:spMkLst>
        </pc:spChg>
        <pc:spChg chg="add">
          <ac:chgData name="Pauline Felten" userId="3859cd083f125268" providerId="Windows Live" clId="Web-{4A4149BF-00F8-4A91-8B19-0A21AD2C95A0}" dt="2023-10-30T09:18:39.573" v="0"/>
          <ac:spMkLst>
            <pc:docMk/>
            <pc:sldMk cId="109857222" sldId="256"/>
            <ac:spMk id="10" creationId="{689FF3C7-B796-4C63-BF20-B2EE56888340}"/>
          </ac:spMkLst>
        </pc:spChg>
      </pc:sldChg>
      <pc:sldChg chg="addSp delSp modSp new mod setBg">
        <pc:chgData name="Pauline Felten" userId="3859cd083f125268" providerId="Windows Live" clId="Web-{4A4149BF-00F8-4A91-8B19-0A21AD2C95A0}" dt="2023-10-30T09:20:39.060" v="69" actId="20577"/>
        <pc:sldMkLst>
          <pc:docMk/>
          <pc:sldMk cId="192726825" sldId="257"/>
        </pc:sldMkLst>
        <pc:spChg chg="mod">
          <ac:chgData name="Pauline Felten" userId="3859cd083f125268" providerId="Windows Live" clId="Web-{4A4149BF-00F8-4A91-8B19-0A21AD2C95A0}" dt="2023-10-30T09:20:39.060" v="69" actId="20577"/>
          <ac:spMkLst>
            <pc:docMk/>
            <pc:sldMk cId="192726825" sldId="257"/>
            <ac:spMk id="2" creationId="{109C77C1-571A-AA13-9DF1-2164124A0138}"/>
          </ac:spMkLst>
        </pc:spChg>
        <pc:spChg chg="del">
          <ac:chgData name="Pauline Felten" userId="3859cd083f125268" providerId="Windows Live" clId="Web-{4A4149BF-00F8-4A91-8B19-0A21AD2C95A0}" dt="2023-10-30T09:19:54.825" v="31"/>
          <ac:spMkLst>
            <pc:docMk/>
            <pc:sldMk cId="192726825" sldId="257"/>
            <ac:spMk id="3" creationId="{A239EED5-5732-528A-CD98-EF2E9EE5C764}"/>
          </ac:spMkLst>
        </pc:spChg>
        <pc:spChg chg="add">
          <ac:chgData name="Pauline Felten" userId="3859cd083f125268" providerId="Windows Live" clId="Web-{4A4149BF-00F8-4A91-8B19-0A21AD2C95A0}" dt="2023-10-30T09:19:54.825" v="31"/>
          <ac:spMkLst>
            <pc:docMk/>
            <pc:sldMk cId="192726825" sldId="257"/>
            <ac:spMk id="8" creationId="{0D57E7FA-E8FC-45AC-868F-CDC8144939D6}"/>
          </ac:spMkLst>
        </pc:spChg>
        <pc:spChg chg="add">
          <ac:chgData name="Pauline Felten" userId="3859cd083f125268" providerId="Windows Live" clId="Web-{4A4149BF-00F8-4A91-8B19-0A21AD2C95A0}" dt="2023-10-30T09:19:54.825" v="31"/>
          <ac:spMkLst>
            <pc:docMk/>
            <pc:sldMk cId="192726825" sldId="257"/>
            <ac:spMk id="10" creationId="{FEC7823C-FDD6-429C-986C-063FDEBF9EAA}"/>
          </ac:spMkLst>
        </pc:spChg>
        <pc:spChg chg="add">
          <ac:chgData name="Pauline Felten" userId="3859cd083f125268" providerId="Windows Live" clId="Web-{4A4149BF-00F8-4A91-8B19-0A21AD2C95A0}" dt="2023-10-30T09:19:54.825" v="31"/>
          <ac:spMkLst>
            <pc:docMk/>
            <pc:sldMk cId="192726825" sldId="257"/>
            <ac:spMk id="12" creationId="{9CF7FE1C-8BC5-4B0C-A2BC-93AB72C90FDD}"/>
          </ac:spMkLst>
        </pc:spChg>
        <pc:spChg chg="add">
          <ac:chgData name="Pauline Felten" userId="3859cd083f125268" providerId="Windows Live" clId="Web-{4A4149BF-00F8-4A91-8B19-0A21AD2C95A0}" dt="2023-10-30T09:19:54.825" v="31"/>
          <ac:spMkLst>
            <pc:docMk/>
            <pc:sldMk cId="192726825" sldId="257"/>
            <ac:spMk id="14" creationId="{B0651F5E-0457-4065-ACB2-8B81590C204B}"/>
          </ac:spMkLst>
        </pc:spChg>
      </pc:sldChg>
      <pc:sldChg chg="addSp delSp modSp new mod setBg">
        <pc:chgData name="Pauline Felten" userId="3859cd083f125268" providerId="Windows Live" clId="Web-{4A4149BF-00F8-4A91-8B19-0A21AD2C95A0}" dt="2023-10-30T09:20:31.732" v="64" actId="20577"/>
        <pc:sldMkLst>
          <pc:docMk/>
          <pc:sldMk cId="387107479" sldId="258"/>
        </pc:sldMkLst>
        <pc:spChg chg="mod">
          <ac:chgData name="Pauline Felten" userId="3859cd083f125268" providerId="Windows Live" clId="Web-{4A4149BF-00F8-4A91-8B19-0A21AD2C95A0}" dt="2023-10-30T09:20:31.732" v="64" actId="20577"/>
          <ac:spMkLst>
            <pc:docMk/>
            <pc:sldMk cId="387107479" sldId="258"/>
            <ac:spMk id="2" creationId="{73B1066E-0242-3860-03D5-1980A4A11CF3}"/>
          </ac:spMkLst>
        </pc:spChg>
        <pc:spChg chg="del">
          <ac:chgData name="Pauline Felten" userId="3859cd083f125268" providerId="Windows Live" clId="Web-{4A4149BF-00F8-4A91-8B19-0A21AD2C95A0}" dt="2023-10-30T09:20:18.435" v="51"/>
          <ac:spMkLst>
            <pc:docMk/>
            <pc:sldMk cId="387107479" sldId="258"/>
            <ac:spMk id="3" creationId="{B216D8CC-A40E-4534-4029-2CF6CDBB4EF3}"/>
          </ac:spMkLst>
        </pc:spChg>
        <pc:spChg chg="add">
          <ac:chgData name="Pauline Felten" userId="3859cd083f125268" providerId="Windows Live" clId="Web-{4A4149BF-00F8-4A91-8B19-0A21AD2C95A0}" dt="2023-10-30T09:20:18.435" v="51"/>
          <ac:spMkLst>
            <pc:docMk/>
            <pc:sldMk cId="387107479" sldId="258"/>
            <ac:spMk id="8" creationId="{0D57E7FA-E8FC-45AC-868F-CDC8144939D6}"/>
          </ac:spMkLst>
        </pc:spChg>
        <pc:spChg chg="add">
          <ac:chgData name="Pauline Felten" userId="3859cd083f125268" providerId="Windows Live" clId="Web-{4A4149BF-00F8-4A91-8B19-0A21AD2C95A0}" dt="2023-10-30T09:20:18.435" v="51"/>
          <ac:spMkLst>
            <pc:docMk/>
            <pc:sldMk cId="387107479" sldId="258"/>
            <ac:spMk id="10" creationId="{FEC7823C-FDD6-429C-986C-063FDEBF9EAA}"/>
          </ac:spMkLst>
        </pc:spChg>
        <pc:spChg chg="add">
          <ac:chgData name="Pauline Felten" userId="3859cd083f125268" providerId="Windows Live" clId="Web-{4A4149BF-00F8-4A91-8B19-0A21AD2C95A0}" dt="2023-10-30T09:20:18.435" v="51"/>
          <ac:spMkLst>
            <pc:docMk/>
            <pc:sldMk cId="387107479" sldId="258"/>
            <ac:spMk id="12" creationId="{9CF7FE1C-8BC5-4B0C-A2BC-93AB72C90FDD}"/>
          </ac:spMkLst>
        </pc:spChg>
        <pc:spChg chg="add">
          <ac:chgData name="Pauline Felten" userId="3859cd083f125268" providerId="Windows Live" clId="Web-{4A4149BF-00F8-4A91-8B19-0A21AD2C95A0}" dt="2023-10-30T09:20:18.435" v="51"/>
          <ac:spMkLst>
            <pc:docMk/>
            <pc:sldMk cId="387107479" sldId="258"/>
            <ac:spMk id="14" creationId="{B0651F5E-0457-4065-ACB2-8B81590C204B}"/>
          </ac:spMkLst>
        </pc:spChg>
      </pc:sldChg>
      <pc:sldMasterChg chg="del delSldLayout">
        <pc:chgData name="Pauline Felten" userId="3859cd083f125268" providerId="Windows Live" clId="Web-{4A4149BF-00F8-4A91-8B19-0A21AD2C95A0}" dt="2023-10-30T09:18:39.573" v="0"/>
        <pc:sldMasterMkLst>
          <pc:docMk/>
          <pc:sldMasterMk cId="2460954070" sldId="2147483660"/>
        </pc:sldMasterMkLst>
        <pc:sldLayoutChg chg="del">
          <pc:chgData name="Pauline Felten" userId="3859cd083f125268" providerId="Windows Live" clId="Web-{4A4149BF-00F8-4A91-8B19-0A21AD2C95A0}" dt="2023-10-30T09:18:39.57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auline Felten" userId="3859cd083f125268" providerId="Windows Live" clId="Web-{4A4149BF-00F8-4A91-8B19-0A21AD2C95A0}" dt="2023-10-30T09:18:39.57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auline Felten" userId="3859cd083f125268" providerId="Windows Live" clId="Web-{4A4149BF-00F8-4A91-8B19-0A21AD2C95A0}" dt="2023-10-30T09:18:39.57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auline Felten" userId="3859cd083f125268" providerId="Windows Live" clId="Web-{4A4149BF-00F8-4A91-8B19-0A21AD2C95A0}" dt="2023-10-30T09:18:39.57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auline Felten" userId="3859cd083f125268" providerId="Windows Live" clId="Web-{4A4149BF-00F8-4A91-8B19-0A21AD2C95A0}" dt="2023-10-30T09:18:39.57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auline Felten" userId="3859cd083f125268" providerId="Windows Live" clId="Web-{4A4149BF-00F8-4A91-8B19-0A21AD2C95A0}" dt="2023-10-30T09:18:39.57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auline Felten" userId="3859cd083f125268" providerId="Windows Live" clId="Web-{4A4149BF-00F8-4A91-8B19-0A21AD2C95A0}" dt="2023-10-30T09:18:39.57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auline Felten" userId="3859cd083f125268" providerId="Windows Live" clId="Web-{4A4149BF-00F8-4A91-8B19-0A21AD2C95A0}" dt="2023-10-30T09:18:39.57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auline Felten" userId="3859cd083f125268" providerId="Windows Live" clId="Web-{4A4149BF-00F8-4A91-8B19-0A21AD2C95A0}" dt="2023-10-30T09:18:39.57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auline Felten" userId="3859cd083f125268" providerId="Windows Live" clId="Web-{4A4149BF-00F8-4A91-8B19-0A21AD2C95A0}" dt="2023-10-30T09:18:39.57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auline Felten" userId="3859cd083f125268" providerId="Windows Live" clId="Web-{4A4149BF-00F8-4A91-8B19-0A21AD2C95A0}" dt="2023-10-30T09:18:39.57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Pauline Felten" userId="3859cd083f125268" providerId="Windows Live" clId="Web-{4A4149BF-00F8-4A91-8B19-0A21AD2C95A0}" dt="2023-10-30T09:18:39.573" v="0"/>
        <pc:sldMasterMkLst>
          <pc:docMk/>
          <pc:sldMasterMk cId="3931846408" sldId="2147483764"/>
        </pc:sldMasterMkLst>
        <pc:sldLayoutChg chg="add">
          <pc:chgData name="Pauline Felten" userId="3859cd083f125268" providerId="Windows Live" clId="Web-{4A4149BF-00F8-4A91-8B19-0A21AD2C95A0}" dt="2023-10-30T09:18:39.573" v="0"/>
          <pc:sldLayoutMkLst>
            <pc:docMk/>
            <pc:sldMasterMk cId="3931846408" sldId="2147483764"/>
            <pc:sldLayoutMk cId="1683808290" sldId="2147483752"/>
          </pc:sldLayoutMkLst>
        </pc:sldLayoutChg>
        <pc:sldLayoutChg chg="add">
          <pc:chgData name="Pauline Felten" userId="3859cd083f125268" providerId="Windows Live" clId="Web-{4A4149BF-00F8-4A91-8B19-0A21AD2C95A0}" dt="2023-10-30T09:18:39.573" v="0"/>
          <pc:sldLayoutMkLst>
            <pc:docMk/>
            <pc:sldMasterMk cId="3931846408" sldId="2147483764"/>
            <pc:sldLayoutMk cId="103743778" sldId="2147483753"/>
          </pc:sldLayoutMkLst>
        </pc:sldLayoutChg>
        <pc:sldLayoutChg chg="add">
          <pc:chgData name="Pauline Felten" userId="3859cd083f125268" providerId="Windows Live" clId="Web-{4A4149BF-00F8-4A91-8B19-0A21AD2C95A0}" dt="2023-10-30T09:18:39.573" v="0"/>
          <pc:sldLayoutMkLst>
            <pc:docMk/>
            <pc:sldMasterMk cId="3931846408" sldId="2147483764"/>
            <pc:sldLayoutMk cId="591842872" sldId="2147483754"/>
          </pc:sldLayoutMkLst>
        </pc:sldLayoutChg>
        <pc:sldLayoutChg chg="add">
          <pc:chgData name="Pauline Felten" userId="3859cd083f125268" providerId="Windows Live" clId="Web-{4A4149BF-00F8-4A91-8B19-0A21AD2C95A0}" dt="2023-10-30T09:18:39.573" v="0"/>
          <pc:sldLayoutMkLst>
            <pc:docMk/>
            <pc:sldMasterMk cId="3931846408" sldId="2147483764"/>
            <pc:sldLayoutMk cId="1931796673" sldId="2147483755"/>
          </pc:sldLayoutMkLst>
        </pc:sldLayoutChg>
        <pc:sldLayoutChg chg="add">
          <pc:chgData name="Pauline Felten" userId="3859cd083f125268" providerId="Windows Live" clId="Web-{4A4149BF-00F8-4A91-8B19-0A21AD2C95A0}" dt="2023-10-30T09:18:39.573" v="0"/>
          <pc:sldLayoutMkLst>
            <pc:docMk/>
            <pc:sldMasterMk cId="3931846408" sldId="2147483764"/>
            <pc:sldLayoutMk cId="2723592869" sldId="2147483756"/>
          </pc:sldLayoutMkLst>
        </pc:sldLayoutChg>
        <pc:sldLayoutChg chg="add">
          <pc:chgData name="Pauline Felten" userId="3859cd083f125268" providerId="Windows Live" clId="Web-{4A4149BF-00F8-4A91-8B19-0A21AD2C95A0}" dt="2023-10-30T09:18:39.573" v="0"/>
          <pc:sldLayoutMkLst>
            <pc:docMk/>
            <pc:sldMasterMk cId="3931846408" sldId="2147483764"/>
            <pc:sldLayoutMk cId="2546726389" sldId="2147483757"/>
          </pc:sldLayoutMkLst>
        </pc:sldLayoutChg>
        <pc:sldLayoutChg chg="add">
          <pc:chgData name="Pauline Felten" userId="3859cd083f125268" providerId="Windows Live" clId="Web-{4A4149BF-00F8-4A91-8B19-0A21AD2C95A0}" dt="2023-10-30T09:18:39.573" v="0"/>
          <pc:sldLayoutMkLst>
            <pc:docMk/>
            <pc:sldMasterMk cId="3931846408" sldId="2147483764"/>
            <pc:sldLayoutMk cId="3553548181" sldId="2147483758"/>
          </pc:sldLayoutMkLst>
        </pc:sldLayoutChg>
        <pc:sldLayoutChg chg="add">
          <pc:chgData name="Pauline Felten" userId="3859cd083f125268" providerId="Windows Live" clId="Web-{4A4149BF-00F8-4A91-8B19-0A21AD2C95A0}" dt="2023-10-30T09:18:39.573" v="0"/>
          <pc:sldLayoutMkLst>
            <pc:docMk/>
            <pc:sldMasterMk cId="3931846408" sldId="2147483764"/>
            <pc:sldLayoutMk cId="1577052022" sldId="2147483759"/>
          </pc:sldLayoutMkLst>
        </pc:sldLayoutChg>
        <pc:sldLayoutChg chg="add">
          <pc:chgData name="Pauline Felten" userId="3859cd083f125268" providerId="Windows Live" clId="Web-{4A4149BF-00F8-4A91-8B19-0A21AD2C95A0}" dt="2023-10-30T09:18:39.573" v="0"/>
          <pc:sldLayoutMkLst>
            <pc:docMk/>
            <pc:sldMasterMk cId="3931846408" sldId="2147483764"/>
            <pc:sldLayoutMk cId="584985768" sldId="2147483760"/>
          </pc:sldLayoutMkLst>
        </pc:sldLayoutChg>
        <pc:sldLayoutChg chg="add">
          <pc:chgData name="Pauline Felten" userId="3859cd083f125268" providerId="Windows Live" clId="Web-{4A4149BF-00F8-4A91-8B19-0A21AD2C95A0}" dt="2023-10-30T09:18:39.573" v="0"/>
          <pc:sldLayoutMkLst>
            <pc:docMk/>
            <pc:sldMasterMk cId="3931846408" sldId="2147483764"/>
            <pc:sldLayoutMk cId="389113148" sldId="2147483761"/>
          </pc:sldLayoutMkLst>
        </pc:sldLayoutChg>
        <pc:sldLayoutChg chg="add">
          <pc:chgData name="Pauline Felten" userId="3859cd083f125268" providerId="Windows Live" clId="Web-{4A4149BF-00F8-4A91-8B19-0A21AD2C95A0}" dt="2023-10-30T09:18:39.573" v="0"/>
          <pc:sldLayoutMkLst>
            <pc:docMk/>
            <pc:sldMasterMk cId="3931846408" sldId="2147483764"/>
            <pc:sldLayoutMk cId="4263746530" sldId="2147483762"/>
          </pc:sldLayoutMkLst>
        </pc:sldLayoutChg>
        <pc:sldLayoutChg chg="add">
          <pc:chgData name="Pauline Felten" userId="3859cd083f125268" providerId="Windows Live" clId="Web-{4A4149BF-00F8-4A91-8B19-0A21AD2C95A0}" dt="2023-10-30T09:18:39.573" v="0"/>
          <pc:sldLayoutMkLst>
            <pc:docMk/>
            <pc:sldMasterMk cId="3931846408" sldId="2147483764"/>
            <pc:sldLayoutMk cId="3581962028" sldId="2147483763"/>
          </pc:sldLayoutMkLst>
        </pc:sldLayoutChg>
      </pc:sldMasterChg>
    </pc:docChg>
  </pc:docChgLst>
  <pc:docChgLst>
    <pc:chgData name="Pauline Felten" userId="3859cd083f125268" providerId="Windows Live" clId="Web-{7DEA25A9-993A-46B8-871F-006782B5A596}"/>
    <pc:docChg chg="addSld delSld modSld sldOrd">
      <pc:chgData name="Pauline Felten" userId="3859cd083f125268" providerId="Windows Live" clId="Web-{7DEA25A9-993A-46B8-871F-006782B5A596}" dt="2023-11-23T09:00:27.279" v="926" actId="20577"/>
      <pc:docMkLst>
        <pc:docMk/>
      </pc:docMkLst>
      <pc:sldChg chg="modSp">
        <pc:chgData name="Pauline Felten" userId="3859cd083f125268" providerId="Windows Live" clId="Web-{7DEA25A9-993A-46B8-871F-006782B5A596}" dt="2023-11-23T09:00:27.279" v="926" actId="20577"/>
        <pc:sldMkLst>
          <pc:docMk/>
          <pc:sldMk cId="109857222" sldId="256"/>
        </pc:sldMkLst>
        <pc:spChg chg="mod">
          <ac:chgData name="Pauline Felten" userId="3859cd083f125268" providerId="Windows Live" clId="Web-{7DEA25A9-993A-46B8-871F-006782B5A596}" dt="2023-11-23T09:00:27.279" v="92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Pauline Felten" userId="3859cd083f125268" providerId="Windows Live" clId="Web-{7DEA25A9-993A-46B8-871F-006782B5A596}" dt="2023-11-23T07:55:59.793" v="15" actId="20577"/>
        <pc:sldMkLst>
          <pc:docMk/>
          <pc:sldMk cId="387107479" sldId="258"/>
        </pc:sldMkLst>
        <pc:graphicFrameChg chg="modGraphic">
          <ac:chgData name="Pauline Felten" userId="3859cd083f125268" providerId="Windows Live" clId="Web-{7DEA25A9-993A-46B8-871F-006782B5A596}" dt="2023-11-23T07:55:59.793" v="15" actId="20577"/>
          <ac:graphicFrameMkLst>
            <pc:docMk/>
            <pc:sldMk cId="387107479" sldId="258"/>
            <ac:graphicFrameMk id="16" creationId="{459BD1FD-514B-7815-150D-B0262BAE0F5B}"/>
          </ac:graphicFrameMkLst>
        </pc:graphicFrameChg>
      </pc:sldChg>
      <pc:sldChg chg="modSp">
        <pc:chgData name="Pauline Felten" userId="3859cd083f125268" providerId="Windows Live" clId="Web-{7DEA25A9-993A-46B8-871F-006782B5A596}" dt="2023-11-23T09:00:18.747" v="925" actId="20577"/>
        <pc:sldMkLst>
          <pc:docMk/>
          <pc:sldMk cId="1178805114" sldId="259"/>
        </pc:sldMkLst>
        <pc:spChg chg="mod">
          <ac:chgData name="Pauline Felten" userId="3859cd083f125268" providerId="Windows Live" clId="Web-{7DEA25A9-993A-46B8-871F-006782B5A596}" dt="2023-11-23T09:00:18.747" v="925" actId="20577"/>
          <ac:spMkLst>
            <pc:docMk/>
            <pc:sldMk cId="1178805114" sldId="259"/>
            <ac:spMk id="4" creationId="{48BF44A8-4892-9263-FC6E-7738DFEA4D80}"/>
          </ac:spMkLst>
        </pc:spChg>
      </pc:sldChg>
      <pc:sldChg chg="modSp">
        <pc:chgData name="Pauline Felten" userId="3859cd083f125268" providerId="Windows Live" clId="Web-{7DEA25A9-993A-46B8-871F-006782B5A596}" dt="2023-11-23T07:37:22.208" v="1" actId="20577"/>
        <pc:sldMkLst>
          <pc:docMk/>
          <pc:sldMk cId="1712385123" sldId="261"/>
        </pc:sldMkLst>
        <pc:graphicFrameChg chg="modGraphic">
          <ac:chgData name="Pauline Felten" userId="3859cd083f125268" providerId="Windows Live" clId="Web-{7DEA25A9-993A-46B8-871F-006782B5A596}" dt="2023-11-23T07:37:22.208" v="1" actId="20577"/>
          <ac:graphicFrameMkLst>
            <pc:docMk/>
            <pc:sldMk cId="1712385123" sldId="261"/>
            <ac:graphicFrameMk id="52" creationId="{D8303CA5-2396-290D-CEA9-899385A64BFA}"/>
          </ac:graphicFrameMkLst>
        </pc:graphicFrameChg>
      </pc:sldChg>
      <pc:sldChg chg="modSp">
        <pc:chgData name="Pauline Felten" userId="3859cd083f125268" providerId="Windows Live" clId="Web-{7DEA25A9-993A-46B8-871F-006782B5A596}" dt="2023-11-23T08:24:51.209" v="494" actId="20577"/>
        <pc:sldMkLst>
          <pc:docMk/>
          <pc:sldMk cId="728840639" sldId="266"/>
        </pc:sldMkLst>
        <pc:spChg chg="mod">
          <ac:chgData name="Pauline Felten" userId="3859cd083f125268" providerId="Windows Live" clId="Web-{7DEA25A9-993A-46B8-871F-006782B5A596}" dt="2023-11-23T08:24:51.209" v="494" actId="20577"/>
          <ac:spMkLst>
            <pc:docMk/>
            <pc:sldMk cId="728840639" sldId="266"/>
            <ac:spMk id="2" creationId="{437F312F-7FF9-0A17-E790-BD02D5A888E2}"/>
          </ac:spMkLst>
        </pc:spChg>
      </pc:sldChg>
      <pc:sldChg chg="addSp delSp modSp">
        <pc:chgData name="Pauline Felten" userId="3859cd083f125268" providerId="Windows Live" clId="Web-{7DEA25A9-993A-46B8-871F-006782B5A596}" dt="2023-11-23T08:23:47.254" v="482" actId="20577"/>
        <pc:sldMkLst>
          <pc:docMk/>
          <pc:sldMk cId="62942963" sldId="268"/>
        </pc:sldMkLst>
        <pc:spChg chg="mod">
          <ac:chgData name="Pauline Felten" userId="3859cd083f125268" providerId="Windows Live" clId="Web-{7DEA25A9-993A-46B8-871F-006782B5A596}" dt="2023-11-23T08:23:07.799" v="451" actId="20577"/>
          <ac:spMkLst>
            <pc:docMk/>
            <pc:sldMk cId="62942963" sldId="268"/>
            <ac:spMk id="6" creationId="{891C8F7D-2DEA-E775-BB98-E3EC3CEBAF9D}"/>
          </ac:spMkLst>
        </pc:spChg>
        <pc:spChg chg="add mod">
          <ac:chgData name="Pauline Felten" userId="3859cd083f125268" providerId="Windows Live" clId="Web-{7DEA25A9-993A-46B8-871F-006782B5A596}" dt="2023-11-23T08:23:47.254" v="482" actId="20577"/>
          <ac:spMkLst>
            <pc:docMk/>
            <pc:sldMk cId="62942963" sldId="268"/>
            <ac:spMk id="1529" creationId="{8CC77FD3-44EB-2FFB-165E-2A3826462161}"/>
          </ac:spMkLst>
        </pc:spChg>
        <pc:graphicFrameChg chg="add mod modGraphic">
          <ac:chgData name="Pauline Felten" userId="3859cd083f125268" providerId="Windows Live" clId="Web-{7DEA25A9-993A-46B8-871F-006782B5A596}" dt="2023-11-23T08:21:40.671" v="432" actId="1076"/>
          <ac:graphicFrameMkLst>
            <pc:docMk/>
            <pc:sldMk cId="62942963" sldId="268"/>
            <ac:graphicFrameMk id="4" creationId="{F857585B-B073-5FA3-C983-5C17BB7725C2}"/>
          </ac:graphicFrameMkLst>
        </pc:graphicFrameChg>
        <pc:graphicFrameChg chg="add mod modGraphic">
          <ac:chgData name="Pauline Felten" userId="3859cd083f125268" providerId="Windows Live" clId="Web-{7DEA25A9-993A-46B8-871F-006782B5A596}" dt="2023-11-23T08:22:56.424" v="445" actId="20577"/>
          <ac:graphicFrameMkLst>
            <pc:docMk/>
            <pc:sldMk cId="62942963" sldId="268"/>
            <ac:graphicFrameMk id="1484" creationId="{E7543128-B883-64A2-907D-75816204018C}"/>
          </ac:graphicFrameMkLst>
        </pc:graphicFrameChg>
        <pc:picChg chg="del mod">
          <ac:chgData name="Pauline Felten" userId="3859cd083f125268" providerId="Windows Live" clId="Web-{7DEA25A9-993A-46B8-871F-006782B5A596}" dt="2023-11-23T08:21:25.936" v="431"/>
          <ac:picMkLst>
            <pc:docMk/>
            <pc:sldMk cId="62942963" sldId="268"/>
            <ac:picMk id="7" creationId="{06D86F64-1089-C16E-91B7-A742C1A2603D}"/>
          </ac:picMkLst>
        </pc:picChg>
      </pc:sldChg>
      <pc:sldChg chg="addSp delSp modSp ord">
        <pc:chgData name="Pauline Felten" userId="3859cd083f125268" providerId="Windows Live" clId="Web-{7DEA25A9-993A-46B8-871F-006782B5A596}" dt="2023-11-23T08:56:42.428" v="750"/>
        <pc:sldMkLst>
          <pc:docMk/>
          <pc:sldMk cId="143457516" sldId="273"/>
        </pc:sldMkLst>
        <pc:spChg chg="mod">
          <ac:chgData name="Pauline Felten" userId="3859cd083f125268" providerId="Windows Live" clId="Web-{7DEA25A9-993A-46B8-871F-006782B5A596}" dt="2023-11-23T08:01:33.038" v="97" actId="20577"/>
          <ac:spMkLst>
            <pc:docMk/>
            <pc:sldMk cId="143457516" sldId="273"/>
            <ac:spMk id="2" creationId="{4CADD22F-8A48-A682-3B0E-0162F5A18018}"/>
          </ac:spMkLst>
        </pc:spChg>
        <pc:spChg chg="mod">
          <ac:chgData name="Pauline Felten" userId="3859cd083f125268" providerId="Windows Live" clId="Web-{7DEA25A9-993A-46B8-871F-006782B5A596}" dt="2023-11-23T07:58:55.236" v="75" actId="20577"/>
          <ac:spMkLst>
            <pc:docMk/>
            <pc:sldMk cId="143457516" sldId="273"/>
            <ac:spMk id="6" creationId="{5A98304B-1CA4-3E11-4664-6D1AD639F20C}"/>
          </ac:spMkLst>
        </pc:spChg>
        <pc:picChg chg="del">
          <ac:chgData name="Pauline Felten" userId="3859cd083f125268" providerId="Windows Live" clId="Web-{7DEA25A9-993A-46B8-871F-006782B5A596}" dt="2023-11-23T07:58:13.813" v="62"/>
          <ac:picMkLst>
            <pc:docMk/>
            <pc:sldMk cId="143457516" sldId="273"/>
            <ac:picMk id="3" creationId="{A981E3A8-8FAB-4A41-1379-C96BA34B2C66}"/>
          </ac:picMkLst>
        </pc:picChg>
        <pc:picChg chg="mod">
          <ac:chgData name="Pauline Felten" userId="3859cd083f125268" providerId="Windows Live" clId="Web-{7DEA25A9-993A-46B8-871F-006782B5A596}" dt="2023-11-23T07:58:33.970" v="68" actId="1076"/>
          <ac:picMkLst>
            <pc:docMk/>
            <pc:sldMk cId="143457516" sldId="273"/>
            <ac:picMk id="5" creationId="{1D19A9A6-A23A-FE46-ADB8-D3F027DDD6C1}"/>
          </ac:picMkLst>
        </pc:picChg>
        <pc:cxnChg chg="add">
          <ac:chgData name="Pauline Felten" userId="3859cd083f125268" providerId="Windows Live" clId="Web-{7DEA25A9-993A-46B8-871F-006782B5A596}" dt="2023-11-23T08:01:35.397" v="98"/>
          <ac:cxnSpMkLst>
            <pc:docMk/>
            <pc:sldMk cId="143457516" sldId="273"/>
            <ac:cxnSpMk id="7" creationId="{D8F9E2CE-AEBC-6F67-40CC-FC6D3F456C66}"/>
          </ac:cxnSpMkLst>
        </pc:cxnChg>
      </pc:sldChg>
      <pc:sldChg chg="addSp modSp ord">
        <pc:chgData name="Pauline Felten" userId="3859cd083f125268" providerId="Windows Live" clId="Web-{7DEA25A9-993A-46B8-871F-006782B5A596}" dt="2023-11-23T08:38:46.033" v="734" actId="20577"/>
        <pc:sldMkLst>
          <pc:docMk/>
          <pc:sldMk cId="1757778708" sldId="274"/>
        </pc:sldMkLst>
        <pc:spChg chg="mod">
          <ac:chgData name="Pauline Felten" userId="3859cd083f125268" providerId="Windows Live" clId="Web-{7DEA25A9-993A-46B8-871F-006782B5A596}" dt="2023-11-23T08:01:48.382" v="107" actId="20577"/>
          <ac:spMkLst>
            <pc:docMk/>
            <pc:sldMk cId="1757778708" sldId="274"/>
            <ac:spMk id="2" creationId="{1370A7A6-CB68-23EC-CCD4-E9C25A98B123}"/>
          </ac:spMkLst>
        </pc:spChg>
        <pc:spChg chg="mod">
          <ac:chgData name="Pauline Felten" userId="3859cd083f125268" providerId="Windows Live" clId="Web-{7DEA25A9-993A-46B8-871F-006782B5A596}" dt="2023-11-23T08:38:46.033" v="734" actId="20577"/>
          <ac:spMkLst>
            <pc:docMk/>
            <pc:sldMk cId="1757778708" sldId="274"/>
            <ac:spMk id="3" creationId="{3B7FA1D9-A2B8-53A1-36E8-97913F1D8841}"/>
          </ac:spMkLst>
        </pc:spChg>
        <pc:cxnChg chg="add">
          <ac:chgData name="Pauline Felten" userId="3859cd083f125268" providerId="Windows Live" clId="Web-{7DEA25A9-993A-46B8-871F-006782B5A596}" dt="2023-11-23T08:01:44.882" v="106"/>
          <ac:cxnSpMkLst>
            <pc:docMk/>
            <pc:sldMk cId="1757778708" sldId="274"/>
            <ac:cxnSpMk id="5" creationId="{37C2E047-EF5A-CA0C-DDEF-E1EFE40B416C}"/>
          </ac:cxnSpMkLst>
        </pc:cxnChg>
      </pc:sldChg>
      <pc:sldChg chg="addSp modSp">
        <pc:chgData name="Pauline Felten" userId="3859cd083f125268" providerId="Windows Live" clId="Web-{7DEA25A9-993A-46B8-871F-006782B5A596}" dt="2023-11-23T08:01:59.289" v="119"/>
        <pc:sldMkLst>
          <pc:docMk/>
          <pc:sldMk cId="2642983486" sldId="275"/>
        </pc:sldMkLst>
        <pc:spChg chg="mod">
          <ac:chgData name="Pauline Felten" userId="3859cd083f125268" providerId="Windows Live" clId="Web-{7DEA25A9-993A-46B8-871F-006782B5A596}" dt="2023-11-23T08:01:58.726" v="118" actId="20577"/>
          <ac:spMkLst>
            <pc:docMk/>
            <pc:sldMk cId="2642983486" sldId="275"/>
            <ac:spMk id="2" creationId="{2DF81062-D89F-B9A6-C9F8-BFA9FFE4EC5D}"/>
          </ac:spMkLst>
        </pc:spChg>
        <pc:cxnChg chg="add">
          <ac:chgData name="Pauline Felten" userId="3859cd083f125268" providerId="Windows Live" clId="Web-{7DEA25A9-993A-46B8-871F-006782B5A596}" dt="2023-11-23T08:01:59.289" v="119"/>
          <ac:cxnSpMkLst>
            <pc:docMk/>
            <pc:sldMk cId="2642983486" sldId="275"/>
            <ac:cxnSpMk id="4" creationId="{601B7CB2-6089-7A71-E024-556A5628BD6E}"/>
          </ac:cxnSpMkLst>
        </pc:cxnChg>
      </pc:sldChg>
      <pc:sldChg chg="addSp delSp modSp ord">
        <pc:chgData name="Pauline Felten" userId="3859cd083f125268" providerId="Windows Live" clId="Web-{7DEA25A9-993A-46B8-871F-006782B5A596}" dt="2023-11-23T08:28:35.372" v="517" actId="20577"/>
        <pc:sldMkLst>
          <pc:docMk/>
          <pc:sldMk cId="574410339" sldId="276"/>
        </pc:sldMkLst>
        <pc:spChg chg="mod">
          <ac:chgData name="Pauline Felten" userId="3859cd083f125268" providerId="Windows Live" clId="Web-{7DEA25A9-993A-46B8-871F-006782B5A596}" dt="2023-11-23T07:57:40.999" v="42" actId="20577"/>
          <ac:spMkLst>
            <pc:docMk/>
            <pc:sldMk cId="574410339" sldId="276"/>
            <ac:spMk id="2" creationId="{6D3CA2FA-1ACC-A769-C9D6-C2F857F74D87}"/>
          </ac:spMkLst>
        </pc:spChg>
        <pc:spChg chg="add del mod">
          <ac:chgData name="Pauline Felten" userId="3859cd083f125268" providerId="Windows Live" clId="Web-{7DEA25A9-993A-46B8-871F-006782B5A596}" dt="2023-11-23T07:57:00.107" v="18"/>
          <ac:spMkLst>
            <pc:docMk/>
            <pc:sldMk cId="574410339" sldId="276"/>
            <ac:spMk id="7" creationId="{53705AA1-6228-9A43-AABA-10BA42F61717}"/>
          </ac:spMkLst>
        </pc:spChg>
        <pc:spChg chg="add mod">
          <ac:chgData name="Pauline Felten" userId="3859cd083f125268" providerId="Windows Live" clId="Web-{7DEA25A9-993A-46B8-871F-006782B5A596}" dt="2023-11-23T08:28:35.372" v="517" actId="20577"/>
          <ac:spMkLst>
            <pc:docMk/>
            <pc:sldMk cId="574410339" sldId="276"/>
            <ac:spMk id="10" creationId="{C029A032-0C3F-82E6-85ED-6690DC86265B}"/>
          </ac:spMkLst>
        </pc:spChg>
        <pc:picChg chg="del">
          <ac:chgData name="Pauline Felten" userId="3859cd083f125268" providerId="Windows Live" clId="Web-{7DEA25A9-993A-46B8-871F-006782B5A596}" dt="2023-11-23T07:57:01.545" v="19"/>
          <ac:picMkLst>
            <pc:docMk/>
            <pc:sldMk cId="574410339" sldId="276"/>
            <ac:picMk id="3" creationId="{7ED6DA8E-160B-12A6-597E-9F5CBD197E71}"/>
          </ac:picMkLst>
        </pc:picChg>
        <pc:picChg chg="del">
          <ac:chgData name="Pauline Felten" userId="3859cd083f125268" providerId="Windows Live" clId="Web-{7DEA25A9-993A-46B8-871F-006782B5A596}" dt="2023-11-23T07:56:52.154" v="17"/>
          <ac:picMkLst>
            <pc:docMk/>
            <pc:sldMk cId="574410339" sldId="276"/>
            <ac:picMk id="5" creationId="{AC5E3976-D18D-659D-C09B-D9537EA8D8A8}"/>
          </ac:picMkLst>
        </pc:picChg>
        <pc:picChg chg="add mod">
          <ac:chgData name="Pauline Felten" userId="3859cd083f125268" providerId="Windows Live" clId="Web-{7DEA25A9-993A-46B8-871F-006782B5A596}" dt="2023-11-23T07:58:03.734" v="60" actId="1076"/>
          <ac:picMkLst>
            <pc:docMk/>
            <pc:sldMk cId="574410339" sldId="276"/>
            <ac:picMk id="9" creationId="{190A96FF-9CA7-A7B9-16AF-B29DE438BDF6}"/>
          </ac:picMkLst>
        </pc:picChg>
        <pc:cxnChg chg="add mod">
          <ac:chgData name="Pauline Felten" userId="3859cd083f125268" providerId="Windows Live" clId="Web-{7DEA25A9-993A-46B8-871F-006782B5A596}" dt="2023-11-23T08:01:12.412" v="83" actId="14100"/>
          <ac:cxnSpMkLst>
            <pc:docMk/>
            <pc:sldMk cId="574410339" sldId="276"/>
            <ac:cxnSpMk id="11" creationId="{BCD0E68C-A55C-E4C5-1EA6-99BC38EE2282}"/>
          </ac:cxnSpMkLst>
        </pc:cxnChg>
      </pc:sldChg>
      <pc:sldChg chg="addSp modSp ord">
        <pc:chgData name="Pauline Felten" userId="3859cd083f125268" providerId="Windows Live" clId="Web-{7DEA25A9-993A-46B8-871F-006782B5A596}" dt="2023-11-23T08:40:21.645" v="739"/>
        <pc:sldMkLst>
          <pc:docMk/>
          <pc:sldMk cId="1317029053" sldId="277"/>
        </pc:sldMkLst>
        <pc:spChg chg="mod">
          <ac:chgData name="Pauline Felten" userId="3859cd083f125268" providerId="Windows Live" clId="Web-{7DEA25A9-993A-46B8-871F-006782B5A596}" dt="2023-11-23T08:03:08.338" v="161" actId="20577"/>
          <ac:spMkLst>
            <pc:docMk/>
            <pc:sldMk cId="1317029053" sldId="277"/>
            <ac:spMk id="2" creationId="{44547E80-32D2-8DFD-D33D-478360ADADDA}"/>
          </ac:spMkLst>
        </pc:spChg>
        <pc:cxnChg chg="add">
          <ac:chgData name="Pauline Felten" userId="3859cd083f125268" providerId="Windows Live" clId="Web-{7DEA25A9-993A-46B8-871F-006782B5A596}" dt="2023-11-23T08:02:46.025" v="159"/>
          <ac:cxnSpMkLst>
            <pc:docMk/>
            <pc:sldMk cId="1317029053" sldId="277"/>
            <ac:cxnSpMk id="4" creationId="{FBB06500-2800-9A12-8028-F81D2DD628A5}"/>
          </ac:cxnSpMkLst>
        </pc:cxnChg>
      </pc:sldChg>
      <pc:sldChg chg="addSp modSp ord">
        <pc:chgData name="Pauline Felten" userId="3859cd083f125268" providerId="Windows Live" clId="Web-{7DEA25A9-993A-46B8-871F-006782B5A596}" dt="2023-11-23T08:46:24.470" v="744" actId="20577"/>
        <pc:sldMkLst>
          <pc:docMk/>
          <pc:sldMk cId="1800129847" sldId="279"/>
        </pc:sldMkLst>
        <pc:spChg chg="mod">
          <ac:chgData name="Pauline Felten" userId="3859cd083f125268" providerId="Windows Live" clId="Web-{7DEA25A9-993A-46B8-871F-006782B5A596}" dt="2023-11-23T08:46:24.470" v="744" actId="20577"/>
          <ac:spMkLst>
            <pc:docMk/>
            <pc:sldMk cId="1800129847" sldId="279"/>
            <ac:spMk id="6" creationId="{CFD04224-CD32-180D-FFB1-509940A82ED2}"/>
          </ac:spMkLst>
        </pc:spChg>
        <pc:cxnChg chg="add">
          <ac:chgData name="Pauline Felten" userId="3859cd083f125268" providerId="Windows Live" clId="Web-{7DEA25A9-993A-46B8-871F-006782B5A596}" dt="2023-11-23T08:02:36.853" v="153"/>
          <ac:cxnSpMkLst>
            <pc:docMk/>
            <pc:sldMk cId="1800129847" sldId="279"/>
            <ac:cxnSpMk id="8" creationId="{2347DA09-3749-0FEE-090D-26FC3A6FED2C}"/>
          </ac:cxnSpMkLst>
        </pc:cxnChg>
      </pc:sldChg>
      <pc:sldChg chg="addSp">
        <pc:chgData name="Pauline Felten" userId="3859cd083f125268" providerId="Windows Live" clId="Web-{7DEA25A9-993A-46B8-871F-006782B5A596}" dt="2023-11-23T08:03:20.604" v="164"/>
        <pc:sldMkLst>
          <pc:docMk/>
          <pc:sldMk cId="1698117654" sldId="280"/>
        </pc:sldMkLst>
        <pc:cxnChg chg="add">
          <ac:chgData name="Pauline Felten" userId="3859cd083f125268" providerId="Windows Live" clId="Web-{7DEA25A9-993A-46B8-871F-006782B5A596}" dt="2023-11-23T08:03:20.604" v="164"/>
          <ac:cxnSpMkLst>
            <pc:docMk/>
            <pc:sldMk cId="1698117654" sldId="280"/>
            <ac:cxnSpMk id="7" creationId="{E0A35519-609A-7D87-8D04-9B84CBC98D87}"/>
          </ac:cxnSpMkLst>
        </pc:cxnChg>
      </pc:sldChg>
      <pc:sldChg chg="addSp modSp">
        <pc:chgData name="Pauline Felten" userId="3859cd083f125268" providerId="Windows Live" clId="Web-{7DEA25A9-993A-46B8-871F-006782B5A596}" dt="2023-11-23T08:48:54.209" v="745" actId="1076"/>
        <pc:sldMkLst>
          <pc:docMk/>
          <pc:sldMk cId="1325030733" sldId="281"/>
        </pc:sldMkLst>
        <pc:picChg chg="mod">
          <ac:chgData name="Pauline Felten" userId="3859cd083f125268" providerId="Windows Live" clId="Web-{7DEA25A9-993A-46B8-871F-006782B5A596}" dt="2023-11-23T08:48:54.209" v="745" actId="1076"/>
          <ac:picMkLst>
            <pc:docMk/>
            <pc:sldMk cId="1325030733" sldId="281"/>
            <ac:picMk id="8" creationId="{571DA1CE-CCB9-E01B-745C-CAD2EB91CB42}"/>
          </ac:picMkLst>
        </pc:picChg>
        <pc:cxnChg chg="add">
          <ac:chgData name="Pauline Felten" userId="3859cd083f125268" providerId="Windows Live" clId="Web-{7DEA25A9-993A-46B8-871F-006782B5A596}" dt="2023-11-23T08:03:12.526" v="162"/>
          <ac:cxnSpMkLst>
            <pc:docMk/>
            <pc:sldMk cId="1325030733" sldId="281"/>
            <ac:cxnSpMk id="5" creationId="{B7032A1B-8AE6-97E5-8C40-184923B9FFE6}"/>
          </ac:cxnSpMkLst>
        </pc:cxnChg>
      </pc:sldChg>
      <pc:sldChg chg="addSp modSp ord">
        <pc:chgData name="Pauline Felten" userId="3859cd083f125268" providerId="Windows Live" clId="Web-{7DEA25A9-993A-46B8-871F-006782B5A596}" dt="2023-11-23T08:56:36.552" v="749" actId="20577"/>
        <pc:sldMkLst>
          <pc:docMk/>
          <pc:sldMk cId="656091394" sldId="282"/>
        </pc:sldMkLst>
        <pc:spChg chg="mod">
          <ac:chgData name="Pauline Felten" userId="3859cd083f125268" providerId="Windows Live" clId="Web-{7DEA25A9-993A-46B8-871F-006782B5A596}" dt="2023-11-23T08:01:24.866" v="86" actId="20577"/>
          <ac:spMkLst>
            <pc:docMk/>
            <pc:sldMk cId="656091394" sldId="282"/>
            <ac:spMk id="2" creationId="{323EF0D9-CDE7-4EB7-C705-B4A8470169B1}"/>
          </ac:spMkLst>
        </pc:spChg>
        <pc:spChg chg="mod">
          <ac:chgData name="Pauline Felten" userId="3859cd083f125268" providerId="Windows Live" clId="Web-{7DEA25A9-993A-46B8-871F-006782B5A596}" dt="2023-11-23T08:56:36.552" v="749" actId="20577"/>
          <ac:spMkLst>
            <pc:docMk/>
            <pc:sldMk cId="656091394" sldId="282"/>
            <ac:spMk id="6" creationId="{3A8F2178-9206-F0C2-6DCD-CBA2A8DABF47}"/>
          </ac:spMkLst>
        </pc:spChg>
        <pc:picChg chg="mod">
          <ac:chgData name="Pauline Felten" userId="3859cd083f125268" providerId="Windows Live" clId="Web-{7DEA25A9-993A-46B8-871F-006782B5A596}" dt="2023-11-23T08:39:09.315" v="735" actId="14100"/>
          <ac:picMkLst>
            <pc:docMk/>
            <pc:sldMk cId="656091394" sldId="282"/>
            <ac:picMk id="7" creationId="{CD62B9E5-4253-130D-5951-F082648D3C82}"/>
          </ac:picMkLst>
        </pc:picChg>
        <pc:picChg chg="mod">
          <ac:chgData name="Pauline Felten" userId="3859cd083f125268" providerId="Windows Live" clId="Web-{7DEA25A9-993A-46B8-871F-006782B5A596}" dt="2023-11-23T08:39:13.049" v="736" actId="14100"/>
          <ac:picMkLst>
            <pc:docMk/>
            <pc:sldMk cId="656091394" sldId="282"/>
            <ac:picMk id="9" creationId="{05016F29-1FC1-2AB3-F192-E637B21874A6}"/>
          </ac:picMkLst>
        </pc:picChg>
        <pc:cxnChg chg="add">
          <ac:chgData name="Pauline Felten" userId="3859cd083f125268" providerId="Windows Live" clId="Web-{7DEA25A9-993A-46B8-871F-006782B5A596}" dt="2023-11-23T08:01:20.241" v="85"/>
          <ac:cxnSpMkLst>
            <pc:docMk/>
            <pc:sldMk cId="656091394" sldId="282"/>
            <ac:cxnSpMk id="4" creationId="{4ADC2304-A6E4-7E40-A14F-A1801A7EEA05}"/>
          </ac:cxnSpMkLst>
        </pc:cxnChg>
      </pc:sldChg>
      <pc:sldChg chg="addSp modSp">
        <pc:chgData name="Pauline Felten" userId="3859cd083f125268" providerId="Windows Live" clId="Web-{7DEA25A9-993A-46B8-871F-006782B5A596}" dt="2023-11-23T08:02:07.242" v="129"/>
        <pc:sldMkLst>
          <pc:docMk/>
          <pc:sldMk cId="2950695719" sldId="285"/>
        </pc:sldMkLst>
        <pc:spChg chg="mod">
          <ac:chgData name="Pauline Felten" userId="3859cd083f125268" providerId="Windows Live" clId="Web-{7DEA25A9-993A-46B8-871F-006782B5A596}" dt="2023-11-23T08:02:05.195" v="128" actId="20577"/>
          <ac:spMkLst>
            <pc:docMk/>
            <pc:sldMk cId="2950695719" sldId="285"/>
            <ac:spMk id="2" creationId="{2DF81062-D89F-B9A6-C9F8-BFA9FFE4EC5D}"/>
          </ac:spMkLst>
        </pc:spChg>
        <pc:cxnChg chg="add">
          <ac:chgData name="Pauline Felten" userId="3859cd083f125268" providerId="Windows Live" clId="Web-{7DEA25A9-993A-46B8-871F-006782B5A596}" dt="2023-11-23T08:02:07.242" v="129"/>
          <ac:cxnSpMkLst>
            <pc:docMk/>
            <pc:sldMk cId="2950695719" sldId="285"/>
            <ac:cxnSpMk id="4" creationId="{8689A49B-4BAA-3852-87E4-2D276DF8C393}"/>
          </ac:cxnSpMkLst>
        </pc:cxnChg>
      </pc:sldChg>
      <pc:sldChg chg="addSp modSp">
        <pc:chgData name="Pauline Felten" userId="3859cd083f125268" providerId="Windows Live" clId="Web-{7DEA25A9-993A-46B8-871F-006782B5A596}" dt="2023-11-23T08:02:34.509" v="152"/>
        <pc:sldMkLst>
          <pc:docMk/>
          <pc:sldMk cId="133472671" sldId="286"/>
        </pc:sldMkLst>
        <pc:spChg chg="mod">
          <ac:chgData name="Pauline Felten" userId="3859cd083f125268" providerId="Windows Live" clId="Web-{7DEA25A9-993A-46B8-871F-006782B5A596}" dt="2023-11-23T08:02:33.337" v="151" actId="20577"/>
          <ac:spMkLst>
            <pc:docMk/>
            <pc:sldMk cId="133472671" sldId="286"/>
            <ac:spMk id="2" creationId="{2DF81062-D89F-B9A6-C9F8-BFA9FFE4EC5D}"/>
          </ac:spMkLst>
        </pc:spChg>
        <pc:cxnChg chg="add">
          <ac:chgData name="Pauline Felten" userId="3859cd083f125268" providerId="Windows Live" clId="Web-{7DEA25A9-993A-46B8-871F-006782B5A596}" dt="2023-11-23T08:02:34.509" v="152"/>
          <ac:cxnSpMkLst>
            <pc:docMk/>
            <pc:sldMk cId="133472671" sldId="286"/>
            <ac:cxnSpMk id="5" creationId="{90AC6F9E-B834-9DE0-B37C-0F3DFACE436C}"/>
          </ac:cxnSpMkLst>
        </pc:cxnChg>
      </pc:sldChg>
      <pc:sldChg chg="addSp">
        <pc:chgData name="Pauline Felten" userId="3859cd083f125268" providerId="Windows Live" clId="Web-{7DEA25A9-993A-46B8-871F-006782B5A596}" dt="2023-11-23T08:03:16.666" v="163"/>
        <pc:sldMkLst>
          <pc:docMk/>
          <pc:sldMk cId="2416810869" sldId="288"/>
        </pc:sldMkLst>
        <pc:cxnChg chg="add">
          <ac:chgData name="Pauline Felten" userId="3859cd083f125268" providerId="Windows Live" clId="Web-{7DEA25A9-993A-46B8-871F-006782B5A596}" dt="2023-11-23T08:03:16.666" v="163"/>
          <ac:cxnSpMkLst>
            <pc:docMk/>
            <pc:sldMk cId="2416810869" sldId="288"/>
            <ac:cxnSpMk id="4" creationId="{7012592D-0DE0-47EB-DC53-568E88E3F8E0}"/>
          </ac:cxnSpMkLst>
        </pc:cxnChg>
      </pc:sldChg>
      <pc:sldChg chg="addSp modSp">
        <pc:chgData name="Pauline Felten" userId="3859cd083f125268" providerId="Windows Live" clId="Web-{7DEA25A9-993A-46B8-871F-006782B5A596}" dt="2023-11-23T08:02:25.040" v="143" actId="1076"/>
        <pc:sldMkLst>
          <pc:docMk/>
          <pc:sldMk cId="1459438153" sldId="290"/>
        </pc:sldMkLst>
        <pc:spChg chg="mod">
          <ac:chgData name="Pauline Felten" userId="3859cd083f125268" providerId="Windows Live" clId="Web-{7DEA25A9-993A-46B8-871F-006782B5A596}" dt="2023-11-23T08:02:25.040" v="143" actId="1076"/>
          <ac:spMkLst>
            <pc:docMk/>
            <pc:sldMk cId="1459438153" sldId="290"/>
            <ac:spMk id="8" creationId="{0E1F6C0A-B25E-91CC-3014-D495C4F109B8}"/>
          </ac:spMkLst>
        </pc:spChg>
        <pc:cxnChg chg="add">
          <ac:chgData name="Pauline Felten" userId="3859cd083f125268" providerId="Windows Live" clId="Web-{7DEA25A9-993A-46B8-871F-006782B5A596}" dt="2023-11-23T08:02:15.696" v="141"/>
          <ac:cxnSpMkLst>
            <pc:docMk/>
            <pc:sldMk cId="1459438153" sldId="290"/>
            <ac:cxnSpMk id="3" creationId="{FCF03A44-0AE7-D25D-C79C-E6A7489B79DA}"/>
          </ac:cxnSpMkLst>
        </pc:cxnChg>
      </pc:sldChg>
      <pc:sldChg chg="addSp modSp add replId">
        <pc:chgData name="Pauline Felten" userId="3859cd083f125268" providerId="Windows Live" clId="Web-{7DEA25A9-993A-46B8-871F-006782B5A596}" dt="2023-11-23T08:01:17.756" v="84"/>
        <pc:sldMkLst>
          <pc:docMk/>
          <pc:sldMk cId="2372519952" sldId="291"/>
        </pc:sldMkLst>
        <pc:spChg chg="mod">
          <ac:chgData name="Pauline Felten" userId="3859cd083f125268" providerId="Windows Live" clId="Web-{7DEA25A9-993A-46B8-871F-006782B5A596}" dt="2023-11-23T07:57:51.046" v="57" actId="20577"/>
          <ac:spMkLst>
            <pc:docMk/>
            <pc:sldMk cId="2372519952" sldId="291"/>
            <ac:spMk id="2" creationId="{6D3CA2FA-1ACC-A769-C9D6-C2F857F74D87}"/>
          </ac:spMkLst>
        </pc:spChg>
        <pc:cxnChg chg="add">
          <ac:chgData name="Pauline Felten" userId="3859cd083f125268" providerId="Windows Live" clId="Web-{7DEA25A9-993A-46B8-871F-006782B5A596}" dt="2023-11-23T08:01:17.756" v="84"/>
          <ac:cxnSpMkLst>
            <pc:docMk/>
            <pc:sldMk cId="2372519952" sldId="291"/>
            <ac:cxnSpMk id="7" creationId="{0ED54FB8-FA69-B68E-60A3-F8CCF711E46B}"/>
          </ac:cxnSpMkLst>
        </pc:cxnChg>
      </pc:sldChg>
      <pc:sldChg chg="add del replId">
        <pc:chgData name="Pauline Felten" userId="3859cd083f125268" providerId="Windows Live" clId="Web-{7DEA25A9-993A-46B8-871F-006782B5A596}" dt="2023-11-23T07:57:08.561" v="23"/>
        <pc:sldMkLst>
          <pc:docMk/>
          <pc:sldMk cId="1721364933" sldId="292"/>
        </pc:sldMkLst>
      </pc:sldChg>
      <pc:sldChg chg="add del replId">
        <pc:chgData name="Pauline Felten" userId="3859cd083f125268" providerId="Windows Live" clId="Web-{7DEA25A9-993A-46B8-871F-006782B5A596}" dt="2023-11-23T07:57:05.014" v="21"/>
        <pc:sldMkLst>
          <pc:docMk/>
          <pc:sldMk cId="3334545581" sldId="292"/>
        </pc:sldMkLst>
      </pc:sldChg>
    </pc:docChg>
  </pc:docChgLst>
  <pc:docChgLst>
    <pc:chgData name="Pauline Felten" userId="3859cd083f125268" providerId="Windows Live" clId="Web-{E1BB4391-D2D8-41BD-8DC8-49E62DA9BE02}"/>
    <pc:docChg chg="addSld delSld modSld">
      <pc:chgData name="Pauline Felten" userId="3859cd083f125268" providerId="Windows Live" clId="Web-{E1BB4391-D2D8-41BD-8DC8-49E62DA9BE02}" dt="2023-11-17T15:30:12.857" v="1078" actId="1076"/>
      <pc:docMkLst>
        <pc:docMk/>
      </pc:docMkLst>
      <pc:sldChg chg="modSp">
        <pc:chgData name="Pauline Felten" userId="3859cd083f125268" providerId="Windows Live" clId="Web-{E1BB4391-D2D8-41BD-8DC8-49E62DA9BE02}" dt="2023-11-17T15:30:12.857" v="1078" actId="1076"/>
        <pc:sldMkLst>
          <pc:docMk/>
          <pc:sldMk cId="1178805114" sldId="259"/>
        </pc:sldMkLst>
        <pc:spChg chg="mod">
          <ac:chgData name="Pauline Felten" userId="3859cd083f125268" providerId="Windows Live" clId="Web-{E1BB4391-D2D8-41BD-8DC8-49E62DA9BE02}" dt="2023-11-17T15:30:12.857" v="1078" actId="1076"/>
          <ac:spMkLst>
            <pc:docMk/>
            <pc:sldMk cId="1178805114" sldId="259"/>
            <ac:spMk id="4" creationId="{48BF44A8-4892-9263-FC6E-7738DFEA4D80}"/>
          </ac:spMkLst>
        </pc:spChg>
      </pc:sldChg>
      <pc:sldChg chg="addSp delSp modSp">
        <pc:chgData name="Pauline Felten" userId="3859cd083f125268" providerId="Windows Live" clId="Web-{E1BB4391-D2D8-41BD-8DC8-49E62DA9BE02}" dt="2023-11-17T15:23:01.909" v="916" actId="20577"/>
        <pc:sldMkLst>
          <pc:docMk/>
          <pc:sldMk cId="143457516" sldId="273"/>
        </pc:sldMkLst>
        <pc:spChg chg="add mod">
          <ac:chgData name="Pauline Felten" userId="3859cd083f125268" providerId="Windows Live" clId="Web-{E1BB4391-D2D8-41BD-8DC8-49E62DA9BE02}" dt="2023-11-17T15:23:01.909" v="916" actId="20577"/>
          <ac:spMkLst>
            <pc:docMk/>
            <pc:sldMk cId="143457516" sldId="273"/>
            <ac:spMk id="6" creationId="{5A98304B-1CA4-3E11-4664-6D1AD639F20C}"/>
          </ac:spMkLst>
        </pc:spChg>
        <pc:picChg chg="add mod">
          <ac:chgData name="Pauline Felten" userId="3859cd083f125268" providerId="Windows Live" clId="Web-{E1BB4391-D2D8-41BD-8DC8-49E62DA9BE02}" dt="2023-11-16T16:29:50.617" v="6" actId="14100"/>
          <ac:picMkLst>
            <pc:docMk/>
            <pc:sldMk cId="143457516" sldId="273"/>
            <ac:picMk id="3" creationId="{A981E3A8-8FAB-4A41-1379-C96BA34B2C66}"/>
          </ac:picMkLst>
        </pc:picChg>
        <pc:picChg chg="mod">
          <ac:chgData name="Pauline Felten" userId="3859cd083f125268" providerId="Windows Live" clId="Web-{E1BB4391-D2D8-41BD-8DC8-49E62DA9BE02}" dt="2023-11-16T16:28:43.330" v="4" actId="1076"/>
          <ac:picMkLst>
            <pc:docMk/>
            <pc:sldMk cId="143457516" sldId="273"/>
            <ac:picMk id="5" creationId="{1D19A9A6-A23A-FE46-ADB8-D3F027DDD6C1}"/>
          </ac:picMkLst>
        </pc:picChg>
        <pc:picChg chg="del">
          <ac:chgData name="Pauline Felten" userId="3859cd083f125268" providerId="Windows Live" clId="Web-{E1BB4391-D2D8-41BD-8DC8-49E62DA9BE02}" dt="2023-11-16T15:02:59.530" v="0"/>
          <ac:picMkLst>
            <pc:docMk/>
            <pc:sldMk cId="143457516" sldId="273"/>
            <ac:picMk id="8" creationId="{91A12F4E-B2B4-C6DD-2F10-A7CCE9469A84}"/>
          </ac:picMkLst>
        </pc:picChg>
      </pc:sldChg>
      <pc:sldChg chg="addSp delSp modSp">
        <pc:chgData name="Pauline Felten" userId="3859cd083f125268" providerId="Windows Live" clId="Web-{E1BB4391-D2D8-41BD-8DC8-49E62DA9BE02}" dt="2023-11-17T15:23:52.520" v="936" actId="20577"/>
        <pc:sldMkLst>
          <pc:docMk/>
          <pc:sldMk cId="1757778708" sldId="274"/>
        </pc:sldMkLst>
        <pc:spChg chg="add mod">
          <ac:chgData name="Pauline Felten" userId="3859cd083f125268" providerId="Windows Live" clId="Web-{E1BB4391-D2D8-41BD-8DC8-49E62DA9BE02}" dt="2023-11-17T15:23:52.520" v="936" actId="20577"/>
          <ac:spMkLst>
            <pc:docMk/>
            <pc:sldMk cId="1757778708" sldId="274"/>
            <ac:spMk id="3" creationId="{3B7FA1D9-A2B8-53A1-36E8-97913F1D8841}"/>
          </ac:spMkLst>
        </pc:spChg>
        <pc:picChg chg="add del mod">
          <ac:chgData name="Pauline Felten" userId="3859cd083f125268" providerId="Windows Live" clId="Web-{E1BB4391-D2D8-41BD-8DC8-49E62DA9BE02}" dt="2023-11-16T16:43:39.994" v="48"/>
          <ac:picMkLst>
            <pc:docMk/>
            <pc:sldMk cId="1757778708" sldId="274"/>
            <ac:picMk id="5" creationId="{C67267D6-B506-EA47-55FA-398981DBC05F}"/>
          </ac:picMkLst>
        </pc:picChg>
      </pc:sldChg>
      <pc:sldChg chg="addSp delSp modSp">
        <pc:chgData name="Pauline Felten" userId="3859cd083f125268" providerId="Windows Live" clId="Web-{E1BB4391-D2D8-41BD-8DC8-49E62DA9BE02}" dt="2023-11-17T15:24:22.286" v="940" actId="1076"/>
        <pc:sldMkLst>
          <pc:docMk/>
          <pc:sldMk cId="2642983486" sldId="275"/>
        </pc:sldMkLst>
        <pc:spChg chg="add mod">
          <ac:chgData name="Pauline Felten" userId="3859cd083f125268" providerId="Windows Live" clId="Web-{E1BB4391-D2D8-41BD-8DC8-49E62DA9BE02}" dt="2023-11-17T15:24:01.489" v="937"/>
          <ac:spMkLst>
            <pc:docMk/>
            <pc:sldMk cId="2642983486" sldId="275"/>
            <ac:spMk id="6" creationId="{F55A2C8B-7632-389E-D018-A64613912B46}"/>
          </ac:spMkLst>
        </pc:spChg>
        <pc:spChg chg="add mod">
          <ac:chgData name="Pauline Felten" userId="3859cd083f125268" providerId="Windows Live" clId="Web-{E1BB4391-D2D8-41BD-8DC8-49E62DA9BE02}" dt="2023-11-17T15:24:22.286" v="940" actId="1076"/>
          <ac:spMkLst>
            <pc:docMk/>
            <pc:sldMk cId="2642983486" sldId="275"/>
            <ac:spMk id="9" creationId="{E142D592-5501-45AC-5EAC-D33BFACC648D}"/>
          </ac:spMkLst>
        </pc:spChg>
        <pc:picChg chg="del">
          <ac:chgData name="Pauline Felten" userId="3859cd083f125268" providerId="Windows Live" clId="Web-{E1BB4391-D2D8-41BD-8DC8-49E62DA9BE02}" dt="2023-11-17T15:14:42.850" v="806"/>
          <ac:picMkLst>
            <pc:docMk/>
            <pc:sldMk cId="2642983486" sldId="275"/>
            <ac:picMk id="3" creationId="{D9DCBEF3-B581-1AA8-8DB9-6821535DA17F}"/>
          </ac:picMkLst>
        </pc:picChg>
        <pc:picChg chg="add del mod">
          <ac:chgData name="Pauline Felten" userId="3859cd083f125268" providerId="Windows Live" clId="Web-{E1BB4391-D2D8-41BD-8DC8-49E62DA9BE02}" dt="2023-11-17T15:14:51.179" v="809"/>
          <ac:picMkLst>
            <pc:docMk/>
            <pc:sldMk cId="2642983486" sldId="275"/>
            <ac:picMk id="4" creationId="{3F9D48F4-C7C1-852F-65EA-6C31BE32559D}"/>
          </ac:picMkLst>
        </pc:picChg>
        <pc:picChg chg="add mod">
          <ac:chgData name="Pauline Felten" userId="3859cd083f125268" providerId="Windows Live" clId="Web-{E1BB4391-D2D8-41BD-8DC8-49E62DA9BE02}" dt="2023-11-17T15:14:49.647" v="808" actId="14100"/>
          <ac:picMkLst>
            <pc:docMk/>
            <pc:sldMk cId="2642983486" sldId="275"/>
            <ac:picMk id="5" creationId="{75AA4056-5B2C-3FB0-E2B1-0E0ED6F24F77}"/>
          </ac:picMkLst>
        </pc:picChg>
        <pc:picChg chg="add mod">
          <ac:chgData name="Pauline Felten" userId="3859cd083f125268" providerId="Windows Live" clId="Web-{E1BB4391-D2D8-41BD-8DC8-49E62DA9BE02}" dt="2023-11-17T15:15:21.070" v="813" actId="1076"/>
          <ac:picMkLst>
            <pc:docMk/>
            <pc:sldMk cId="2642983486" sldId="275"/>
            <ac:picMk id="7" creationId="{BE8E701F-D903-4E79-8B33-1F54772CFAD0}"/>
          </ac:picMkLst>
        </pc:picChg>
        <pc:picChg chg="del">
          <ac:chgData name="Pauline Felten" userId="3859cd083f125268" providerId="Windows Live" clId="Web-{E1BB4391-D2D8-41BD-8DC8-49E62DA9BE02}" dt="2023-11-16T16:52:27.400" v="68"/>
          <ac:picMkLst>
            <pc:docMk/>
            <pc:sldMk cId="2642983486" sldId="275"/>
            <ac:picMk id="10" creationId="{4A70922B-30D9-0AFA-1CC5-F7BBFB5B1ECF}"/>
          </ac:picMkLst>
        </pc:picChg>
      </pc:sldChg>
      <pc:sldChg chg="addSp delSp modSp">
        <pc:chgData name="Pauline Felten" userId="3859cd083f125268" providerId="Windows Live" clId="Web-{E1BB4391-D2D8-41BD-8DC8-49E62DA9BE02}" dt="2023-11-17T15:28:39.730" v="1070" actId="1076"/>
        <pc:sldMkLst>
          <pc:docMk/>
          <pc:sldMk cId="574410339" sldId="276"/>
        </pc:sldMkLst>
        <pc:picChg chg="add mod">
          <ac:chgData name="Pauline Felten" userId="3859cd083f125268" providerId="Windows Live" clId="Web-{E1BB4391-D2D8-41BD-8DC8-49E62DA9BE02}" dt="2023-11-17T15:28:37.433" v="1069" actId="1076"/>
          <ac:picMkLst>
            <pc:docMk/>
            <pc:sldMk cId="574410339" sldId="276"/>
            <ac:picMk id="3" creationId="{7ED6DA8E-160B-12A6-597E-9F5CBD197E71}"/>
          </ac:picMkLst>
        </pc:picChg>
        <pc:picChg chg="mod">
          <ac:chgData name="Pauline Felten" userId="3859cd083f125268" providerId="Windows Live" clId="Web-{E1BB4391-D2D8-41BD-8DC8-49E62DA9BE02}" dt="2023-11-17T15:28:39.730" v="1070" actId="1076"/>
          <ac:picMkLst>
            <pc:docMk/>
            <pc:sldMk cId="574410339" sldId="276"/>
            <ac:picMk id="5" creationId="{AC5E3976-D18D-659D-C09B-D9537EA8D8A8}"/>
          </ac:picMkLst>
        </pc:picChg>
        <pc:picChg chg="del">
          <ac:chgData name="Pauline Felten" userId="3859cd083f125268" providerId="Windows Live" clId="Web-{E1BB4391-D2D8-41BD-8DC8-49E62DA9BE02}" dt="2023-11-16T16:56:17.157" v="78"/>
          <ac:picMkLst>
            <pc:docMk/>
            <pc:sldMk cId="574410339" sldId="276"/>
            <ac:picMk id="7" creationId="{399B31A9-1732-5944-E109-3B311F170D9C}"/>
          </ac:picMkLst>
        </pc:picChg>
      </pc:sldChg>
      <pc:sldChg chg="del">
        <pc:chgData name="Pauline Felten" userId="3859cd083f125268" providerId="Windows Live" clId="Web-{E1BB4391-D2D8-41BD-8DC8-49E62DA9BE02}" dt="2023-11-16T16:55:35.202" v="77"/>
        <pc:sldMkLst>
          <pc:docMk/>
          <pc:sldMk cId="4191279491" sldId="278"/>
        </pc:sldMkLst>
      </pc:sldChg>
      <pc:sldChg chg="addSp delSp modSp">
        <pc:chgData name="Pauline Felten" userId="3859cd083f125268" providerId="Windows Live" clId="Web-{E1BB4391-D2D8-41BD-8DC8-49E62DA9BE02}" dt="2023-11-17T15:28:59.434" v="1073" actId="1076"/>
        <pc:sldMkLst>
          <pc:docMk/>
          <pc:sldMk cId="1800129847" sldId="279"/>
        </pc:sldMkLst>
        <pc:spChg chg="add mod">
          <ac:chgData name="Pauline Felten" userId="3859cd083f125268" providerId="Windows Live" clId="Web-{E1BB4391-D2D8-41BD-8DC8-49E62DA9BE02}" dt="2023-11-17T15:28:48.371" v="1071"/>
          <ac:spMkLst>
            <pc:docMk/>
            <pc:sldMk cId="1800129847" sldId="279"/>
            <ac:spMk id="5" creationId="{4BCD9020-F971-AAD1-7DFC-AA694417D372}"/>
          </ac:spMkLst>
        </pc:spChg>
        <pc:spChg chg="add mod">
          <ac:chgData name="Pauline Felten" userId="3859cd083f125268" providerId="Windows Live" clId="Web-{E1BB4391-D2D8-41BD-8DC8-49E62DA9BE02}" dt="2023-11-17T15:28:59.434" v="1073" actId="1076"/>
          <ac:spMkLst>
            <pc:docMk/>
            <pc:sldMk cId="1800129847" sldId="279"/>
            <ac:spMk id="6" creationId="{CFD04224-CD32-180D-FFB1-509940A82ED2}"/>
          </ac:spMkLst>
        </pc:spChg>
        <pc:picChg chg="add mod">
          <ac:chgData name="Pauline Felten" userId="3859cd083f125268" providerId="Windows Live" clId="Web-{E1BB4391-D2D8-41BD-8DC8-49E62DA9BE02}" dt="2023-11-17T13:26:53.532" v="322" actId="1076"/>
          <ac:picMkLst>
            <pc:docMk/>
            <pc:sldMk cId="1800129847" sldId="279"/>
            <ac:picMk id="3" creationId="{67EA246A-CDC6-5024-D808-0346A3709878}"/>
          </ac:picMkLst>
        </pc:picChg>
        <pc:picChg chg="add mod">
          <ac:chgData name="Pauline Felten" userId="3859cd083f125268" providerId="Windows Live" clId="Web-{E1BB4391-D2D8-41BD-8DC8-49E62DA9BE02}" dt="2023-11-17T13:26:56.579" v="323" actId="1076"/>
          <ac:picMkLst>
            <pc:docMk/>
            <pc:sldMk cId="1800129847" sldId="279"/>
            <ac:picMk id="4" creationId="{E4BF9F41-50EE-11F7-B866-BB97556CC8CE}"/>
          </ac:picMkLst>
        </pc:picChg>
        <pc:picChg chg="del">
          <ac:chgData name="Pauline Felten" userId="3859cd083f125268" providerId="Windows Live" clId="Web-{E1BB4391-D2D8-41BD-8DC8-49E62DA9BE02}" dt="2023-11-16T17:13:33.685" v="82"/>
          <ac:picMkLst>
            <pc:docMk/>
            <pc:sldMk cId="1800129847" sldId="279"/>
            <ac:picMk id="7" creationId="{8D3754D0-E9B2-8EA0-4D15-D7F3DDF634B2}"/>
          </ac:picMkLst>
        </pc:picChg>
      </pc:sldChg>
      <pc:sldChg chg="addSp delSp modSp">
        <pc:chgData name="Pauline Felten" userId="3859cd083f125268" providerId="Windows Live" clId="Web-{E1BB4391-D2D8-41BD-8DC8-49E62DA9BE02}" dt="2023-11-17T15:29:49.466" v="1077" actId="1076"/>
        <pc:sldMkLst>
          <pc:docMk/>
          <pc:sldMk cId="1698117654" sldId="280"/>
        </pc:sldMkLst>
        <pc:spChg chg="add mod">
          <ac:chgData name="Pauline Felten" userId="3859cd083f125268" providerId="Windows Live" clId="Web-{E1BB4391-D2D8-41BD-8DC8-49E62DA9BE02}" dt="2023-11-17T15:29:25.294" v="1074"/>
          <ac:spMkLst>
            <pc:docMk/>
            <pc:sldMk cId="1698117654" sldId="280"/>
            <ac:spMk id="3" creationId="{E80D4973-F875-D2A9-2A38-DDFD3C937B41}"/>
          </ac:spMkLst>
        </pc:spChg>
        <pc:spChg chg="add del mod">
          <ac:chgData name="Pauline Felten" userId="3859cd083f125268" providerId="Windows Live" clId="Web-{E1BB4391-D2D8-41BD-8DC8-49E62DA9BE02}" dt="2023-11-17T13:21:04.209" v="170"/>
          <ac:spMkLst>
            <pc:docMk/>
            <pc:sldMk cId="1698117654" sldId="280"/>
            <ac:spMk id="4" creationId="{DC5F6035-37A5-F209-840D-61F630B8AD58}"/>
          </ac:spMkLst>
        </pc:spChg>
        <pc:spChg chg="add mod">
          <ac:chgData name="Pauline Felten" userId="3859cd083f125268" providerId="Windows Live" clId="Web-{E1BB4391-D2D8-41BD-8DC8-49E62DA9BE02}" dt="2023-11-17T15:29:44.107" v="1076" actId="1076"/>
          <ac:spMkLst>
            <pc:docMk/>
            <pc:sldMk cId="1698117654" sldId="280"/>
            <ac:spMk id="6" creationId="{7AC90338-CDB3-9014-60F3-D0BC02EF208B}"/>
          </ac:spMkLst>
        </pc:spChg>
        <pc:picChg chg="mod">
          <ac:chgData name="Pauline Felten" userId="3859cd083f125268" providerId="Windows Live" clId="Web-{E1BB4391-D2D8-41BD-8DC8-49E62DA9BE02}" dt="2023-11-17T15:29:49.466" v="1077" actId="1076"/>
          <ac:picMkLst>
            <pc:docMk/>
            <pc:sldMk cId="1698117654" sldId="280"/>
            <ac:picMk id="5" creationId="{9231AE4C-EE4D-85CB-C940-7E3EA2FA55B3}"/>
          </ac:picMkLst>
        </pc:picChg>
        <pc:picChg chg="mod">
          <ac:chgData name="Pauline Felten" userId="3859cd083f125268" providerId="Windows Live" clId="Web-{E1BB4391-D2D8-41BD-8DC8-49E62DA9BE02}" dt="2023-11-17T13:29:41.194" v="358" actId="1076"/>
          <ac:picMkLst>
            <pc:docMk/>
            <pc:sldMk cId="1698117654" sldId="280"/>
            <ac:picMk id="8" creationId="{1054C690-E3EC-E67A-B3AA-77658D8253C0}"/>
          </ac:picMkLst>
        </pc:picChg>
      </pc:sldChg>
      <pc:sldChg chg="addSp delSp modSp">
        <pc:chgData name="Pauline Felten" userId="3859cd083f125268" providerId="Windows Live" clId="Web-{E1BB4391-D2D8-41BD-8DC8-49E62DA9BE02}" dt="2023-11-17T15:23:07.878" v="917"/>
        <pc:sldMkLst>
          <pc:docMk/>
          <pc:sldMk cId="656091394" sldId="282"/>
        </pc:sldMkLst>
        <pc:spChg chg="add mod">
          <ac:chgData name="Pauline Felten" userId="3859cd083f125268" providerId="Windows Live" clId="Web-{E1BB4391-D2D8-41BD-8DC8-49E62DA9BE02}" dt="2023-11-17T15:22:39.049" v="910"/>
          <ac:spMkLst>
            <pc:docMk/>
            <pc:sldMk cId="656091394" sldId="282"/>
            <ac:spMk id="5" creationId="{651A0AF2-53CB-36CC-4392-8404EF47C2D5}"/>
          </ac:spMkLst>
        </pc:spChg>
        <pc:spChg chg="add mod">
          <ac:chgData name="Pauline Felten" userId="3859cd083f125268" providerId="Windows Live" clId="Web-{E1BB4391-D2D8-41BD-8DC8-49E62DA9BE02}" dt="2023-11-17T15:23:07.878" v="917"/>
          <ac:spMkLst>
            <pc:docMk/>
            <pc:sldMk cId="656091394" sldId="282"/>
            <ac:spMk id="6" creationId="{3A8F2178-9206-F0C2-6DCD-CBA2A8DABF47}"/>
          </ac:spMkLst>
        </pc:spChg>
        <pc:picChg chg="add del mod">
          <ac:chgData name="Pauline Felten" userId="3859cd083f125268" providerId="Windows Live" clId="Web-{E1BB4391-D2D8-41BD-8DC8-49E62DA9BE02}" dt="2023-11-17T15:09:38.124" v="799"/>
          <ac:picMkLst>
            <pc:docMk/>
            <pc:sldMk cId="656091394" sldId="282"/>
            <ac:picMk id="3" creationId="{A58D8590-A362-4B7A-6778-245EA64B3EAA}"/>
          </ac:picMkLst>
        </pc:picChg>
        <pc:picChg chg="add del mod">
          <ac:chgData name="Pauline Felten" userId="3859cd083f125268" providerId="Windows Live" clId="Web-{E1BB4391-D2D8-41BD-8DC8-49E62DA9BE02}" dt="2023-11-17T15:11:10.814" v="801"/>
          <ac:picMkLst>
            <pc:docMk/>
            <pc:sldMk cId="656091394" sldId="282"/>
            <ac:picMk id="4" creationId="{C5A81833-5610-D587-644A-93AAF53BF795}"/>
          </ac:picMkLst>
        </pc:picChg>
        <pc:picChg chg="del">
          <ac:chgData name="Pauline Felten" userId="3859cd083f125268" providerId="Windows Live" clId="Web-{E1BB4391-D2D8-41BD-8DC8-49E62DA9BE02}" dt="2023-11-16T16:41:27.155" v="7"/>
          <ac:picMkLst>
            <pc:docMk/>
            <pc:sldMk cId="656091394" sldId="282"/>
            <ac:picMk id="5" creationId="{3E5A72E7-1832-62A2-73CC-67622258C885}"/>
          </ac:picMkLst>
        </pc:picChg>
        <pc:picChg chg="mod">
          <ac:chgData name="Pauline Felten" userId="3859cd083f125268" providerId="Windows Live" clId="Web-{E1BB4391-D2D8-41BD-8DC8-49E62DA9BE02}" dt="2023-11-17T13:37:13.724" v="540" actId="14100"/>
          <ac:picMkLst>
            <pc:docMk/>
            <pc:sldMk cId="656091394" sldId="282"/>
            <ac:picMk id="7" creationId="{CD62B9E5-4253-130D-5951-F082648D3C82}"/>
          </ac:picMkLst>
        </pc:picChg>
        <pc:picChg chg="add mod">
          <ac:chgData name="Pauline Felten" userId="3859cd083f125268" providerId="Windows Live" clId="Web-{E1BB4391-D2D8-41BD-8DC8-49E62DA9BE02}" dt="2023-11-17T15:11:25.143" v="804" actId="14100"/>
          <ac:picMkLst>
            <pc:docMk/>
            <pc:sldMk cId="656091394" sldId="282"/>
            <ac:picMk id="9" creationId="{05016F29-1FC1-2AB3-F192-E637B21874A6}"/>
          </ac:picMkLst>
        </pc:picChg>
      </pc:sldChg>
      <pc:sldChg chg="addSp delSp modSp">
        <pc:chgData name="Pauline Felten" userId="3859cd083f125268" providerId="Windows Live" clId="Web-{E1BB4391-D2D8-41BD-8DC8-49E62DA9BE02}" dt="2023-11-17T15:27:34.416" v="1062" actId="20577"/>
        <pc:sldMkLst>
          <pc:docMk/>
          <pc:sldMk cId="2950695719" sldId="285"/>
        </pc:sldMkLst>
        <pc:spChg chg="add del mod">
          <ac:chgData name="Pauline Felten" userId="3859cd083f125268" providerId="Windows Live" clId="Web-{E1BB4391-D2D8-41BD-8DC8-49E62DA9BE02}" dt="2023-11-17T15:16:59.479" v="832"/>
          <ac:spMkLst>
            <pc:docMk/>
            <pc:sldMk cId="2950695719" sldId="285"/>
            <ac:spMk id="4" creationId="{DB995ABC-14AF-94F7-293B-A2A688BE3A15}"/>
          </ac:spMkLst>
        </pc:spChg>
        <pc:spChg chg="add mod">
          <ac:chgData name="Pauline Felten" userId="3859cd083f125268" providerId="Windows Live" clId="Web-{E1BB4391-D2D8-41BD-8DC8-49E62DA9BE02}" dt="2023-11-17T15:27:34.416" v="1062" actId="20577"/>
          <ac:spMkLst>
            <pc:docMk/>
            <pc:sldMk cId="2950695719" sldId="285"/>
            <ac:spMk id="5" creationId="{9052BB69-D28F-59E7-55F5-46FB237D9647}"/>
          </ac:spMkLst>
        </pc:spChg>
        <pc:picChg chg="del mod">
          <ac:chgData name="Pauline Felten" userId="3859cd083f125268" providerId="Windows Live" clId="Web-{E1BB4391-D2D8-41BD-8DC8-49E62DA9BE02}" dt="2023-11-17T15:16:53.260" v="830"/>
          <ac:picMkLst>
            <pc:docMk/>
            <pc:sldMk cId="2950695719" sldId="285"/>
            <ac:picMk id="6" creationId="{218A3BF7-9482-CA75-4CCE-BB67A46A4C42}"/>
          </ac:picMkLst>
        </pc:picChg>
        <pc:picChg chg="mod">
          <ac:chgData name="Pauline Felten" userId="3859cd083f125268" providerId="Windows Live" clId="Web-{E1BB4391-D2D8-41BD-8DC8-49E62DA9BE02}" dt="2023-11-17T15:17:18.495" v="837" actId="1076"/>
          <ac:picMkLst>
            <pc:docMk/>
            <pc:sldMk cId="2950695719" sldId="285"/>
            <ac:picMk id="9" creationId="{F5D41D72-E884-DED2-9C63-D39F8A337187}"/>
          </ac:picMkLst>
        </pc:picChg>
      </pc:sldChg>
      <pc:sldChg chg="addSp delSp modSp">
        <pc:chgData name="Pauline Felten" userId="3859cd083f125268" providerId="Windows Live" clId="Web-{E1BB4391-D2D8-41BD-8DC8-49E62DA9BE02}" dt="2023-11-17T15:27:55.448" v="1066" actId="20577"/>
        <pc:sldMkLst>
          <pc:docMk/>
          <pc:sldMk cId="133472671" sldId="286"/>
        </pc:sldMkLst>
        <pc:spChg chg="add mod">
          <ac:chgData name="Pauline Felten" userId="3859cd083f125268" providerId="Windows Live" clId="Web-{E1BB4391-D2D8-41BD-8DC8-49E62DA9BE02}" dt="2023-11-17T15:27:55.448" v="1066" actId="20577"/>
          <ac:spMkLst>
            <pc:docMk/>
            <pc:sldMk cId="133472671" sldId="286"/>
            <ac:spMk id="4" creationId="{72600EAF-AAEC-F8C1-D6A1-A7485451EB40}"/>
          </ac:spMkLst>
        </pc:spChg>
        <pc:picChg chg="add del">
          <ac:chgData name="Pauline Felten" userId="3859cd083f125268" providerId="Windows Live" clId="Web-{E1BB4391-D2D8-41BD-8DC8-49E62DA9BE02}" dt="2023-11-16T16:53:32.745" v="75"/>
          <ac:picMkLst>
            <pc:docMk/>
            <pc:sldMk cId="133472671" sldId="286"/>
            <ac:picMk id="9" creationId="{609A2B75-486A-5013-89DB-57A31E6751D9}"/>
          </ac:picMkLst>
        </pc:picChg>
        <pc:picChg chg="mod">
          <ac:chgData name="Pauline Felten" userId="3859cd083f125268" providerId="Windows Live" clId="Web-{E1BB4391-D2D8-41BD-8DC8-49E62DA9BE02}" dt="2023-11-17T13:31:42.385" v="477" actId="14100"/>
          <ac:picMkLst>
            <pc:docMk/>
            <pc:sldMk cId="133472671" sldId="286"/>
            <ac:picMk id="10" creationId="{5714F6B7-71EC-C7EA-9E37-4D24198C80C8}"/>
          </ac:picMkLst>
        </pc:picChg>
      </pc:sldChg>
      <pc:sldChg chg="del">
        <pc:chgData name="Pauline Felten" userId="3859cd083f125268" providerId="Windows Live" clId="Web-{E1BB4391-D2D8-41BD-8DC8-49E62DA9BE02}" dt="2023-11-17T13:12:41.036" v="88"/>
        <pc:sldMkLst>
          <pc:docMk/>
          <pc:sldMk cId="4223208665" sldId="287"/>
        </pc:sldMkLst>
      </pc:sldChg>
      <pc:sldChg chg="addSp delSp modSp new">
        <pc:chgData name="Pauline Felten" userId="3859cd083f125268" providerId="Windows Live" clId="Web-{E1BB4391-D2D8-41BD-8DC8-49E62DA9BE02}" dt="2023-11-16T16:44:33.998" v="67" actId="1076"/>
        <pc:sldMkLst>
          <pc:docMk/>
          <pc:sldMk cId="3260901352" sldId="289"/>
        </pc:sldMkLst>
        <pc:spChg chg="mod">
          <ac:chgData name="Pauline Felten" userId="3859cd083f125268" providerId="Windows Live" clId="Web-{E1BB4391-D2D8-41BD-8DC8-49E62DA9BE02}" dt="2023-11-16T16:44:00.871" v="57" actId="20577"/>
          <ac:spMkLst>
            <pc:docMk/>
            <pc:sldMk cId="3260901352" sldId="289"/>
            <ac:spMk id="2" creationId="{6652D40E-D4F1-6A37-DD38-F88E8C7C834B}"/>
          </ac:spMkLst>
        </pc:spChg>
        <pc:spChg chg="del">
          <ac:chgData name="Pauline Felten" userId="3859cd083f125268" providerId="Windows Live" clId="Web-{E1BB4391-D2D8-41BD-8DC8-49E62DA9BE02}" dt="2023-11-16T16:43:48.807" v="50"/>
          <ac:spMkLst>
            <pc:docMk/>
            <pc:sldMk cId="3260901352" sldId="289"/>
            <ac:spMk id="3" creationId="{B175E0EA-F719-E850-B022-2A15BD8803F0}"/>
          </ac:spMkLst>
        </pc:spChg>
        <pc:spChg chg="add mod">
          <ac:chgData name="Pauline Felten" userId="3859cd083f125268" providerId="Windows Live" clId="Web-{E1BB4391-D2D8-41BD-8DC8-49E62DA9BE02}" dt="2023-11-16T16:44:31.873" v="66" actId="1076"/>
          <ac:spMkLst>
            <pc:docMk/>
            <pc:sldMk cId="3260901352" sldId="289"/>
            <ac:spMk id="7" creationId="{CBAECAF2-8ABC-9DFA-EC91-D02610955FD7}"/>
          </ac:spMkLst>
        </pc:spChg>
        <pc:picChg chg="add mod ord">
          <ac:chgData name="Pauline Felten" userId="3859cd083f125268" providerId="Windows Live" clId="Web-{E1BB4391-D2D8-41BD-8DC8-49E62DA9BE02}" dt="2023-11-16T16:44:33.998" v="67" actId="1076"/>
          <ac:picMkLst>
            <pc:docMk/>
            <pc:sldMk cId="3260901352" sldId="289"/>
            <ac:picMk id="5" creationId="{BEC7CA02-10FE-58C6-21F3-97D6AB35C101}"/>
          </ac:picMkLst>
        </pc:picChg>
        <pc:picChg chg="add del mod">
          <ac:chgData name="Pauline Felten" userId="3859cd083f125268" providerId="Windows Live" clId="Web-{E1BB4391-D2D8-41BD-8DC8-49E62DA9BE02}" dt="2023-11-16T16:44:07.996" v="59"/>
          <ac:picMkLst>
            <pc:docMk/>
            <pc:sldMk cId="3260901352" sldId="289"/>
            <ac:picMk id="6" creationId="{2B30176C-B044-13E0-FD08-E2D8E58B1323}"/>
          </ac:picMkLst>
        </pc:picChg>
      </pc:sldChg>
      <pc:sldChg chg="addSp delSp modSp new">
        <pc:chgData name="Pauline Felten" userId="3859cd083f125268" providerId="Windows Live" clId="Web-{E1BB4391-D2D8-41BD-8DC8-49E62DA9BE02}" dt="2023-11-17T15:28:06.698" v="1068" actId="14100"/>
        <pc:sldMkLst>
          <pc:docMk/>
          <pc:sldMk cId="1459438153" sldId="290"/>
        </pc:sldMkLst>
        <pc:spChg chg="del">
          <ac:chgData name="Pauline Felten" userId="3859cd083f125268" providerId="Windows Live" clId="Web-{E1BB4391-D2D8-41BD-8DC8-49E62DA9BE02}" dt="2023-11-17T15:15:58.946" v="818"/>
          <ac:spMkLst>
            <pc:docMk/>
            <pc:sldMk cId="1459438153" sldId="290"/>
            <ac:spMk id="2" creationId="{CAD60215-CB42-5931-ACA4-7EF13F35D9B6}"/>
          </ac:spMkLst>
        </pc:spChg>
        <pc:spChg chg="del">
          <ac:chgData name="Pauline Felten" userId="3859cd083f125268" providerId="Windows Live" clId="Web-{E1BB4391-D2D8-41BD-8DC8-49E62DA9BE02}" dt="2023-11-17T15:16:08.509" v="820"/>
          <ac:spMkLst>
            <pc:docMk/>
            <pc:sldMk cId="1459438153" sldId="290"/>
            <ac:spMk id="3" creationId="{F9AC226A-ABDA-7632-7676-13BC9C9DE77C}"/>
          </ac:spMkLst>
        </pc:spChg>
        <pc:spChg chg="add mod">
          <ac:chgData name="Pauline Felten" userId="3859cd083f125268" providerId="Windows Live" clId="Web-{E1BB4391-D2D8-41BD-8DC8-49E62DA9BE02}" dt="2023-11-17T15:16:05.352" v="819" actId="1076"/>
          <ac:spMkLst>
            <pc:docMk/>
            <pc:sldMk cId="1459438153" sldId="290"/>
            <ac:spMk id="8" creationId="{0E1F6C0A-B25E-91CC-3014-D495C4F109B8}"/>
          </ac:spMkLst>
        </pc:spChg>
        <pc:spChg chg="add mod">
          <ac:chgData name="Pauline Felten" userId="3859cd083f125268" providerId="Windows Live" clId="Web-{E1BB4391-D2D8-41BD-8DC8-49E62DA9BE02}" dt="2023-11-17T15:28:06.698" v="1068" actId="14100"/>
          <ac:spMkLst>
            <pc:docMk/>
            <pc:sldMk cId="1459438153" sldId="290"/>
            <ac:spMk id="10" creationId="{08B00351-DAB7-81D9-2050-7BC02C782829}"/>
          </ac:spMkLst>
        </pc:spChg>
        <pc:picChg chg="add mod">
          <ac:chgData name="Pauline Felten" userId="3859cd083f125268" providerId="Windows Live" clId="Web-{E1BB4391-D2D8-41BD-8DC8-49E62DA9BE02}" dt="2023-11-17T15:28:00.854" v="1067" actId="1076"/>
          <ac:picMkLst>
            <pc:docMk/>
            <pc:sldMk cId="1459438153" sldId="290"/>
            <ac:picMk id="6" creationId="{C48F02B9-CE06-84B6-42C6-77DCBEF3AD32}"/>
          </ac:picMkLst>
        </pc:picChg>
      </pc:sldChg>
    </pc:docChg>
  </pc:docChgLst>
  <pc:docChgLst>
    <pc:chgData name="Pauline Felten" userId="3859cd083f125268" providerId="Windows Live" clId="Web-{027ABF89-1D91-44C3-B57F-FB868408885B}"/>
    <pc:docChg chg="addSld modSld sldOrd">
      <pc:chgData name="Pauline Felten" userId="3859cd083f125268" providerId="Windows Live" clId="Web-{027ABF89-1D91-44C3-B57F-FB868408885B}" dt="2023-11-06T13:54:25.473" v="956" actId="20577"/>
      <pc:docMkLst>
        <pc:docMk/>
      </pc:docMkLst>
      <pc:sldChg chg="addSp modSp">
        <pc:chgData name="Pauline Felten" userId="3859cd083f125268" providerId="Windows Live" clId="Web-{027ABF89-1D91-44C3-B57F-FB868408885B}" dt="2023-11-03T09:08:11.476" v="870" actId="20577"/>
        <pc:sldMkLst>
          <pc:docMk/>
          <pc:sldMk cId="192726825" sldId="257"/>
        </pc:sldMkLst>
        <pc:spChg chg="add mod">
          <ac:chgData name="Pauline Felten" userId="3859cd083f125268" providerId="Windows Live" clId="Web-{027ABF89-1D91-44C3-B57F-FB868408885B}" dt="2023-11-03T09:07:36.960" v="838" actId="20577"/>
          <ac:spMkLst>
            <pc:docMk/>
            <pc:sldMk cId="192726825" sldId="257"/>
            <ac:spMk id="4" creationId="{195B8FCE-1E46-5B76-16D4-93625F3D4BED}"/>
          </ac:spMkLst>
        </pc:spChg>
        <pc:spChg chg="add mod">
          <ac:chgData name="Pauline Felten" userId="3859cd083f125268" providerId="Windows Live" clId="Web-{027ABF89-1D91-44C3-B57F-FB868408885B}" dt="2023-11-03T09:07:47.554" v="851" actId="20577"/>
          <ac:spMkLst>
            <pc:docMk/>
            <pc:sldMk cId="192726825" sldId="257"/>
            <ac:spMk id="5" creationId="{EB63FB24-4650-26B1-B4AE-4E1940EE963A}"/>
          </ac:spMkLst>
        </pc:spChg>
        <pc:spChg chg="add mod">
          <ac:chgData name="Pauline Felten" userId="3859cd083f125268" providerId="Windows Live" clId="Web-{027ABF89-1D91-44C3-B57F-FB868408885B}" dt="2023-11-03T09:08:11.476" v="870" actId="20577"/>
          <ac:spMkLst>
            <pc:docMk/>
            <pc:sldMk cId="192726825" sldId="257"/>
            <ac:spMk id="6" creationId="{5F52B4EA-C532-CC51-BC99-E181B2C4913F}"/>
          </ac:spMkLst>
        </pc:spChg>
      </pc:sldChg>
      <pc:sldChg chg="addSp modSp">
        <pc:chgData name="Pauline Felten" userId="3859cd083f125268" providerId="Windows Live" clId="Web-{027ABF89-1D91-44C3-B57F-FB868408885B}" dt="2023-11-03T09:08:26.539" v="871" actId="20577"/>
        <pc:sldMkLst>
          <pc:docMk/>
          <pc:sldMk cId="387107479" sldId="258"/>
        </pc:sldMkLst>
        <pc:spChg chg="add mod">
          <ac:chgData name="Pauline Felten" userId="3859cd083f125268" providerId="Windows Live" clId="Web-{027ABF89-1D91-44C3-B57F-FB868408885B}" dt="2023-11-03T09:08:26.539" v="871" actId="20577"/>
          <ac:spMkLst>
            <pc:docMk/>
            <pc:sldMk cId="387107479" sldId="258"/>
            <ac:spMk id="3" creationId="{B2B9CDE8-CF1D-C449-4BFB-136A0BF50BC8}"/>
          </ac:spMkLst>
        </pc:spChg>
      </pc:sldChg>
      <pc:sldChg chg="addSp modSp new">
        <pc:chgData name="Pauline Felten" userId="3859cd083f125268" providerId="Windows Live" clId="Web-{027ABF89-1D91-44C3-B57F-FB868408885B}" dt="2023-10-30T14:29:45.611" v="473" actId="20577"/>
        <pc:sldMkLst>
          <pc:docMk/>
          <pc:sldMk cId="1178805114" sldId="259"/>
        </pc:sldMkLst>
        <pc:spChg chg="add mod">
          <ac:chgData name="Pauline Felten" userId="3859cd083f125268" providerId="Windows Live" clId="Web-{027ABF89-1D91-44C3-B57F-FB868408885B}" dt="2023-10-30T14:29:45.611" v="473" actId="20577"/>
          <ac:spMkLst>
            <pc:docMk/>
            <pc:sldMk cId="1178805114" sldId="259"/>
            <ac:spMk id="5" creationId="{4BC71708-D39D-8D52-922F-07FC1072C64B}"/>
          </ac:spMkLst>
        </pc:spChg>
      </pc:sldChg>
      <pc:sldChg chg="addSp modSp new">
        <pc:chgData name="Pauline Felten" userId="3859cd083f125268" providerId="Windows Live" clId="Web-{027ABF89-1D91-44C3-B57F-FB868408885B}" dt="2023-10-30T14:45:02.705" v="733" actId="20577"/>
        <pc:sldMkLst>
          <pc:docMk/>
          <pc:sldMk cId="1806033658" sldId="260"/>
        </pc:sldMkLst>
        <pc:spChg chg="mod">
          <ac:chgData name="Pauline Felten" userId="3859cd083f125268" providerId="Windows Live" clId="Web-{027ABF89-1D91-44C3-B57F-FB868408885B}" dt="2023-10-30T14:29:16.470" v="464" actId="20577"/>
          <ac:spMkLst>
            <pc:docMk/>
            <pc:sldMk cId="1806033658" sldId="260"/>
            <ac:spMk id="2" creationId="{26D364A1-47D6-B751-9F4C-DAA4DA6E6A0C}"/>
          </ac:spMkLst>
        </pc:spChg>
        <pc:spChg chg="mod">
          <ac:chgData name="Pauline Felten" userId="3859cd083f125268" providerId="Windows Live" clId="Web-{027ABF89-1D91-44C3-B57F-FB868408885B}" dt="2023-10-30T14:31:14.099" v="539" actId="20577"/>
          <ac:spMkLst>
            <pc:docMk/>
            <pc:sldMk cId="1806033658" sldId="260"/>
            <ac:spMk id="3" creationId="{A37AD69A-7D3E-C4B0-E171-FC18835B709D}"/>
          </ac:spMkLst>
        </pc:spChg>
        <pc:spChg chg="add mod">
          <ac:chgData name="Pauline Felten" userId="3859cd083f125268" providerId="Windows Live" clId="Web-{027ABF89-1D91-44C3-B57F-FB868408885B}" dt="2023-10-30T14:31:21.708" v="540" actId="1076"/>
          <ac:spMkLst>
            <pc:docMk/>
            <pc:sldMk cId="1806033658" sldId="260"/>
            <ac:spMk id="4" creationId="{7A27C6D6-F843-CC9F-AAB7-B58365ACE1B3}"/>
          </ac:spMkLst>
        </pc:spChg>
        <pc:spChg chg="add mod">
          <ac:chgData name="Pauline Felten" userId="3859cd083f125268" providerId="Windows Live" clId="Web-{027ABF89-1D91-44C3-B57F-FB868408885B}" dt="2023-10-30T14:45:02.705" v="733" actId="20577"/>
          <ac:spMkLst>
            <pc:docMk/>
            <pc:sldMk cId="1806033658" sldId="260"/>
            <ac:spMk id="6" creationId="{FDC69D36-4A10-F2ED-0E3C-CFDC366AC06E}"/>
          </ac:spMkLst>
        </pc:spChg>
      </pc:sldChg>
      <pc:sldChg chg="addSp delSp modSp new mod setBg">
        <pc:chgData name="Pauline Felten" userId="3859cd083f125268" providerId="Windows Live" clId="Web-{027ABF89-1D91-44C3-B57F-FB868408885B}" dt="2023-10-30T14:36:51.501" v="599" actId="20577"/>
        <pc:sldMkLst>
          <pc:docMk/>
          <pc:sldMk cId="1712385123" sldId="261"/>
        </pc:sldMkLst>
        <pc:spChg chg="mod">
          <ac:chgData name="Pauline Felten" userId="3859cd083f125268" providerId="Windows Live" clId="Web-{027ABF89-1D91-44C3-B57F-FB868408885B}" dt="2023-10-30T14:35:27.451" v="585" actId="20577"/>
          <ac:spMkLst>
            <pc:docMk/>
            <pc:sldMk cId="1712385123" sldId="261"/>
            <ac:spMk id="2" creationId="{C5FC5F53-98D1-0674-E9AB-5B207472A2D8}"/>
          </ac:spMkLst>
        </pc:spChg>
        <pc:spChg chg="add del mod">
          <ac:chgData name="Pauline Felten" userId="3859cd083f125268" providerId="Windows Live" clId="Web-{027ABF89-1D91-44C3-B57F-FB868408885B}" dt="2023-10-30T14:36:51.501" v="599" actId="20577"/>
          <ac:spMkLst>
            <pc:docMk/>
            <pc:sldMk cId="1712385123" sldId="261"/>
            <ac:spMk id="3" creationId="{9C4BF73E-A8D9-EBB4-C13C-B2F9F1D8B72D}"/>
          </ac:spMkLst>
        </pc:spChg>
        <pc:spChg chg="add">
          <ac:chgData name="Pauline Felten" userId="3859cd083f125268" providerId="Windows Live" clId="Web-{027ABF89-1D91-44C3-B57F-FB868408885B}" dt="2023-10-30T14:32:44.867" v="566"/>
          <ac:spMkLst>
            <pc:docMk/>
            <pc:sldMk cId="1712385123" sldId="261"/>
            <ac:spMk id="8" creationId="{FBE20309-1FB9-4818-BAFA-9C4C0534178B}"/>
          </ac:spMkLst>
        </pc:spChg>
        <pc:spChg chg="add">
          <ac:chgData name="Pauline Felten" userId="3859cd083f125268" providerId="Windows Live" clId="Web-{027ABF89-1D91-44C3-B57F-FB868408885B}" dt="2023-10-30T14:32:44.867" v="566"/>
          <ac:spMkLst>
            <pc:docMk/>
            <pc:sldMk cId="1712385123" sldId="261"/>
            <ac:spMk id="10" creationId="{FBD77573-9EF2-4C35-8285-A1CF6FBB0EA5}"/>
          </ac:spMkLst>
        </pc:spChg>
        <pc:graphicFrameChg chg="add del mod ord modGraphic">
          <ac:chgData name="Pauline Felten" userId="3859cd083f125268" providerId="Windows Live" clId="Web-{027ABF89-1D91-44C3-B57F-FB868408885B}" dt="2023-10-30T14:34:17.480" v="576"/>
          <ac:graphicFrameMkLst>
            <pc:docMk/>
            <pc:sldMk cId="1712385123" sldId="261"/>
            <ac:graphicFrameMk id="4" creationId="{0A340CA0-B979-5F06-38FF-766F6CAAAF00}"/>
          </ac:graphicFrameMkLst>
        </pc:graphicFrameChg>
      </pc:sldChg>
      <pc:sldChg chg="addSp modSp new mod setBg">
        <pc:chgData name="Pauline Felten" userId="3859cd083f125268" providerId="Windows Live" clId="Web-{027ABF89-1D91-44C3-B57F-FB868408885B}" dt="2023-11-03T08:49:34.910" v="770" actId="20577"/>
        <pc:sldMkLst>
          <pc:docMk/>
          <pc:sldMk cId="313305525" sldId="262"/>
        </pc:sldMkLst>
        <pc:spChg chg="mod">
          <ac:chgData name="Pauline Felten" userId="3859cd083f125268" providerId="Windows Live" clId="Web-{027ABF89-1D91-44C3-B57F-FB868408885B}" dt="2023-11-03T08:49:34.910" v="770" actId="20577"/>
          <ac:spMkLst>
            <pc:docMk/>
            <pc:sldMk cId="313305525" sldId="262"/>
            <ac:spMk id="2" creationId="{1BD8BD51-6044-3868-E7E3-0EC3B138A24A}"/>
          </ac:spMkLst>
        </pc:spChg>
        <pc:spChg chg="mod">
          <ac:chgData name="Pauline Felten" userId="3859cd083f125268" providerId="Windows Live" clId="Web-{027ABF89-1D91-44C3-B57F-FB868408885B}" dt="2023-10-30T14:40:17.539" v="700" actId="20577"/>
          <ac:spMkLst>
            <pc:docMk/>
            <pc:sldMk cId="313305525" sldId="262"/>
            <ac:spMk id="3" creationId="{9E594986-4CA5-B049-E024-968512551113}"/>
          </ac:spMkLst>
        </pc:spChg>
        <pc:spChg chg="add">
          <ac:chgData name="Pauline Felten" userId="3859cd083f125268" providerId="Windows Live" clId="Web-{027ABF89-1D91-44C3-B57F-FB868408885B}" dt="2023-10-30T14:35:54.093" v="588"/>
          <ac:spMkLst>
            <pc:docMk/>
            <pc:sldMk cId="313305525" sldId="262"/>
            <ac:spMk id="8" creationId="{FBE20309-1FB9-4818-BAFA-9C4C0534178B}"/>
          </ac:spMkLst>
        </pc:spChg>
        <pc:spChg chg="add">
          <ac:chgData name="Pauline Felten" userId="3859cd083f125268" providerId="Windows Live" clId="Web-{027ABF89-1D91-44C3-B57F-FB868408885B}" dt="2023-10-30T14:35:54.093" v="588"/>
          <ac:spMkLst>
            <pc:docMk/>
            <pc:sldMk cId="313305525" sldId="262"/>
            <ac:spMk id="10" creationId="{FBD77573-9EF2-4C35-8285-A1CF6FBB0EA5}"/>
          </ac:spMkLst>
        </pc:spChg>
      </pc:sldChg>
      <pc:sldChg chg="addSp delSp modSp new mod ord setBg">
        <pc:chgData name="Pauline Felten" userId="3859cd083f125268" providerId="Windows Live" clId="Web-{027ABF89-1D91-44C3-B57F-FB868408885B}" dt="2023-11-03T08:49:01.003" v="763"/>
        <pc:sldMkLst>
          <pc:docMk/>
          <pc:sldMk cId="3398819261" sldId="263"/>
        </pc:sldMkLst>
        <pc:spChg chg="mod">
          <ac:chgData name="Pauline Felten" userId="3859cd083f125268" providerId="Windows Live" clId="Web-{027ABF89-1D91-44C3-B57F-FB868408885B}" dt="2023-10-30T14:43:10.920" v="725" actId="20577"/>
          <ac:spMkLst>
            <pc:docMk/>
            <pc:sldMk cId="3398819261" sldId="263"/>
            <ac:spMk id="2" creationId="{72D31D0D-DAC4-9D99-4F4C-C8081DFB471F}"/>
          </ac:spMkLst>
        </pc:spChg>
        <pc:spChg chg="add del mod">
          <ac:chgData name="Pauline Felten" userId="3859cd083f125268" providerId="Windows Live" clId="Web-{027ABF89-1D91-44C3-B57F-FB868408885B}" dt="2023-10-30T14:44:06.844" v="731" actId="20577"/>
          <ac:spMkLst>
            <pc:docMk/>
            <pc:sldMk cId="3398819261" sldId="263"/>
            <ac:spMk id="3" creationId="{4F6295BA-C8B8-5894-D8D7-55A2379764B6}"/>
          </ac:spMkLst>
        </pc:spChg>
        <pc:spChg chg="add">
          <ac:chgData name="Pauline Felten" userId="3859cd083f125268" providerId="Windows Live" clId="Web-{027ABF89-1D91-44C3-B57F-FB868408885B}" dt="2023-10-30T14:40:24.508" v="702"/>
          <ac:spMkLst>
            <pc:docMk/>
            <pc:sldMk cId="3398819261" sldId="263"/>
            <ac:spMk id="8" creationId="{FBE20309-1FB9-4818-BAFA-9C4C0534178B}"/>
          </ac:spMkLst>
        </pc:spChg>
        <pc:spChg chg="add">
          <ac:chgData name="Pauline Felten" userId="3859cd083f125268" providerId="Windows Live" clId="Web-{027ABF89-1D91-44C3-B57F-FB868408885B}" dt="2023-10-30T14:40:24.508" v="702"/>
          <ac:spMkLst>
            <pc:docMk/>
            <pc:sldMk cId="3398819261" sldId="263"/>
            <ac:spMk id="10" creationId="{FBD77573-9EF2-4C35-8285-A1CF6FBB0EA5}"/>
          </ac:spMkLst>
        </pc:spChg>
        <pc:graphicFrameChg chg="add del mod ord modGraphic">
          <ac:chgData name="Pauline Felten" userId="3859cd083f125268" providerId="Windows Live" clId="Web-{027ABF89-1D91-44C3-B57F-FB868408885B}" dt="2023-10-30T14:43:12.201" v="727"/>
          <ac:graphicFrameMkLst>
            <pc:docMk/>
            <pc:sldMk cId="3398819261" sldId="263"/>
            <ac:graphicFrameMk id="4" creationId="{E871B598-F980-1FFF-A3A8-F1E4B708FF55}"/>
          </ac:graphicFrameMkLst>
        </pc:graphicFrameChg>
      </pc:sldChg>
      <pc:sldChg chg="addSp delSp modSp new mod setBg">
        <pc:chgData name="Pauline Felten" userId="3859cd083f125268" providerId="Windows Live" clId="Web-{027ABF89-1D91-44C3-B57F-FB868408885B}" dt="2023-11-06T13:54:25.473" v="956" actId="20577"/>
        <pc:sldMkLst>
          <pc:docMk/>
          <pc:sldMk cId="3537152023" sldId="264"/>
        </pc:sldMkLst>
        <pc:spChg chg="mod">
          <ac:chgData name="Pauline Felten" userId="3859cd083f125268" providerId="Windows Live" clId="Web-{027ABF89-1D91-44C3-B57F-FB868408885B}" dt="2023-10-30T14:46:53.459" v="752" actId="20577"/>
          <ac:spMkLst>
            <pc:docMk/>
            <pc:sldMk cId="3537152023" sldId="264"/>
            <ac:spMk id="2" creationId="{E50896A0-12C3-2FF0-22CB-6038A9DC5E4D}"/>
          </ac:spMkLst>
        </pc:spChg>
        <pc:spChg chg="add mod">
          <ac:chgData name="Pauline Felten" userId="3859cd083f125268" providerId="Windows Live" clId="Web-{027ABF89-1D91-44C3-B57F-FB868408885B}" dt="2023-11-06T13:54:25.473" v="956" actId="20577"/>
          <ac:spMkLst>
            <pc:docMk/>
            <pc:sldMk cId="3537152023" sldId="264"/>
            <ac:spMk id="3" creationId="{4D962B7D-32D8-2876-C527-907BB9F23145}"/>
          </ac:spMkLst>
        </pc:spChg>
        <pc:spChg chg="del mod">
          <ac:chgData name="Pauline Felten" userId="3859cd083f125268" providerId="Windows Live" clId="Web-{027ABF89-1D91-44C3-B57F-FB868408885B}" dt="2023-10-30T14:46:53.678" v="753"/>
          <ac:spMkLst>
            <pc:docMk/>
            <pc:sldMk cId="3537152023" sldId="264"/>
            <ac:spMk id="3" creationId="{6A09745B-6389-6914-85BD-7A4DB56D9027}"/>
          </ac:spMkLst>
        </pc:spChg>
        <pc:spChg chg="add">
          <ac:chgData name="Pauline Felten" userId="3859cd083f125268" providerId="Windows Live" clId="Web-{027ABF89-1D91-44C3-B57F-FB868408885B}" dt="2023-10-30T14:45:11.924" v="735"/>
          <ac:spMkLst>
            <pc:docMk/>
            <pc:sldMk cId="3537152023" sldId="264"/>
            <ac:spMk id="8" creationId="{FBE20309-1FB9-4818-BAFA-9C4C0534178B}"/>
          </ac:spMkLst>
        </pc:spChg>
        <pc:spChg chg="add">
          <ac:chgData name="Pauline Felten" userId="3859cd083f125268" providerId="Windows Live" clId="Web-{027ABF89-1D91-44C3-B57F-FB868408885B}" dt="2023-10-30T14:45:11.924" v="735"/>
          <ac:spMkLst>
            <pc:docMk/>
            <pc:sldMk cId="3537152023" sldId="264"/>
            <ac:spMk id="10" creationId="{FBD77573-9EF2-4C35-8285-A1CF6FBB0EA5}"/>
          </ac:spMkLst>
        </pc:spChg>
        <pc:picChg chg="add mod ord">
          <ac:chgData name="Pauline Felten" userId="3859cd083f125268" providerId="Windows Live" clId="Web-{027ABF89-1D91-44C3-B57F-FB868408885B}" dt="2023-10-30T14:47:25.476" v="759" actId="1076"/>
          <ac:picMkLst>
            <pc:docMk/>
            <pc:sldMk cId="3537152023" sldId="264"/>
            <ac:picMk id="4" creationId="{E88037BC-AC25-B34D-4843-C6ABB0F88A84}"/>
          </ac:picMkLst>
        </pc:picChg>
      </pc:sldChg>
      <pc:sldChg chg="addSp modSp new mod setBg">
        <pc:chgData name="Pauline Felten" userId="3859cd083f125268" providerId="Windows Live" clId="Web-{027ABF89-1D91-44C3-B57F-FB868408885B}" dt="2023-11-03T08:58:29.794" v="784" actId="20577"/>
        <pc:sldMkLst>
          <pc:docMk/>
          <pc:sldMk cId="3981195865" sldId="265"/>
        </pc:sldMkLst>
        <pc:spChg chg="mod">
          <ac:chgData name="Pauline Felten" userId="3859cd083f125268" providerId="Windows Live" clId="Web-{027ABF89-1D91-44C3-B57F-FB868408885B}" dt="2023-11-03T08:58:29.794" v="784" actId="20577"/>
          <ac:spMkLst>
            <pc:docMk/>
            <pc:sldMk cId="3981195865" sldId="265"/>
            <ac:spMk id="2" creationId="{A477AE6F-869A-1DA2-2571-EE6191325F83}"/>
          </ac:spMkLst>
        </pc:spChg>
        <pc:spChg chg="mod">
          <ac:chgData name="Pauline Felten" userId="3859cd083f125268" providerId="Windows Live" clId="Web-{027ABF89-1D91-44C3-B57F-FB868408885B}" dt="2023-11-03T08:58:00.372" v="772"/>
          <ac:spMkLst>
            <pc:docMk/>
            <pc:sldMk cId="3981195865" sldId="265"/>
            <ac:spMk id="3" creationId="{A80C4CC9-842A-3E6D-1463-0E80C6FD7A0B}"/>
          </ac:spMkLst>
        </pc:spChg>
        <pc:spChg chg="add">
          <ac:chgData name="Pauline Felten" userId="3859cd083f125268" providerId="Windows Live" clId="Web-{027ABF89-1D91-44C3-B57F-FB868408885B}" dt="2023-11-03T08:58:00.372" v="772"/>
          <ac:spMkLst>
            <pc:docMk/>
            <pc:sldMk cId="3981195865" sldId="265"/>
            <ac:spMk id="8" creationId="{FBE20309-1FB9-4818-BAFA-9C4C0534178B}"/>
          </ac:spMkLst>
        </pc:spChg>
        <pc:spChg chg="add">
          <ac:chgData name="Pauline Felten" userId="3859cd083f125268" providerId="Windows Live" clId="Web-{027ABF89-1D91-44C3-B57F-FB868408885B}" dt="2023-11-03T08:58:00.372" v="772"/>
          <ac:spMkLst>
            <pc:docMk/>
            <pc:sldMk cId="3981195865" sldId="265"/>
            <ac:spMk id="10" creationId="{FBD77573-9EF2-4C35-8285-A1CF6FBB0EA5}"/>
          </ac:spMkLst>
        </pc:spChg>
      </pc:sldChg>
      <pc:sldChg chg="addSp modSp new mod setBg">
        <pc:chgData name="Pauline Felten" userId="3859cd083f125268" providerId="Windows Live" clId="Web-{027ABF89-1D91-44C3-B57F-FB868408885B}" dt="2023-11-06T13:52:42.861" v="937" actId="1076"/>
        <pc:sldMkLst>
          <pc:docMk/>
          <pc:sldMk cId="728840639" sldId="266"/>
        </pc:sldMkLst>
        <pc:spChg chg="mod">
          <ac:chgData name="Pauline Felten" userId="3859cd083f125268" providerId="Windows Live" clId="Web-{027ABF89-1D91-44C3-B57F-FB868408885B}" dt="2023-11-06T13:52:42.861" v="937" actId="1076"/>
          <ac:spMkLst>
            <pc:docMk/>
            <pc:sldMk cId="728840639" sldId="266"/>
            <ac:spMk id="2" creationId="{437F312F-7FF9-0A17-E790-BD02D5A888E2}"/>
          </ac:spMkLst>
        </pc:spChg>
        <pc:spChg chg="mod">
          <ac:chgData name="Pauline Felten" userId="3859cd083f125268" providerId="Windows Live" clId="Web-{027ABF89-1D91-44C3-B57F-FB868408885B}" dt="2023-11-06T13:44:42.381" v="879" actId="20577"/>
          <ac:spMkLst>
            <pc:docMk/>
            <pc:sldMk cId="728840639" sldId="266"/>
            <ac:spMk id="3" creationId="{F6E708E1-3545-9ABB-E781-9F071D05BCE1}"/>
          </ac:spMkLst>
        </pc:spChg>
        <pc:spChg chg="add">
          <ac:chgData name="Pauline Felten" userId="3859cd083f125268" providerId="Windows Live" clId="Web-{027ABF89-1D91-44C3-B57F-FB868408885B}" dt="2023-11-03T08:58:43.060" v="786"/>
          <ac:spMkLst>
            <pc:docMk/>
            <pc:sldMk cId="728840639" sldId="266"/>
            <ac:spMk id="8" creationId="{FBE20309-1FB9-4818-BAFA-9C4C0534178B}"/>
          </ac:spMkLst>
        </pc:spChg>
        <pc:spChg chg="add">
          <ac:chgData name="Pauline Felten" userId="3859cd083f125268" providerId="Windows Live" clId="Web-{027ABF89-1D91-44C3-B57F-FB868408885B}" dt="2023-11-03T08:58:43.060" v="786"/>
          <ac:spMkLst>
            <pc:docMk/>
            <pc:sldMk cId="728840639" sldId="266"/>
            <ac:spMk id="10" creationId="{FBD77573-9EF2-4C35-8285-A1CF6FBB0EA5}"/>
          </ac:spMkLst>
        </pc:spChg>
      </pc:sldChg>
      <pc:sldChg chg="addSp modSp new mod setBg">
        <pc:chgData name="Pauline Felten" userId="3859cd083f125268" providerId="Windows Live" clId="Web-{027ABF89-1D91-44C3-B57F-FB868408885B}" dt="2023-11-03T08:59:44.077" v="829" actId="14100"/>
        <pc:sldMkLst>
          <pc:docMk/>
          <pc:sldMk cId="1258004843" sldId="267"/>
        </pc:sldMkLst>
        <pc:spChg chg="mod">
          <ac:chgData name="Pauline Felten" userId="3859cd083f125268" providerId="Windows Live" clId="Web-{027ABF89-1D91-44C3-B57F-FB868408885B}" dt="2023-11-03T08:59:44.077" v="829" actId="14100"/>
          <ac:spMkLst>
            <pc:docMk/>
            <pc:sldMk cId="1258004843" sldId="267"/>
            <ac:spMk id="2" creationId="{86D07EA3-BE9F-EDE5-0852-643BFB344B41}"/>
          </ac:spMkLst>
        </pc:spChg>
        <pc:spChg chg="mod">
          <ac:chgData name="Pauline Felten" userId="3859cd083f125268" providerId="Windows Live" clId="Web-{027ABF89-1D91-44C3-B57F-FB868408885B}" dt="2023-11-03T08:59:09.482" v="791"/>
          <ac:spMkLst>
            <pc:docMk/>
            <pc:sldMk cId="1258004843" sldId="267"/>
            <ac:spMk id="3" creationId="{8BC1CB84-A02C-5836-3001-F77EEAEF2C0D}"/>
          </ac:spMkLst>
        </pc:spChg>
        <pc:spChg chg="add">
          <ac:chgData name="Pauline Felten" userId="3859cd083f125268" providerId="Windows Live" clId="Web-{027ABF89-1D91-44C3-B57F-FB868408885B}" dt="2023-11-03T08:59:09.482" v="791"/>
          <ac:spMkLst>
            <pc:docMk/>
            <pc:sldMk cId="1258004843" sldId="267"/>
            <ac:spMk id="8" creationId="{FBE20309-1FB9-4818-BAFA-9C4C0534178B}"/>
          </ac:spMkLst>
        </pc:spChg>
        <pc:spChg chg="add">
          <ac:chgData name="Pauline Felten" userId="3859cd083f125268" providerId="Windows Live" clId="Web-{027ABF89-1D91-44C3-B57F-FB868408885B}" dt="2023-11-03T08:59:09.482" v="791"/>
          <ac:spMkLst>
            <pc:docMk/>
            <pc:sldMk cId="1258004843" sldId="267"/>
            <ac:spMk id="10" creationId="{FBD77573-9EF2-4C35-8285-A1CF6FBB0EA5}"/>
          </ac:spMkLst>
        </pc:spChg>
      </pc:sldChg>
      <pc:sldChg chg="addSp delSp modSp new mod setBg">
        <pc:chgData name="Pauline Felten" userId="3859cd083f125268" providerId="Windows Live" clId="Web-{027ABF89-1D91-44C3-B57F-FB868408885B}" dt="2023-11-06T13:53:08.252" v="950" actId="20577"/>
        <pc:sldMkLst>
          <pc:docMk/>
          <pc:sldMk cId="62942963" sldId="268"/>
        </pc:sldMkLst>
        <pc:spChg chg="del mod">
          <ac:chgData name="Pauline Felten" userId="3859cd083f125268" providerId="Windows Live" clId="Web-{027ABF89-1D91-44C3-B57F-FB868408885B}" dt="2023-11-06T13:47:54.604" v="888"/>
          <ac:spMkLst>
            <pc:docMk/>
            <pc:sldMk cId="62942963" sldId="268"/>
            <ac:spMk id="2" creationId="{85ACC62E-4128-0165-EF57-5FC34952FB52}"/>
          </ac:spMkLst>
        </pc:spChg>
        <pc:spChg chg="del mod">
          <ac:chgData name="Pauline Felten" userId="3859cd083f125268" providerId="Windows Live" clId="Web-{027ABF89-1D91-44C3-B57F-FB868408885B}" dt="2023-11-06T13:47:24.322" v="884"/>
          <ac:spMkLst>
            <pc:docMk/>
            <pc:sldMk cId="62942963" sldId="268"/>
            <ac:spMk id="3" creationId="{03E585A4-5AC9-B301-F3DE-D49B77B8419E}"/>
          </ac:spMkLst>
        </pc:spChg>
        <pc:spChg chg="add mod">
          <ac:chgData name="Pauline Felten" userId="3859cd083f125268" providerId="Windows Live" clId="Web-{027ABF89-1D91-44C3-B57F-FB868408885B}" dt="2023-11-06T13:53:08.252" v="950" actId="20577"/>
          <ac:spMkLst>
            <pc:docMk/>
            <pc:sldMk cId="62942963" sldId="268"/>
            <ac:spMk id="6" creationId="{891C8F7D-2DEA-E775-BB98-E3EC3CEBAF9D}"/>
          </ac:spMkLst>
        </pc:spChg>
        <pc:spChg chg="add">
          <ac:chgData name="Pauline Felten" userId="3859cd083f125268" providerId="Windows Live" clId="Web-{027ABF89-1D91-44C3-B57F-FB868408885B}" dt="2023-11-06T13:35:49.384" v="873"/>
          <ac:spMkLst>
            <pc:docMk/>
            <pc:sldMk cId="62942963" sldId="268"/>
            <ac:spMk id="8" creationId="{FBE20309-1FB9-4818-BAFA-9C4C0534178B}"/>
          </ac:spMkLst>
        </pc:spChg>
        <pc:spChg chg="add">
          <ac:chgData name="Pauline Felten" userId="3859cd083f125268" providerId="Windows Live" clId="Web-{027ABF89-1D91-44C3-B57F-FB868408885B}" dt="2023-11-06T13:35:49.384" v="873"/>
          <ac:spMkLst>
            <pc:docMk/>
            <pc:sldMk cId="62942963" sldId="268"/>
            <ac:spMk id="10" creationId="{FBD77573-9EF2-4C35-8285-A1CF6FBB0EA5}"/>
          </ac:spMkLst>
        </pc:spChg>
        <pc:picChg chg="add mod ord">
          <ac:chgData name="Pauline Felten" userId="3859cd083f125268" providerId="Windows Live" clId="Web-{027ABF89-1D91-44C3-B57F-FB868408885B}" dt="2023-11-06T13:51:22.890" v="895" actId="1076"/>
          <ac:picMkLst>
            <pc:docMk/>
            <pc:sldMk cId="62942963" sldId="268"/>
            <ac:picMk id="4" creationId="{F970F9DB-5C7E-1F82-E58A-3A2F71698748}"/>
          </ac:picMkLst>
        </pc:picChg>
        <pc:picChg chg="add mod modCrop">
          <ac:chgData name="Pauline Felten" userId="3859cd083f125268" providerId="Windows Live" clId="Web-{027ABF89-1D91-44C3-B57F-FB868408885B}" dt="2023-11-06T13:51:46.532" v="898" actId="1076"/>
          <ac:picMkLst>
            <pc:docMk/>
            <pc:sldMk cId="62942963" sldId="268"/>
            <ac:picMk id="7" creationId="{06D86F64-1089-C16E-91B7-A742C1A2603D}"/>
          </ac:picMkLst>
        </pc:picChg>
      </pc:sldChg>
    </pc:docChg>
  </pc:docChgLst>
  <pc:docChgLst>
    <pc:chgData name="Pauline Felten" userId="3859cd083f125268" providerId="Windows Live" clId="Web-{3B240334-2180-4530-B3A3-03D4780D02D2}"/>
    <pc:docChg chg="addSld delSld modSld">
      <pc:chgData name="Pauline Felten" userId="3859cd083f125268" providerId="Windows Live" clId="Web-{3B240334-2180-4530-B3A3-03D4780D02D2}" dt="2023-11-13T10:51:53.037" v="1685"/>
      <pc:docMkLst>
        <pc:docMk/>
      </pc:docMkLst>
      <pc:sldChg chg="modSp">
        <pc:chgData name="Pauline Felten" userId="3859cd083f125268" providerId="Windows Live" clId="Web-{3B240334-2180-4530-B3A3-03D4780D02D2}" dt="2023-11-09T16:39:43.262" v="1671" actId="1076"/>
        <pc:sldMkLst>
          <pc:docMk/>
          <pc:sldMk cId="387107479" sldId="258"/>
        </pc:sldMkLst>
        <pc:spChg chg="mod">
          <ac:chgData name="Pauline Felten" userId="3859cd083f125268" providerId="Windows Live" clId="Web-{3B240334-2180-4530-B3A3-03D4780D02D2}" dt="2023-11-09T16:39:43.262" v="1671" actId="1076"/>
          <ac:spMkLst>
            <pc:docMk/>
            <pc:sldMk cId="387107479" sldId="258"/>
            <ac:spMk id="2" creationId="{73B1066E-0242-3860-03D5-1980A4A11CF3}"/>
          </ac:spMkLst>
        </pc:spChg>
        <pc:graphicFrameChg chg="modGraphic">
          <ac:chgData name="Pauline Felten" userId="3859cd083f125268" providerId="Windows Live" clId="Web-{3B240334-2180-4530-B3A3-03D4780D02D2}" dt="2023-11-09T16:16:13.081" v="308" actId="20577"/>
          <ac:graphicFrameMkLst>
            <pc:docMk/>
            <pc:sldMk cId="387107479" sldId="258"/>
            <ac:graphicFrameMk id="16" creationId="{459BD1FD-514B-7815-150D-B0262BAE0F5B}"/>
          </ac:graphicFrameMkLst>
        </pc:graphicFrameChg>
      </pc:sldChg>
      <pc:sldChg chg="addSp delSp modSp">
        <pc:chgData name="Pauline Felten" userId="3859cd083f125268" providerId="Windows Live" clId="Web-{3B240334-2180-4530-B3A3-03D4780D02D2}" dt="2023-11-09T16:38:48.605" v="1663" actId="20577"/>
        <pc:sldMkLst>
          <pc:docMk/>
          <pc:sldMk cId="1178805114" sldId="259"/>
        </pc:sldMkLst>
        <pc:spChg chg="mod">
          <ac:chgData name="Pauline Felten" userId="3859cd083f125268" providerId="Windows Live" clId="Web-{3B240334-2180-4530-B3A3-03D4780D02D2}" dt="2023-11-09T16:38:33.167" v="1659"/>
          <ac:spMkLst>
            <pc:docMk/>
            <pc:sldMk cId="1178805114" sldId="259"/>
            <ac:spMk id="2" creationId="{66EB8987-F2E2-26C3-5877-FAC453FB1C89}"/>
          </ac:spMkLst>
        </pc:spChg>
        <pc:spChg chg="mod ord">
          <ac:chgData name="Pauline Felten" userId="3859cd083f125268" providerId="Windows Live" clId="Web-{3B240334-2180-4530-B3A3-03D4780D02D2}" dt="2023-11-09T16:38:33.167" v="1659"/>
          <ac:spMkLst>
            <pc:docMk/>
            <pc:sldMk cId="1178805114" sldId="259"/>
            <ac:spMk id="3" creationId="{64B9F10D-6A8B-217F-D341-F54DA334571E}"/>
          </ac:spMkLst>
        </pc:spChg>
        <pc:spChg chg="mod">
          <ac:chgData name="Pauline Felten" userId="3859cd083f125268" providerId="Windows Live" clId="Web-{3B240334-2180-4530-B3A3-03D4780D02D2}" dt="2023-11-09T16:38:48.605" v="1663" actId="20577"/>
          <ac:spMkLst>
            <pc:docMk/>
            <pc:sldMk cId="1178805114" sldId="259"/>
            <ac:spMk id="4" creationId="{48BF44A8-4892-9263-FC6E-7738DFEA4D80}"/>
          </ac:spMkLst>
        </pc:spChg>
        <pc:spChg chg="del">
          <ac:chgData name="Pauline Felten" userId="3859cd083f125268" providerId="Windows Live" clId="Web-{3B240334-2180-4530-B3A3-03D4780D02D2}" dt="2023-11-09T16:38:33.167" v="1659"/>
          <ac:spMkLst>
            <pc:docMk/>
            <pc:sldMk cId="1178805114" sldId="259"/>
            <ac:spMk id="8" creationId="{0D57E7FA-E8FC-45AC-868F-CDC8144939D6}"/>
          </ac:spMkLst>
        </pc:spChg>
        <pc:spChg chg="del">
          <ac:chgData name="Pauline Felten" userId="3859cd083f125268" providerId="Windows Live" clId="Web-{3B240334-2180-4530-B3A3-03D4780D02D2}" dt="2023-11-09T16:38:33.167" v="1659"/>
          <ac:spMkLst>
            <pc:docMk/>
            <pc:sldMk cId="1178805114" sldId="259"/>
            <ac:spMk id="10" creationId="{FEC7823C-FDD6-429C-986C-063FDEBF9EAA}"/>
          </ac:spMkLst>
        </pc:spChg>
        <pc:spChg chg="del">
          <ac:chgData name="Pauline Felten" userId="3859cd083f125268" providerId="Windows Live" clId="Web-{3B240334-2180-4530-B3A3-03D4780D02D2}" dt="2023-11-09T16:38:33.167" v="1659"/>
          <ac:spMkLst>
            <pc:docMk/>
            <pc:sldMk cId="1178805114" sldId="259"/>
            <ac:spMk id="12" creationId="{9CF7FE1C-8BC5-4B0C-A2BC-93AB72C90FDD}"/>
          </ac:spMkLst>
        </pc:spChg>
        <pc:spChg chg="del">
          <ac:chgData name="Pauline Felten" userId="3859cd083f125268" providerId="Windows Live" clId="Web-{3B240334-2180-4530-B3A3-03D4780D02D2}" dt="2023-11-09T16:38:33.167" v="1659"/>
          <ac:spMkLst>
            <pc:docMk/>
            <pc:sldMk cId="1178805114" sldId="259"/>
            <ac:spMk id="14" creationId="{B0651F5E-0457-4065-ACB2-8B81590C204B}"/>
          </ac:spMkLst>
        </pc:spChg>
        <pc:spChg chg="add">
          <ac:chgData name="Pauline Felten" userId="3859cd083f125268" providerId="Windows Live" clId="Web-{3B240334-2180-4530-B3A3-03D4780D02D2}" dt="2023-11-09T16:38:33.167" v="1659"/>
          <ac:spMkLst>
            <pc:docMk/>
            <pc:sldMk cId="1178805114" sldId="259"/>
            <ac:spMk id="19" creationId="{A0339EE9-5436-4860-BBFC-7CD7C90DBAE8}"/>
          </ac:spMkLst>
        </pc:spChg>
        <pc:spChg chg="add">
          <ac:chgData name="Pauline Felten" userId="3859cd083f125268" providerId="Windows Live" clId="Web-{3B240334-2180-4530-B3A3-03D4780D02D2}" dt="2023-11-09T16:38:33.167" v="1659"/>
          <ac:spMkLst>
            <pc:docMk/>
            <pc:sldMk cId="1178805114" sldId="259"/>
            <ac:spMk id="21" creationId="{AA770EBD-5B77-46EC-BF58-EF27ACD6B47C}"/>
          </ac:spMkLst>
        </pc:spChg>
      </pc:sldChg>
      <pc:sldChg chg="modSp">
        <pc:chgData name="Pauline Felten" userId="3859cd083f125268" providerId="Windows Live" clId="Web-{3B240334-2180-4530-B3A3-03D4780D02D2}" dt="2023-11-09T16:40:26.091" v="1679" actId="1076"/>
        <pc:sldMkLst>
          <pc:docMk/>
          <pc:sldMk cId="1806033658" sldId="260"/>
        </pc:sldMkLst>
        <pc:spChg chg="mod">
          <ac:chgData name="Pauline Felten" userId="3859cd083f125268" providerId="Windows Live" clId="Web-{3B240334-2180-4530-B3A3-03D4780D02D2}" dt="2023-11-09T16:40:26.091" v="1679" actId="1076"/>
          <ac:spMkLst>
            <pc:docMk/>
            <pc:sldMk cId="1806033658" sldId="260"/>
            <ac:spMk id="2" creationId="{26D364A1-47D6-B751-9F4C-DAA4DA6E6A0C}"/>
          </ac:spMkLst>
        </pc:spChg>
      </pc:sldChg>
      <pc:sldChg chg="addSp delSp modSp">
        <pc:chgData name="Pauline Felten" userId="3859cd083f125268" providerId="Windows Live" clId="Web-{3B240334-2180-4530-B3A3-03D4780D02D2}" dt="2023-11-09T16:15:43.956" v="305" actId="1076"/>
        <pc:sldMkLst>
          <pc:docMk/>
          <pc:sldMk cId="1712385123" sldId="261"/>
        </pc:sldMkLst>
        <pc:spChg chg="del">
          <ac:chgData name="Pauline Felten" userId="3859cd083f125268" providerId="Windows Live" clId="Web-{3B240334-2180-4530-B3A3-03D4780D02D2}" dt="2023-11-09T16:13:51.282" v="212"/>
          <ac:spMkLst>
            <pc:docMk/>
            <pc:sldMk cId="1712385123" sldId="261"/>
            <ac:spMk id="5" creationId="{31D8CCB2-F970-0B60-4525-60E941D316C8}"/>
          </ac:spMkLst>
        </pc:spChg>
        <pc:graphicFrameChg chg="mod modGraphic">
          <ac:chgData name="Pauline Felten" userId="3859cd083f125268" providerId="Windows Live" clId="Web-{3B240334-2180-4530-B3A3-03D4780D02D2}" dt="2023-11-09T16:15:43.956" v="305" actId="1076"/>
          <ac:graphicFrameMkLst>
            <pc:docMk/>
            <pc:sldMk cId="1712385123" sldId="261"/>
            <ac:graphicFrameMk id="9" creationId="{C6F52E29-A821-F5E6-88E2-089A29E5447C}"/>
          </ac:graphicFrameMkLst>
        </pc:graphicFrameChg>
        <pc:graphicFrameChg chg="del mod modGraphic">
          <ac:chgData name="Pauline Felten" userId="3859cd083f125268" providerId="Windows Live" clId="Web-{3B240334-2180-4530-B3A3-03D4780D02D2}" dt="2023-11-09T16:09:36.262" v="12"/>
          <ac:graphicFrameMkLst>
            <pc:docMk/>
            <pc:sldMk cId="1712385123" sldId="261"/>
            <ac:graphicFrameMk id="33" creationId="{58B7AA9B-F72B-991A-B25A-817A10D0D7CB}"/>
          </ac:graphicFrameMkLst>
        </pc:graphicFrameChg>
        <pc:graphicFrameChg chg="add mod modGraphic">
          <ac:chgData name="Pauline Felten" userId="3859cd083f125268" providerId="Windows Live" clId="Web-{3B240334-2180-4530-B3A3-03D4780D02D2}" dt="2023-11-09T16:14:11.657" v="216" actId="1076"/>
          <ac:graphicFrameMkLst>
            <pc:docMk/>
            <pc:sldMk cId="1712385123" sldId="261"/>
            <ac:graphicFrameMk id="52" creationId="{D8303CA5-2396-290D-CEA9-899385A64BFA}"/>
          </ac:graphicFrameMkLst>
        </pc:graphicFrameChg>
      </pc:sldChg>
      <pc:sldChg chg="addSp delSp modSp">
        <pc:chgData name="Pauline Felten" userId="3859cd083f125268" providerId="Windows Live" clId="Web-{3B240334-2180-4530-B3A3-03D4780D02D2}" dt="2023-11-09T16:28:31.422" v="1191" actId="14100"/>
        <pc:sldMkLst>
          <pc:docMk/>
          <pc:sldMk cId="3398819261" sldId="263"/>
        </pc:sldMkLst>
        <pc:spChg chg="del">
          <ac:chgData name="Pauline Felten" userId="3859cd083f125268" providerId="Windows Live" clId="Web-{3B240334-2180-4530-B3A3-03D4780D02D2}" dt="2023-11-09T16:28:14.984" v="1186"/>
          <ac:spMkLst>
            <pc:docMk/>
            <pc:sldMk cId="3398819261" sldId="263"/>
            <ac:spMk id="3" creationId="{4F6295BA-C8B8-5894-D8D7-55A2379764B6}"/>
          </ac:spMkLst>
        </pc:spChg>
        <pc:spChg chg="add del mod">
          <ac:chgData name="Pauline Felten" userId="3859cd083f125268" providerId="Windows Live" clId="Web-{3B240334-2180-4530-B3A3-03D4780D02D2}" dt="2023-11-09T16:28:21.219" v="1188"/>
          <ac:spMkLst>
            <pc:docMk/>
            <pc:sldMk cId="3398819261" sldId="263"/>
            <ac:spMk id="1852" creationId="{5EB9F784-CD81-77A3-5B5A-638A5387F00B}"/>
          </ac:spMkLst>
        </pc:spChg>
        <pc:graphicFrameChg chg="add mod modGraphic">
          <ac:chgData name="Pauline Felten" userId="3859cd083f125268" providerId="Windows Live" clId="Web-{3B240334-2180-4530-B3A3-03D4780D02D2}" dt="2023-11-09T16:28:31.422" v="1191" actId="14100"/>
          <ac:graphicFrameMkLst>
            <pc:docMk/>
            <pc:sldMk cId="3398819261" sldId="263"/>
            <ac:graphicFrameMk id="6" creationId="{EB5950E9-2955-DB10-CE37-9A6B0426B361}"/>
          </ac:graphicFrameMkLst>
        </pc:graphicFrameChg>
      </pc:sldChg>
      <pc:sldChg chg="modSp">
        <pc:chgData name="Pauline Felten" userId="3859cd083f125268" providerId="Windows Live" clId="Web-{3B240334-2180-4530-B3A3-03D4780D02D2}" dt="2023-11-09T16:28:51.094" v="1194" actId="1076"/>
        <pc:sldMkLst>
          <pc:docMk/>
          <pc:sldMk cId="3537152023" sldId="264"/>
        </pc:sldMkLst>
        <pc:spChg chg="mod">
          <ac:chgData name="Pauline Felten" userId="3859cd083f125268" providerId="Windows Live" clId="Web-{3B240334-2180-4530-B3A3-03D4780D02D2}" dt="2023-11-09T16:28:51.094" v="1194" actId="1076"/>
          <ac:spMkLst>
            <pc:docMk/>
            <pc:sldMk cId="3537152023" sldId="264"/>
            <ac:spMk id="3" creationId="{4D962B7D-32D8-2876-C527-907BB9F23145}"/>
          </ac:spMkLst>
        </pc:spChg>
      </pc:sldChg>
      <pc:sldChg chg="addSp delSp modSp">
        <pc:chgData name="Pauline Felten" userId="3859cd083f125268" providerId="Windows Live" clId="Web-{3B240334-2180-4530-B3A3-03D4780D02D2}" dt="2023-11-09T16:34:46.819" v="1645" actId="1076"/>
        <pc:sldMkLst>
          <pc:docMk/>
          <pc:sldMk cId="728840639" sldId="266"/>
        </pc:sldMkLst>
        <pc:spChg chg="del">
          <ac:chgData name="Pauline Felten" userId="3859cd083f125268" providerId="Windows Live" clId="Web-{3B240334-2180-4530-B3A3-03D4780D02D2}" dt="2023-11-09T16:34:27.116" v="1640"/>
          <ac:spMkLst>
            <pc:docMk/>
            <pc:sldMk cId="728840639" sldId="266"/>
            <ac:spMk id="3" creationId="{F6E708E1-3545-9ABB-E781-9F071D05BCE1}"/>
          </ac:spMkLst>
        </pc:spChg>
        <pc:spChg chg="del">
          <ac:chgData name="Pauline Felten" userId="3859cd083f125268" providerId="Windows Live" clId="Web-{3B240334-2180-4530-B3A3-03D4780D02D2}" dt="2023-11-09T16:34:10.116" v="1639"/>
          <ac:spMkLst>
            <pc:docMk/>
            <pc:sldMk cId="728840639" sldId="266"/>
            <ac:spMk id="5" creationId="{B9AEB37E-78EE-E2EB-D84C-DE4DE30BE7FB}"/>
          </ac:spMkLst>
        </pc:spChg>
        <pc:spChg chg="add del mod">
          <ac:chgData name="Pauline Felten" userId="3859cd083f125268" providerId="Windows Live" clId="Web-{3B240334-2180-4530-B3A3-03D4780D02D2}" dt="2023-11-09T16:34:31.116" v="1641"/>
          <ac:spMkLst>
            <pc:docMk/>
            <pc:sldMk cId="728840639" sldId="266"/>
            <ac:spMk id="2541" creationId="{4D8001A6-41A1-898F-84EE-09C4214EBDC7}"/>
          </ac:spMkLst>
        </pc:spChg>
        <pc:graphicFrameChg chg="add mod modGraphic">
          <ac:chgData name="Pauline Felten" userId="3859cd083f125268" providerId="Windows Live" clId="Web-{3B240334-2180-4530-B3A3-03D4780D02D2}" dt="2023-11-09T16:34:46.819" v="1645" actId="1076"/>
          <ac:graphicFrameMkLst>
            <pc:docMk/>
            <pc:sldMk cId="728840639" sldId="266"/>
            <ac:graphicFrameMk id="7" creationId="{E334775D-6289-150E-38DE-72DF33F9B291}"/>
          </ac:graphicFrameMkLst>
        </pc:graphicFrameChg>
      </pc:sldChg>
      <pc:sldChg chg="modSp">
        <pc:chgData name="Pauline Felten" userId="3859cd083f125268" providerId="Windows Live" clId="Web-{3B240334-2180-4530-B3A3-03D4780D02D2}" dt="2023-11-09T16:21:54.400" v="730" actId="20577"/>
        <pc:sldMkLst>
          <pc:docMk/>
          <pc:sldMk cId="1258004843" sldId="267"/>
        </pc:sldMkLst>
        <pc:spChg chg="mod">
          <ac:chgData name="Pauline Felten" userId="3859cd083f125268" providerId="Windows Live" clId="Web-{3B240334-2180-4530-B3A3-03D4780D02D2}" dt="2023-11-09T16:21:54.400" v="730" actId="20577"/>
          <ac:spMkLst>
            <pc:docMk/>
            <pc:sldMk cId="1258004843" sldId="267"/>
            <ac:spMk id="2" creationId="{86D07EA3-BE9F-EDE5-0852-643BFB344B41}"/>
          </ac:spMkLst>
        </pc:spChg>
        <pc:graphicFrameChg chg="mod modGraphic">
          <ac:chgData name="Pauline Felten" userId="3859cd083f125268" providerId="Windows Live" clId="Web-{3B240334-2180-4530-B3A3-03D4780D02D2}" dt="2023-11-09T16:21:42.524" v="728" actId="14100"/>
          <ac:graphicFrameMkLst>
            <pc:docMk/>
            <pc:sldMk cId="1258004843" sldId="267"/>
            <ac:graphicFrameMk id="12" creationId="{04A2BAEE-CB81-7197-2C5C-50FC6FAA0D0F}"/>
          </ac:graphicFrameMkLst>
        </pc:graphicFrameChg>
        <pc:graphicFrameChg chg="mod modGraphic">
          <ac:chgData name="Pauline Felten" userId="3859cd083f125268" providerId="Windows Live" clId="Web-{3B240334-2180-4530-B3A3-03D4780D02D2}" dt="2023-11-09T16:19:27.725" v="529" actId="14100"/>
          <ac:graphicFrameMkLst>
            <pc:docMk/>
            <pc:sldMk cId="1258004843" sldId="267"/>
            <ac:graphicFrameMk id="13" creationId="{1DE4E280-A4D1-5264-EA82-3B4ED98F4554}"/>
          </ac:graphicFrameMkLst>
        </pc:graphicFrameChg>
      </pc:sldChg>
      <pc:sldChg chg="modSp">
        <pc:chgData name="Pauline Felten" userId="3859cd083f125268" providerId="Windows Live" clId="Web-{3B240334-2180-4530-B3A3-03D4780D02D2}" dt="2023-11-09T16:37:03.822" v="1651" actId="14100"/>
        <pc:sldMkLst>
          <pc:docMk/>
          <pc:sldMk cId="62942963" sldId="268"/>
        </pc:sldMkLst>
        <pc:spChg chg="mod">
          <ac:chgData name="Pauline Felten" userId="3859cd083f125268" providerId="Windows Live" clId="Web-{3B240334-2180-4530-B3A3-03D4780D02D2}" dt="2023-11-09T16:22:33.525" v="743" actId="20577"/>
          <ac:spMkLst>
            <pc:docMk/>
            <pc:sldMk cId="62942963" sldId="268"/>
            <ac:spMk id="6" creationId="{891C8F7D-2DEA-E775-BB98-E3EC3CEBAF9D}"/>
          </ac:spMkLst>
        </pc:spChg>
        <pc:picChg chg="mod">
          <ac:chgData name="Pauline Felten" userId="3859cd083f125268" providerId="Windows Live" clId="Web-{3B240334-2180-4530-B3A3-03D4780D02D2}" dt="2023-11-09T16:37:03.822" v="1651" actId="14100"/>
          <ac:picMkLst>
            <pc:docMk/>
            <pc:sldMk cId="62942963" sldId="268"/>
            <ac:picMk id="7" creationId="{06D86F64-1089-C16E-91B7-A742C1A2603D}"/>
          </ac:picMkLst>
        </pc:picChg>
      </pc:sldChg>
      <pc:sldChg chg="modSp">
        <pc:chgData name="Pauline Felten" userId="3859cd083f125268" providerId="Windows Live" clId="Web-{3B240334-2180-4530-B3A3-03D4780D02D2}" dt="2023-11-09T16:39:49.887" v="1672" actId="20577"/>
        <pc:sldMkLst>
          <pc:docMk/>
          <pc:sldMk cId="4199707567" sldId="269"/>
        </pc:sldMkLst>
        <pc:spChg chg="mod">
          <ac:chgData name="Pauline Felten" userId="3859cd083f125268" providerId="Windows Live" clId="Web-{3B240334-2180-4530-B3A3-03D4780D02D2}" dt="2023-11-09T16:39:49.887" v="1672" actId="20577"/>
          <ac:spMkLst>
            <pc:docMk/>
            <pc:sldMk cId="4199707567" sldId="269"/>
            <ac:spMk id="2" creationId="{13623FBE-7832-0A00-67E1-E1CC15B21050}"/>
          </ac:spMkLst>
        </pc:spChg>
      </pc:sldChg>
      <pc:sldChg chg="addSp delSp modSp">
        <pc:chgData name="Pauline Felten" userId="3859cd083f125268" providerId="Windows Live" clId="Web-{3B240334-2180-4530-B3A3-03D4780D02D2}" dt="2023-11-09T16:41:13.264" v="1682" actId="20577"/>
        <pc:sldMkLst>
          <pc:docMk/>
          <pc:sldMk cId="3265493372" sldId="270"/>
        </pc:sldMkLst>
        <pc:spChg chg="mod">
          <ac:chgData name="Pauline Felten" userId="3859cd083f125268" providerId="Windows Live" clId="Web-{3B240334-2180-4530-B3A3-03D4780D02D2}" dt="2023-11-09T16:41:13.264" v="1682" actId="20577"/>
          <ac:spMkLst>
            <pc:docMk/>
            <pc:sldMk cId="3265493372" sldId="270"/>
            <ac:spMk id="2" creationId="{0E35EB42-BB8F-E3A6-BF42-4A3A2920A5A2}"/>
          </ac:spMkLst>
        </pc:spChg>
        <pc:spChg chg="mod">
          <ac:chgData name="Pauline Felten" userId="3859cd083f125268" providerId="Windows Live" clId="Web-{3B240334-2180-4530-B3A3-03D4780D02D2}" dt="2023-11-09T16:37:18.291" v="1652"/>
          <ac:spMkLst>
            <pc:docMk/>
            <pc:sldMk cId="3265493372" sldId="270"/>
            <ac:spMk id="3" creationId="{053069BE-34E2-BF26-2117-5D7897DE7675}"/>
          </ac:spMkLst>
        </pc:spChg>
        <pc:spChg chg="del">
          <ac:chgData name="Pauline Felten" userId="3859cd083f125268" providerId="Windows Live" clId="Web-{3B240334-2180-4530-B3A3-03D4780D02D2}" dt="2023-11-09T16:37:18.291" v="1652"/>
          <ac:spMkLst>
            <pc:docMk/>
            <pc:sldMk cId="3265493372" sldId="270"/>
            <ac:spMk id="8" creationId="{0D57E7FA-E8FC-45AC-868F-CDC8144939D6}"/>
          </ac:spMkLst>
        </pc:spChg>
        <pc:spChg chg="del">
          <ac:chgData name="Pauline Felten" userId="3859cd083f125268" providerId="Windows Live" clId="Web-{3B240334-2180-4530-B3A3-03D4780D02D2}" dt="2023-11-09T16:37:18.291" v="1652"/>
          <ac:spMkLst>
            <pc:docMk/>
            <pc:sldMk cId="3265493372" sldId="270"/>
            <ac:spMk id="10" creationId="{ED894347-C9A9-4BFD-8A6D-05A2B0CDDF79}"/>
          </ac:spMkLst>
        </pc:spChg>
        <pc:spChg chg="del">
          <ac:chgData name="Pauline Felten" userId="3859cd083f125268" providerId="Windows Live" clId="Web-{3B240334-2180-4530-B3A3-03D4780D02D2}" dt="2023-11-09T16:37:18.291" v="1652"/>
          <ac:spMkLst>
            <pc:docMk/>
            <pc:sldMk cId="3265493372" sldId="270"/>
            <ac:spMk id="12" creationId="{284ED281-4082-46F9-86EE-D78901367138}"/>
          </ac:spMkLst>
        </pc:spChg>
        <pc:spChg chg="del">
          <ac:chgData name="Pauline Felten" userId="3859cd083f125268" providerId="Windows Live" clId="Web-{3B240334-2180-4530-B3A3-03D4780D02D2}" dt="2023-11-09T16:37:18.291" v="1652"/>
          <ac:spMkLst>
            <pc:docMk/>
            <pc:sldMk cId="3265493372" sldId="270"/>
            <ac:spMk id="14" creationId="{5531D9B7-48AB-4407-A9E8-13391FCB2E54}"/>
          </ac:spMkLst>
        </pc:spChg>
        <pc:spChg chg="add">
          <ac:chgData name="Pauline Felten" userId="3859cd083f125268" providerId="Windows Live" clId="Web-{3B240334-2180-4530-B3A3-03D4780D02D2}" dt="2023-11-09T16:37:18.291" v="1652"/>
          <ac:spMkLst>
            <pc:docMk/>
            <pc:sldMk cId="3265493372" sldId="270"/>
            <ac:spMk id="19" creationId="{0D57E7FA-E8FC-45AC-868F-CDC8144939D6}"/>
          </ac:spMkLst>
        </pc:spChg>
        <pc:spChg chg="add">
          <ac:chgData name="Pauline Felten" userId="3859cd083f125268" providerId="Windows Live" clId="Web-{3B240334-2180-4530-B3A3-03D4780D02D2}" dt="2023-11-09T16:37:18.291" v="1652"/>
          <ac:spMkLst>
            <pc:docMk/>
            <pc:sldMk cId="3265493372" sldId="270"/>
            <ac:spMk id="21" creationId="{FEC7823C-FDD6-429C-986C-063FDEBF9EAA}"/>
          </ac:spMkLst>
        </pc:spChg>
        <pc:spChg chg="add">
          <ac:chgData name="Pauline Felten" userId="3859cd083f125268" providerId="Windows Live" clId="Web-{3B240334-2180-4530-B3A3-03D4780D02D2}" dt="2023-11-09T16:37:18.291" v="1652"/>
          <ac:spMkLst>
            <pc:docMk/>
            <pc:sldMk cId="3265493372" sldId="270"/>
            <ac:spMk id="23" creationId="{9CF7FE1C-8BC5-4B0C-A2BC-93AB72C90FDD}"/>
          </ac:spMkLst>
        </pc:spChg>
        <pc:spChg chg="add">
          <ac:chgData name="Pauline Felten" userId="3859cd083f125268" providerId="Windows Live" clId="Web-{3B240334-2180-4530-B3A3-03D4780D02D2}" dt="2023-11-09T16:37:18.291" v="1652"/>
          <ac:spMkLst>
            <pc:docMk/>
            <pc:sldMk cId="3265493372" sldId="270"/>
            <ac:spMk id="25" creationId="{B0651F5E-0457-4065-ACB2-8B81590C204B}"/>
          </ac:spMkLst>
        </pc:spChg>
      </pc:sldChg>
      <pc:sldChg chg="addSp delSp modSp addAnim">
        <pc:chgData name="Pauline Felten" userId="3859cd083f125268" providerId="Windows Live" clId="Web-{3B240334-2180-4530-B3A3-03D4780D02D2}" dt="2023-11-09T16:41:19.014" v="1683" actId="20577"/>
        <pc:sldMkLst>
          <pc:docMk/>
          <pc:sldMk cId="1721218027" sldId="271"/>
        </pc:sldMkLst>
        <pc:spChg chg="mod">
          <ac:chgData name="Pauline Felten" userId="3859cd083f125268" providerId="Windows Live" clId="Web-{3B240334-2180-4530-B3A3-03D4780D02D2}" dt="2023-11-09T16:41:19.014" v="1683" actId="20577"/>
          <ac:spMkLst>
            <pc:docMk/>
            <pc:sldMk cId="1721218027" sldId="271"/>
            <ac:spMk id="2" creationId="{7B9611B3-4589-617B-9797-007E8F63574E}"/>
          </ac:spMkLst>
        </pc:spChg>
        <pc:spChg chg="mod">
          <ac:chgData name="Pauline Felten" userId="3859cd083f125268" providerId="Windows Live" clId="Web-{3B240334-2180-4530-B3A3-03D4780D02D2}" dt="2023-11-09T16:37:33.604" v="1656"/>
          <ac:spMkLst>
            <pc:docMk/>
            <pc:sldMk cId="1721218027" sldId="271"/>
            <ac:spMk id="3" creationId="{DA24A1F2-C4B0-384D-1AEB-ED46A4B6D2BA}"/>
          </ac:spMkLst>
        </pc:spChg>
        <pc:spChg chg="add del">
          <ac:chgData name="Pauline Felten" userId="3859cd083f125268" providerId="Windows Live" clId="Web-{3B240334-2180-4530-B3A3-03D4780D02D2}" dt="2023-11-09T16:37:33.604" v="1656"/>
          <ac:spMkLst>
            <pc:docMk/>
            <pc:sldMk cId="1721218027" sldId="271"/>
            <ac:spMk id="8" creationId="{0D57E7FA-E8FC-45AC-868F-CDC8144939D6}"/>
          </ac:spMkLst>
        </pc:spChg>
        <pc:spChg chg="add del">
          <ac:chgData name="Pauline Felten" userId="3859cd083f125268" providerId="Windows Live" clId="Web-{3B240334-2180-4530-B3A3-03D4780D02D2}" dt="2023-11-09T16:37:33.604" v="1656"/>
          <ac:spMkLst>
            <pc:docMk/>
            <pc:sldMk cId="1721218027" sldId="271"/>
            <ac:spMk id="10" creationId="{ED894347-C9A9-4BFD-8A6D-05A2B0CDDF79}"/>
          </ac:spMkLst>
        </pc:spChg>
        <pc:spChg chg="add del">
          <ac:chgData name="Pauline Felten" userId="3859cd083f125268" providerId="Windows Live" clId="Web-{3B240334-2180-4530-B3A3-03D4780D02D2}" dt="2023-11-09T16:37:33.604" v="1656"/>
          <ac:spMkLst>
            <pc:docMk/>
            <pc:sldMk cId="1721218027" sldId="271"/>
            <ac:spMk id="12" creationId="{284ED281-4082-46F9-86EE-D78901367138}"/>
          </ac:spMkLst>
        </pc:spChg>
        <pc:spChg chg="add del">
          <ac:chgData name="Pauline Felten" userId="3859cd083f125268" providerId="Windows Live" clId="Web-{3B240334-2180-4530-B3A3-03D4780D02D2}" dt="2023-11-09T16:37:33.604" v="1656"/>
          <ac:spMkLst>
            <pc:docMk/>
            <pc:sldMk cId="1721218027" sldId="271"/>
            <ac:spMk id="14" creationId="{5531D9B7-48AB-4407-A9E8-13391FCB2E54}"/>
          </ac:spMkLst>
        </pc:spChg>
        <pc:spChg chg="add del">
          <ac:chgData name="Pauline Felten" userId="3859cd083f125268" providerId="Windows Live" clId="Web-{3B240334-2180-4530-B3A3-03D4780D02D2}" dt="2023-11-09T16:37:33.588" v="1655"/>
          <ac:spMkLst>
            <pc:docMk/>
            <pc:sldMk cId="1721218027" sldId="271"/>
            <ac:spMk id="19" creationId="{0D57E7FA-E8FC-45AC-868F-CDC8144939D6}"/>
          </ac:spMkLst>
        </pc:spChg>
        <pc:spChg chg="add del">
          <ac:chgData name="Pauline Felten" userId="3859cd083f125268" providerId="Windows Live" clId="Web-{3B240334-2180-4530-B3A3-03D4780D02D2}" dt="2023-11-09T16:37:33.588" v="1655"/>
          <ac:spMkLst>
            <pc:docMk/>
            <pc:sldMk cId="1721218027" sldId="271"/>
            <ac:spMk id="21" creationId="{ED894347-C9A9-4BFD-8A6D-05A2B0CDDF79}"/>
          </ac:spMkLst>
        </pc:spChg>
        <pc:spChg chg="add del">
          <ac:chgData name="Pauline Felten" userId="3859cd083f125268" providerId="Windows Live" clId="Web-{3B240334-2180-4530-B3A3-03D4780D02D2}" dt="2023-11-09T16:37:33.588" v="1655"/>
          <ac:spMkLst>
            <pc:docMk/>
            <pc:sldMk cId="1721218027" sldId="271"/>
            <ac:spMk id="23" creationId="{284ED281-4082-46F9-86EE-D78901367138}"/>
          </ac:spMkLst>
        </pc:spChg>
        <pc:spChg chg="add del">
          <ac:chgData name="Pauline Felten" userId="3859cd083f125268" providerId="Windows Live" clId="Web-{3B240334-2180-4530-B3A3-03D4780D02D2}" dt="2023-11-09T16:37:33.588" v="1655"/>
          <ac:spMkLst>
            <pc:docMk/>
            <pc:sldMk cId="1721218027" sldId="271"/>
            <ac:spMk id="25" creationId="{5531D9B7-48AB-4407-A9E8-13391FCB2E54}"/>
          </ac:spMkLst>
        </pc:spChg>
        <pc:spChg chg="add">
          <ac:chgData name="Pauline Felten" userId="3859cd083f125268" providerId="Windows Live" clId="Web-{3B240334-2180-4530-B3A3-03D4780D02D2}" dt="2023-11-09T16:37:33.604" v="1656"/>
          <ac:spMkLst>
            <pc:docMk/>
            <pc:sldMk cId="1721218027" sldId="271"/>
            <ac:spMk id="27" creationId="{0D57E7FA-E8FC-45AC-868F-CDC8144939D6}"/>
          </ac:spMkLst>
        </pc:spChg>
        <pc:spChg chg="add">
          <ac:chgData name="Pauline Felten" userId="3859cd083f125268" providerId="Windows Live" clId="Web-{3B240334-2180-4530-B3A3-03D4780D02D2}" dt="2023-11-09T16:37:33.604" v="1656"/>
          <ac:spMkLst>
            <pc:docMk/>
            <pc:sldMk cId="1721218027" sldId="271"/>
            <ac:spMk id="28" creationId="{FEC7823C-FDD6-429C-986C-063FDEBF9EAA}"/>
          </ac:spMkLst>
        </pc:spChg>
        <pc:spChg chg="add">
          <ac:chgData name="Pauline Felten" userId="3859cd083f125268" providerId="Windows Live" clId="Web-{3B240334-2180-4530-B3A3-03D4780D02D2}" dt="2023-11-09T16:37:33.604" v="1656"/>
          <ac:spMkLst>
            <pc:docMk/>
            <pc:sldMk cId="1721218027" sldId="271"/>
            <ac:spMk id="29" creationId="{9CF7FE1C-8BC5-4B0C-A2BC-93AB72C90FDD}"/>
          </ac:spMkLst>
        </pc:spChg>
        <pc:spChg chg="add">
          <ac:chgData name="Pauline Felten" userId="3859cd083f125268" providerId="Windows Live" clId="Web-{3B240334-2180-4530-B3A3-03D4780D02D2}" dt="2023-11-09T16:37:33.604" v="1656"/>
          <ac:spMkLst>
            <pc:docMk/>
            <pc:sldMk cId="1721218027" sldId="271"/>
            <ac:spMk id="30" creationId="{B0651F5E-0457-4065-ACB2-8B81590C204B}"/>
          </ac:spMkLst>
        </pc:spChg>
      </pc:sldChg>
      <pc:sldChg chg="modSp">
        <pc:chgData name="Pauline Felten" userId="3859cd083f125268" providerId="Windows Live" clId="Web-{3B240334-2180-4530-B3A3-03D4780D02D2}" dt="2023-11-09T16:39:22.887" v="1667" actId="20577"/>
        <pc:sldMkLst>
          <pc:docMk/>
          <pc:sldMk cId="1508808588" sldId="283"/>
        </pc:sldMkLst>
        <pc:spChg chg="mod">
          <ac:chgData name="Pauline Felten" userId="3859cd083f125268" providerId="Windows Live" clId="Web-{3B240334-2180-4530-B3A3-03D4780D02D2}" dt="2023-11-09T16:39:09.886" v="1665" actId="20577"/>
          <ac:spMkLst>
            <pc:docMk/>
            <pc:sldMk cId="1508808588" sldId="283"/>
            <ac:spMk id="6" creationId="{9FACC8AB-94ED-B6CD-C5F3-C0E188983BB0}"/>
          </ac:spMkLst>
        </pc:spChg>
        <pc:spChg chg="mod">
          <ac:chgData name="Pauline Felten" userId="3859cd083f125268" providerId="Windows Live" clId="Web-{3B240334-2180-4530-B3A3-03D4780D02D2}" dt="2023-11-09T16:39:22.887" v="1667" actId="20577"/>
          <ac:spMkLst>
            <pc:docMk/>
            <pc:sldMk cId="1508808588" sldId="283"/>
            <ac:spMk id="7" creationId="{1A41794C-E043-BB20-4DB3-670D8BD22D6C}"/>
          </ac:spMkLst>
        </pc:spChg>
      </pc:sldChg>
      <pc:sldChg chg="addSp modSp mod setBg">
        <pc:chgData name="Pauline Felten" userId="3859cd083f125268" providerId="Windows Live" clId="Web-{3B240334-2180-4530-B3A3-03D4780D02D2}" dt="2023-11-09T16:40:49.185" v="1680" actId="20577"/>
        <pc:sldMkLst>
          <pc:docMk/>
          <pc:sldMk cId="1750475559" sldId="284"/>
        </pc:sldMkLst>
        <pc:spChg chg="mod">
          <ac:chgData name="Pauline Felten" userId="3859cd083f125268" providerId="Windows Live" clId="Web-{3B240334-2180-4530-B3A3-03D4780D02D2}" dt="2023-11-09T16:40:49.185" v="1680" actId="20577"/>
          <ac:spMkLst>
            <pc:docMk/>
            <pc:sldMk cId="1750475559" sldId="284"/>
            <ac:spMk id="2" creationId="{51DE7E9D-398D-2F67-695F-9C59D22E3B6E}"/>
          </ac:spMkLst>
        </pc:spChg>
        <pc:spChg chg="mod ord">
          <ac:chgData name="Pauline Felten" userId="3859cd083f125268" providerId="Windows Live" clId="Web-{3B240334-2180-4530-B3A3-03D4780D02D2}" dt="2023-11-09T16:36:28.415" v="1646"/>
          <ac:spMkLst>
            <pc:docMk/>
            <pc:sldMk cId="1750475559" sldId="284"/>
            <ac:spMk id="4" creationId="{02F8D099-7646-130A-696C-F6C31AAAC2E1}"/>
          </ac:spMkLst>
        </pc:spChg>
        <pc:spChg chg="add">
          <ac:chgData name="Pauline Felten" userId="3859cd083f125268" providerId="Windows Live" clId="Web-{3B240334-2180-4530-B3A3-03D4780D02D2}" dt="2023-11-09T16:36:28.415" v="1646"/>
          <ac:spMkLst>
            <pc:docMk/>
            <pc:sldMk cId="1750475559" sldId="284"/>
            <ac:spMk id="11" creationId="{0D57E7FA-E8FC-45AC-868F-CDC8144939D6}"/>
          </ac:spMkLst>
        </pc:spChg>
        <pc:spChg chg="add">
          <ac:chgData name="Pauline Felten" userId="3859cd083f125268" providerId="Windows Live" clId="Web-{3B240334-2180-4530-B3A3-03D4780D02D2}" dt="2023-11-09T16:36:28.415" v="1646"/>
          <ac:spMkLst>
            <pc:docMk/>
            <pc:sldMk cId="1750475559" sldId="284"/>
            <ac:spMk id="13" creationId="{B7BD7FCF-A254-4A97-A15C-319B67622677}"/>
          </ac:spMkLst>
        </pc:spChg>
        <pc:spChg chg="add">
          <ac:chgData name="Pauline Felten" userId="3859cd083f125268" providerId="Windows Live" clId="Web-{3B240334-2180-4530-B3A3-03D4780D02D2}" dt="2023-11-09T16:36:28.415" v="1646"/>
          <ac:spMkLst>
            <pc:docMk/>
            <pc:sldMk cId="1750475559" sldId="284"/>
            <ac:spMk id="15" creationId="{52FFAF72-6204-4676-9C6F-9A4CC4D91805}"/>
          </ac:spMkLst>
        </pc:spChg>
        <pc:picChg chg="mod">
          <ac:chgData name="Pauline Felten" userId="3859cd083f125268" providerId="Windows Live" clId="Web-{3B240334-2180-4530-B3A3-03D4780D02D2}" dt="2023-11-09T16:36:39.649" v="1649" actId="1076"/>
          <ac:picMkLst>
            <pc:docMk/>
            <pc:sldMk cId="1750475559" sldId="284"/>
            <ac:picMk id="6" creationId="{68EED6A9-99A9-EA66-6BCA-8DC239319740}"/>
          </ac:picMkLst>
        </pc:picChg>
      </pc:sldChg>
      <pc:sldChg chg="new del">
        <pc:chgData name="Pauline Felten" userId="3859cd083f125268" providerId="Windows Live" clId="Web-{3B240334-2180-4530-B3A3-03D4780D02D2}" dt="2023-11-13T10:51:53.037" v="1685"/>
        <pc:sldMkLst>
          <pc:docMk/>
          <pc:sldMk cId="3987885092" sldId="289"/>
        </pc:sldMkLst>
      </pc:sldChg>
    </pc:docChg>
  </pc:docChgLst>
  <pc:docChgLst>
    <pc:chgData name="Pauline Felten" userId="3859cd083f125268" providerId="Windows Live" clId="Web-{AE1650EA-FF9D-4F6D-9D5A-7C767447036F}"/>
    <pc:docChg chg="addSld delSld modSld sldOrd modMainMaster">
      <pc:chgData name="Pauline Felten" userId="3859cd083f125268" providerId="Windows Live" clId="Web-{AE1650EA-FF9D-4F6D-9D5A-7C767447036F}" dt="2023-11-09T16:07:57.154" v="2057" actId="20577"/>
      <pc:docMkLst>
        <pc:docMk/>
      </pc:docMkLst>
      <pc:sldChg chg="addSp delSp modSp mod setBg addAnim delAnim">
        <pc:chgData name="Pauline Felten" userId="3859cd083f125268" providerId="Windows Live" clId="Web-{AE1650EA-FF9D-4F6D-9D5A-7C767447036F}" dt="2023-11-09T15:57:17.212" v="1988" actId="1076"/>
        <pc:sldMkLst>
          <pc:docMk/>
          <pc:sldMk cId="109857222" sldId="256"/>
        </pc:sldMkLst>
        <pc:spChg chg="mod ord">
          <ac:chgData name="Pauline Felten" userId="3859cd083f125268" providerId="Windows Live" clId="Web-{AE1650EA-FF9D-4F6D-9D5A-7C767447036F}" dt="2023-11-09T15:57:17.212" v="1988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auline Felten" userId="3859cd083f125268" providerId="Windows Live" clId="Web-{AE1650EA-FF9D-4F6D-9D5A-7C767447036F}" dt="2023-11-09T15:54:35.957" v="197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Pauline Felten" userId="3859cd083f125268" providerId="Windows Live" clId="Web-{AE1650EA-FF9D-4F6D-9D5A-7C767447036F}" dt="2023-11-09T15:54:35.957" v="1978"/>
          <ac:spMkLst>
            <pc:docMk/>
            <pc:sldMk cId="109857222" sldId="256"/>
            <ac:spMk id="4" creationId="{FD052CA1-1553-86F3-3041-5DF83AD9AE45}"/>
          </ac:spMkLst>
        </pc:spChg>
        <pc:spChg chg="add del mod">
          <ac:chgData name="Pauline Felten" userId="3859cd083f125268" providerId="Windows Live" clId="Web-{AE1650EA-FF9D-4F6D-9D5A-7C767447036F}" dt="2023-11-09T15:51:06.482" v="1944"/>
          <ac:spMkLst>
            <pc:docMk/>
            <pc:sldMk cId="109857222" sldId="256"/>
            <ac:spMk id="6" creationId="{D7DD9597-6FDA-7364-64D0-CFB69AAAA80F}"/>
          </ac:spMkLst>
        </pc:spChg>
        <pc:spChg chg="del">
          <ac:chgData name="Pauline Felten" userId="3859cd083f125268" providerId="Windows Live" clId="Web-{AE1650EA-FF9D-4F6D-9D5A-7C767447036F}" dt="2023-11-09T15:48:24.883" v="1934"/>
          <ac:spMkLst>
            <pc:docMk/>
            <pc:sldMk cId="109857222" sldId="256"/>
            <ac:spMk id="8" creationId="{D839A9B9-F246-4779-A2BA-7AD3DAB5412B}"/>
          </ac:spMkLst>
        </pc:spChg>
        <pc:spChg chg="del">
          <ac:chgData name="Pauline Felten" userId="3859cd083f125268" providerId="Windows Live" clId="Web-{AE1650EA-FF9D-4F6D-9D5A-7C767447036F}" dt="2023-11-09T15:48:24.883" v="1934"/>
          <ac:spMkLst>
            <pc:docMk/>
            <pc:sldMk cId="109857222" sldId="256"/>
            <ac:spMk id="10" creationId="{689FF3C7-B796-4C63-BF20-B2EE56888340}"/>
          </ac:spMkLst>
        </pc:spChg>
        <pc:spChg chg="add del">
          <ac:chgData name="Pauline Felten" userId="3859cd083f125268" providerId="Windows Live" clId="Web-{AE1650EA-FF9D-4F6D-9D5A-7C767447036F}" dt="2023-11-09T15:48:55.118" v="1938"/>
          <ac:spMkLst>
            <pc:docMk/>
            <pc:sldMk cId="109857222" sldId="256"/>
            <ac:spMk id="15" creationId="{764E0904-5ABD-4DC7-8562-C38580C953A2}"/>
          </ac:spMkLst>
        </pc:spChg>
        <pc:spChg chg="add del">
          <ac:chgData name="Pauline Felten" userId="3859cd083f125268" providerId="Windows Live" clId="Web-{AE1650EA-FF9D-4F6D-9D5A-7C767447036F}" dt="2023-11-09T15:50:50.872" v="1942"/>
          <ac:spMkLst>
            <pc:docMk/>
            <pc:sldMk cId="109857222" sldId="256"/>
            <ac:spMk id="20" creationId="{8F187B58-3857-4454-9C70-EFB475976F73}"/>
          </ac:spMkLst>
        </pc:spChg>
        <pc:spChg chg="add del">
          <ac:chgData name="Pauline Felten" userId="3859cd083f125268" providerId="Windows Live" clId="Web-{AE1650EA-FF9D-4F6D-9D5A-7C767447036F}" dt="2023-11-09T15:50:50.872" v="1942"/>
          <ac:spMkLst>
            <pc:docMk/>
            <pc:sldMk cId="109857222" sldId="256"/>
            <ac:spMk id="22" creationId="{4C5418A4-3935-49EA-B51C-5DDCBFAA3952}"/>
          </ac:spMkLst>
        </pc:spChg>
        <pc:spChg chg="add del">
          <ac:chgData name="Pauline Felten" userId="3859cd083f125268" providerId="Windows Live" clId="Web-{AE1650EA-FF9D-4F6D-9D5A-7C767447036F}" dt="2023-11-09T15:51:45.314" v="1952"/>
          <ac:spMkLst>
            <pc:docMk/>
            <pc:sldMk cId="109857222" sldId="256"/>
            <ac:spMk id="27" creationId="{B7BD7FCF-A254-4A97-A15C-319B67622677}"/>
          </ac:spMkLst>
        </pc:spChg>
        <pc:spChg chg="add del">
          <ac:chgData name="Pauline Felten" userId="3859cd083f125268" providerId="Windows Live" clId="Web-{AE1650EA-FF9D-4F6D-9D5A-7C767447036F}" dt="2023-11-09T15:51:45.314" v="1952"/>
          <ac:spMkLst>
            <pc:docMk/>
            <pc:sldMk cId="109857222" sldId="256"/>
            <ac:spMk id="29" creationId="{52FFAF72-6204-4676-9C6F-9A4CC4D91805}"/>
          </ac:spMkLst>
        </pc:spChg>
        <pc:spChg chg="add del">
          <ac:chgData name="Pauline Felten" userId="3859cd083f125268" providerId="Windows Live" clId="Web-{AE1650EA-FF9D-4F6D-9D5A-7C767447036F}" dt="2023-11-09T15:54:35.957" v="1978"/>
          <ac:spMkLst>
            <pc:docMk/>
            <pc:sldMk cId="109857222" sldId="256"/>
            <ac:spMk id="34" creationId="{B7BD7FCF-A254-4A97-A15C-319B67622677}"/>
          </ac:spMkLst>
        </pc:spChg>
        <pc:spChg chg="add del">
          <ac:chgData name="Pauline Felten" userId="3859cd083f125268" providerId="Windows Live" clId="Web-{AE1650EA-FF9D-4F6D-9D5A-7C767447036F}" dt="2023-11-09T15:54:35.957" v="1978"/>
          <ac:spMkLst>
            <pc:docMk/>
            <pc:sldMk cId="109857222" sldId="256"/>
            <ac:spMk id="36" creationId="{52FFAF72-6204-4676-9C6F-9A4CC4D91805}"/>
          </ac:spMkLst>
        </pc:spChg>
        <pc:spChg chg="add del">
          <ac:chgData name="Pauline Felten" userId="3859cd083f125268" providerId="Windows Live" clId="Web-{AE1650EA-FF9D-4F6D-9D5A-7C767447036F}" dt="2023-11-09T15:54:35.957" v="1978"/>
          <ac:spMkLst>
            <pc:docMk/>
            <pc:sldMk cId="109857222" sldId="256"/>
            <ac:spMk id="41" creationId="{06DA9DF9-31F7-4056-B42E-878CC92417B8}"/>
          </ac:spMkLst>
        </pc:spChg>
        <pc:picChg chg="add mod ord">
          <ac:chgData name="Pauline Felten" userId="3859cd083f125268" providerId="Windows Live" clId="Web-{AE1650EA-FF9D-4F6D-9D5A-7C767447036F}" dt="2023-11-09T15:55:06.443" v="1980"/>
          <ac:picMkLst>
            <pc:docMk/>
            <pc:sldMk cId="109857222" sldId="256"/>
            <ac:picMk id="5" creationId="{EAB4D760-D8D1-12CC-E6EA-40C2F3D56B77}"/>
          </ac:picMkLst>
        </pc:picChg>
      </pc:sldChg>
      <pc:sldChg chg="addSp modSp del">
        <pc:chgData name="Pauline Felten" userId="3859cd083f125268" providerId="Windows Live" clId="Web-{AE1650EA-FF9D-4F6D-9D5A-7C767447036F}" dt="2023-11-06T15:39:49.961" v="818"/>
        <pc:sldMkLst>
          <pc:docMk/>
          <pc:sldMk cId="192726825" sldId="257"/>
        </pc:sldMkLst>
        <pc:spChg chg="mod">
          <ac:chgData name="Pauline Felten" userId="3859cd083f125268" providerId="Windows Live" clId="Web-{AE1650EA-FF9D-4F6D-9D5A-7C767447036F}" dt="2023-11-06T15:37:25.359" v="784" actId="1076"/>
          <ac:spMkLst>
            <pc:docMk/>
            <pc:sldMk cId="192726825" sldId="257"/>
            <ac:spMk id="2" creationId="{109C77C1-571A-AA13-9DF1-2164124A0138}"/>
          </ac:spMkLst>
        </pc:spChg>
        <pc:spChg chg="add mod">
          <ac:chgData name="Pauline Felten" userId="3859cd083f125268" providerId="Windows Live" clId="Web-{AE1650EA-FF9D-4F6D-9D5A-7C767447036F}" dt="2023-11-06T15:36:21.058" v="782"/>
          <ac:spMkLst>
            <pc:docMk/>
            <pc:sldMk cId="192726825" sldId="257"/>
            <ac:spMk id="3" creationId="{15BC896B-261E-9A2E-D8AB-74D8E8145A39}"/>
          </ac:spMkLst>
        </pc:spChg>
        <pc:spChg chg="mod">
          <ac:chgData name="Pauline Felten" userId="3859cd083f125268" providerId="Windows Live" clId="Web-{AE1650EA-FF9D-4F6D-9D5A-7C767447036F}" dt="2023-11-06T15:37:29.812" v="785" actId="1076"/>
          <ac:spMkLst>
            <pc:docMk/>
            <pc:sldMk cId="192726825" sldId="257"/>
            <ac:spMk id="4" creationId="{195B8FCE-1E46-5B76-16D4-93625F3D4BED}"/>
          </ac:spMkLst>
        </pc:spChg>
        <pc:spChg chg="mod">
          <ac:chgData name="Pauline Felten" userId="3859cd083f125268" providerId="Windows Live" clId="Web-{AE1650EA-FF9D-4F6D-9D5A-7C767447036F}" dt="2023-11-06T15:36:08.417" v="781" actId="1076"/>
          <ac:spMkLst>
            <pc:docMk/>
            <pc:sldMk cId="192726825" sldId="257"/>
            <ac:spMk id="5" creationId="{EB63FB24-4650-26B1-B4AE-4E1940EE963A}"/>
          </ac:spMkLst>
        </pc:spChg>
        <pc:spChg chg="mod">
          <ac:chgData name="Pauline Felten" userId="3859cd083f125268" providerId="Windows Live" clId="Web-{AE1650EA-FF9D-4F6D-9D5A-7C767447036F}" dt="2023-11-06T15:36:00.963" v="780" actId="1076"/>
          <ac:spMkLst>
            <pc:docMk/>
            <pc:sldMk cId="192726825" sldId="257"/>
            <ac:spMk id="6" creationId="{5F52B4EA-C532-CC51-BC99-E181B2C4913F}"/>
          </ac:spMkLst>
        </pc:spChg>
      </pc:sldChg>
      <pc:sldChg chg="addSp delSp modSp">
        <pc:chgData name="Pauline Felten" userId="3859cd083f125268" providerId="Windows Live" clId="Web-{AE1650EA-FF9D-4F6D-9D5A-7C767447036F}" dt="2023-11-09T16:00:12.937" v="2008"/>
        <pc:sldMkLst>
          <pc:docMk/>
          <pc:sldMk cId="387107479" sldId="258"/>
        </pc:sldMkLst>
        <pc:spChg chg="mod">
          <ac:chgData name="Pauline Felten" userId="3859cd083f125268" providerId="Windows Live" clId="Web-{AE1650EA-FF9D-4F6D-9D5A-7C767447036F}" dt="2023-11-09T15:59:30.982" v="2005"/>
          <ac:spMkLst>
            <pc:docMk/>
            <pc:sldMk cId="387107479" sldId="258"/>
            <ac:spMk id="2" creationId="{73B1066E-0242-3860-03D5-1980A4A11CF3}"/>
          </ac:spMkLst>
        </pc:spChg>
        <pc:spChg chg="del mod">
          <ac:chgData name="Pauline Felten" userId="3859cd083f125268" providerId="Windows Live" clId="Web-{AE1650EA-FF9D-4F6D-9D5A-7C767447036F}" dt="2023-11-09T15:59:30.982" v="2005"/>
          <ac:spMkLst>
            <pc:docMk/>
            <pc:sldMk cId="387107479" sldId="258"/>
            <ac:spMk id="3" creationId="{B2B9CDE8-CF1D-C449-4BFB-136A0BF50BC8}"/>
          </ac:spMkLst>
        </pc:spChg>
        <pc:spChg chg="add mod">
          <ac:chgData name="Pauline Felten" userId="3859cd083f125268" providerId="Windows Live" clId="Web-{AE1650EA-FF9D-4F6D-9D5A-7C767447036F}" dt="2023-11-09T15:59:30.982" v="2005"/>
          <ac:spMkLst>
            <pc:docMk/>
            <pc:sldMk cId="387107479" sldId="258"/>
            <ac:spMk id="4" creationId="{5A5ED6C4-3260-66BC-D45B-99939FB6A3D4}"/>
          </ac:spMkLst>
        </pc:spChg>
        <pc:spChg chg="del">
          <ac:chgData name="Pauline Felten" userId="3859cd083f125268" providerId="Windows Live" clId="Web-{AE1650EA-FF9D-4F6D-9D5A-7C767447036F}" dt="2023-11-09T15:59:30.982" v="2005"/>
          <ac:spMkLst>
            <pc:docMk/>
            <pc:sldMk cId="387107479" sldId="258"/>
            <ac:spMk id="8" creationId="{0D57E7FA-E8FC-45AC-868F-CDC8144939D6}"/>
          </ac:spMkLst>
        </pc:spChg>
        <pc:spChg chg="del">
          <ac:chgData name="Pauline Felten" userId="3859cd083f125268" providerId="Windows Live" clId="Web-{AE1650EA-FF9D-4F6D-9D5A-7C767447036F}" dt="2023-11-09T15:59:30.982" v="2005"/>
          <ac:spMkLst>
            <pc:docMk/>
            <pc:sldMk cId="387107479" sldId="258"/>
            <ac:spMk id="10" creationId="{FEC7823C-FDD6-429C-986C-063FDEBF9EAA}"/>
          </ac:spMkLst>
        </pc:spChg>
        <pc:spChg chg="del">
          <ac:chgData name="Pauline Felten" userId="3859cd083f125268" providerId="Windows Live" clId="Web-{AE1650EA-FF9D-4F6D-9D5A-7C767447036F}" dt="2023-11-09T15:59:30.982" v="2005"/>
          <ac:spMkLst>
            <pc:docMk/>
            <pc:sldMk cId="387107479" sldId="258"/>
            <ac:spMk id="12" creationId="{9CF7FE1C-8BC5-4B0C-A2BC-93AB72C90FDD}"/>
          </ac:spMkLst>
        </pc:spChg>
        <pc:spChg chg="del">
          <ac:chgData name="Pauline Felten" userId="3859cd083f125268" providerId="Windows Live" clId="Web-{AE1650EA-FF9D-4F6D-9D5A-7C767447036F}" dt="2023-11-09T15:59:30.982" v="2005"/>
          <ac:spMkLst>
            <pc:docMk/>
            <pc:sldMk cId="387107479" sldId="258"/>
            <ac:spMk id="14" creationId="{B0651F5E-0457-4065-ACB2-8B81590C204B}"/>
          </ac:spMkLst>
        </pc:spChg>
        <pc:spChg chg="add">
          <ac:chgData name="Pauline Felten" userId="3859cd083f125268" providerId="Windows Live" clId="Web-{AE1650EA-FF9D-4F6D-9D5A-7C767447036F}" dt="2023-11-09T15:59:30.982" v="2005"/>
          <ac:spMkLst>
            <pc:docMk/>
            <pc:sldMk cId="387107479" sldId="258"/>
            <ac:spMk id="20" creationId="{98DED6BC-9A3E-48D4-AD7C-A56D63F547E8}"/>
          </ac:spMkLst>
        </pc:spChg>
        <pc:spChg chg="add">
          <ac:chgData name="Pauline Felten" userId="3859cd083f125268" providerId="Windows Live" clId="Web-{AE1650EA-FF9D-4F6D-9D5A-7C767447036F}" dt="2023-11-09T15:59:30.982" v="2005"/>
          <ac:spMkLst>
            <pc:docMk/>
            <pc:sldMk cId="387107479" sldId="258"/>
            <ac:spMk id="22" creationId="{6B6E033A-DB2E-49B8-B600-B38E0C280263}"/>
          </ac:spMkLst>
        </pc:spChg>
        <pc:graphicFrameChg chg="add modGraphic">
          <ac:chgData name="Pauline Felten" userId="3859cd083f125268" providerId="Windows Live" clId="Web-{AE1650EA-FF9D-4F6D-9D5A-7C767447036F}" dt="2023-11-09T16:00:12.937" v="2008"/>
          <ac:graphicFrameMkLst>
            <pc:docMk/>
            <pc:sldMk cId="387107479" sldId="258"/>
            <ac:graphicFrameMk id="16" creationId="{459BD1FD-514B-7815-150D-B0262BAE0F5B}"/>
          </ac:graphicFrameMkLst>
        </pc:graphicFrameChg>
      </pc:sldChg>
      <pc:sldChg chg="addSp delSp modSp mod setBg">
        <pc:chgData name="Pauline Felten" userId="3859cd083f125268" providerId="Windows Live" clId="Web-{AE1650EA-FF9D-4F6D-9D5A-7C767447036F}" dt="2023-11-09T15:47:20.225" v="1929" actId="20577"/>
        <pc:sldMkLst>
          <pc:docMk/>
          <pc:sldMk cId="1178805114" sldId="259"/>
        </pc:sldMkLst>
        <pc:spChg chg="mod">
          <ac:chgData name="Pauline Felten" userId="3859cd083f125268" providerId="Windows Live" clId="Web-{AE1650EA-FF9D-4F6D-9D5A-7C767447036F}" dt="2023-11-09T15:47:03.162" v="1926" actId="1076"/>
          <ac:spMkLst>
            <pc:docMk/>
            <pc:sldMk cId="1178805114" sldId="259"/>
            <ac:spMk id="2" creationId="{66EB8987-F2E2-26C3-5877-FAC453FB1C89}"/>
          </ac:spMkLst>
        </pc:spChg>
        <pc:spChg chg="add mod">
          <ac:chgData name="Pauline Felten" userId="3859cd083f125268" providerId="Windows Live" clId="Web-{AE1650EA-FF9D-4F6D-9D5A-7C767447036F}" dt="2023-11-06T15:36:30.106" v="783"/>
          <ac:spMkLst>
            <pc:docMk/>
            <pc:sldMk cId="1178805114" sldId="259"/>
            <ac:spMk id="3" creationId="{64B9F10D-6A8B-217F-D341-F54DA334571E}"/>
          </ac:spMkLst>
        </pc:spChg>
        <pc:spChg chg="del">
          <ac:chgData name="Pauline Felten" userId="3859cd083f125268" providerId="Windows Live" clId="Web-{AE1650EA-FF9D-4F6D-9D5A-7C767447036F}" dt="2023-11-06T14:34:43.313" v="528"/>
          <ac:spMkLst>
            <pc:docMk/>
            <pc:sldMk cId="1178805114" sldId="259"/>
            <ac:spMk id="3" creationId="{A41E9ED9-B064-47B6-A281-D25AF39979A9}"/>
          </ac:spMkLst>
        </pc:spChg>
        <pc:spChg chg="add mod">
          <ac:chgData name="Pauline Felten" userId="3859cd083f125268" providerId="Windows Live" clId="Web-{AE1650EA-FF9D-4F6D-9D5A-7C767447036F}" dt="2023-11-09T15:47:20.225" v="1929" actId="20577"/>
          <ac:spMkLst>
            <pc:docMk/>
            <pc:sldMk cId="1178805114" sldId="259"/>
            <ac:spMk id="4" creationId="{48BF44A8-4892-9263-FC6E-7738DFEA4D80}"/>
          </ac:spMkLst>
        </pc:spChg>
        <pc:spChg chg="del">
          <ac:chgData name="Pauline Felten" userId="3859cd083f125268" providerId="Windows Live" clId="Web-{AE1650EA-FF9D-4F6D-9D5A-7C767447036F}" dt="2023-11-06T14:34:27.015" v="527"/>
          <ac:spMkLst>
            <pc:docMk/>
            <pc:sldMk cId="1178805114" sldId="259"/>
            <ac:spMk id="5" creationId="{4BC71708-D39D-8D52-922F-07FC1072C64B}"/>
          </ac:spMkLst>
        </pc:spChg>
        <pc:spChg chg="add">
          <ac:chgData name="Pauline Felten" userId="3859cd083f125268" providerId="Windows Live" clId="Web-{AE1650EA-FF9D-4F6D-9D5A-7C767447036F}" dt="2023-11-06T14:34:43.313" v="528"/>
          <ac:spMkLst>
            <pc:docMk/>
            <pc:sldMk cId="1178805114" sldId="259"/>
            <ac:spMk id="8" creationId="{0D57E7FA-E8FC-45AC-868F-CDC8144939D6}"/>
          </ac:spMkLst>
        </pc:spChg>
        <pc:spChg chg="add">
          <ac:chgData name="Pauline Felten" userId="3859cd083f125268" providerId="Windows Live" clId="Web-{AE1650EA-FF9D-4F6D-9D5A-7C767447036F}" dt="2023-11-06T14:34:43.313" v="528"/>
          <ac:spMkLst>
            <pc:docMk/>
            <pc:sldMk cId="1178805114" sldId="259"/>
            <ac:spMk id="10" creationId="{FEC7823C-FDD6-429C-986C-063FDEBF9EAA}"/>
          </ac:spMkLst>
        </pc:spChg>
        <pc:spChg chg="add">
          <ac:chgData name="Pauline Felten" userId="3859cd083f125268" providerId="Windows Live" clId="Web-{AE1650EA-FF9D-4F6D-9D5A-7C767447036F}" dt="2023-11-06T14:34:43.313" v="528"/>
          <ac:spMkLst>
            <pc:docMk/>
            <pc:sldMk cId="1178805114" sldId="259"/>
            <ac:spMk id="12" creationId="{9CF7FE1C-8BC5-4B0C-A2BC-93AB72C90FDD}"/>
          </ac:spMkLst>
        </pc:spChg>
        <pc:spChg chg="add">
          <ac:chgData name="Pauline Felten" userId="3859cd083f125268" providerId="Windows Live" clId="Web-{AE1650EA-FF9D-4F6D-9D5A-7C767447036F}" dt="2023-11-06T14:34:43.313" v="528"/>
          <ac:spMkLst>
            <pc:docMk/>
            <pc:sldMk cId="1178805114" sldId="259"/>
            <ac:spMk id="14" creationId="{B0651F5E-0457-4065-ACB2-8B81590C204B}"/>
          </ac:spMkLst>
        </pc:spChg>
      </pc:sldChg>
      <pc:sldChg chg="addSp modSp mod setBg">
        <pc:chgData name="Pauline Felten" userId="3859cd083f125268" providerId="Windows Live" clId="Web-{AE1650EA-FF9D-4F6D-9D5A-7C767447036F}" dt="2023-11-09T13:36:43.116" v="1188" actId="20577"/>
        <pc:sldMkLst>
          <pc:docMk/>
          <pc:sldMk cId="1806033658" sldId="260"/>
        </pc:sldMkLst>
        <pc:spChg chg="mod">
          <ac:chgData name="Pauline Felten" userId="3859cd083f125268" providerId="Windows Live" clId="Web-{AE1650EA-FF9D-4F6D-9D5A-7C767447036F}" dt="2023-11-06T14:20:58.436" v="307" actId="20577"/>
          <ac:spMkLst>
            <pc:docMk/>
            <pc:sldMk cId="1806033658" sldId="260"/>
            <ac:spMk id="2" creationId="{26D364A1-47D6-B751-9F4C-DAA4DA6E6A0C}"/>
          </ac:spMkLst>
        </pc:spChg>
        <pc:spChg chg="mod">
          <ac:chgData name="Pauline Felten" userId="3859cd083f125268" providerId="Windows Live" clId="Web-{AE1650EA-FF9D-4F6D-9D5A-7C767447036F}" dt="2023-11-09T13:36:43.116" v="1188" actId="20577"/>
          <ac:spMkLst>
            <pc:docMk/>
            <pc:sldMk cId="1806033658" sldId="260"/>
            <ac:spMk id="3" creationId="{A37AD69A-7D3E-C4B0-E171-FC18835B709D}"/>
          </ac:spMkLst>
        </pc:spChg>
        <pc:spChg chg="mod">
          <ac:chgData name="Pauline Felten" userId="3859cd083f125268" providerId="Windows Live" clId="Web-{AE1650EA-FF9D-4F6D-9D5A-7C767447036F}" dt="2023-11-06T15:45:34.872" v="908" actId="1076"/>
          <ac:spMkLst>
            <pc:docMk/>
            <pc:sldMk cId="1806033658" sldId="260"/>
            <ac:spMk id="4" creationId="{7A27C6D6-F843-CC9F-AAB7-B58365ACE1B3}"/>
          </ac:spMkLst>
        </pc:spChg>
        <pc:spChg chg="add mod">
          <ac:chgData name="Pauline Felten" userId="3859cd083f125268" providerId="Windows Live" clId="Web-{AE1650EA-FF9D-4F6D-9D5A-7C767447036F}" dt="2023-11-06T15:36:30.106" v="783"/>
          <ac:spMkLst>
            <pc:docMk/>
            <pc:sldMk cId="1806033658" sldId="260"/>
            <ac:spMk id="5" creationId="{37F6DF6B-0E67-5A52-7EA9-EE6D1911BB0C}"/>
          </ac:spMkLst>
        </pc:spChg>
        <pc:spChg chg="mod">
          <ac:chgData name="Pauline Felten" userId="3859cd083f125268" providerId="Windows Live" clId="Web-{AE1650EA-FF9D-4F6D-9D5A-7C767447036F}" dt="2023-11-06T15:45:28.669" v="907" actId="1076"/>
          <ac:spMkLst>
            <pc:docMk/>
            <pc:sldMk cId="1806033658" sldId="260"/>
            <ac:spMk id="6" creationId="{FDC69D36-4A10-F2ED-0E3C-CFDC366AC06E}"/>
          </ac:spMkLst>
        </pc:spChg>
        <pc:spChg chg="add">
          <ac:chgData name="Pauline Felten" userId="3859cd083f125268" providerId="Windows Live" clId="Web-{AE1650EA-FF9D-4F6D-9D5A-7C767447036F}" dt="2023-11-06T14:20:40.217" v="299"/>
          <ac:spMkLst>
            <pc:docMk/>
            <pc:sldMk cId="1806033658" sldId="260"/>
            <ac:spMk id="11" creationId="{98DED6BC-9A3E-48D4-AD7C-A56D63F547E8}"/>
          </ac:spMkLst>
        </pc:spChg>
        <pc:spChg chg="add">
          <ac:chgData name="Pauline Felten" userId="3859cd083f125268" providerId="Windows Live" clId="Web-{AE1650EA-FF9D-4F6D-9D5A-7C767447036F}" dt="2023-11-06T14:20:40.217" v="299"/>
          <ac:spMkLst>
            <pc:docMk/>
            <pc:sldMk cId="1806033658" sldId="260"/>
            <ac:spMk id="13" creationId="{6B6E033A-DB2E-49B8-B600-B38E0C280263}"/>
          </ac:spMkLst>
        </pc:spChg>
      </pc:sldChg>
      <pc:sldChg chg="addSp delSp modSp ord">
        <pc:chgData name="Pauline Felten" userId="3859cd083f125268" providerId="Windows Live" clId="Web-{AE1650EA-FF9D-4F6D-9D5A-7C767447036F}" dt="2023-11-09T16:07:57.154" v="2057" actId="20577"/>
        <pc:sldMkLst>
          <pc:docMk/>
          <pc:sldMk cId="1712385123" sldId="261"/>
        </pc:sldMkLst>
        <pc:spChg chg="mod">
          <ac:chgData name="Pauline Felten" userId="3859cd083f125268" providerId="Windows Live" clId="Web-{AE1650EA-FF9D-4F6D-9D5A-7C767447036F}" dt="2023-11-09T16:00:37.937" v="2011" actId="1076"/>
          <ac:spMkLst>
            <pc:docMk/>
            <pc:sldMk cId="1712385123" sldId="261"/>
            <ac:spMk id="2" creationId="{C5FC5F53-98D1-0674-E9AB-5B207472A2D8}"/>
          </ac:spMkLst>
        </pc:spChg>
        <pc:spChg chg="mod">
          <ac:chgData name="Pauline Felten" userId="3859cd083f125268" providerId="Windows Live" clId="Web-{AE1650EA-FF9D-4F6D-9D5A-7C767447036F}" dt="2023-11-09T13:34:15.613" v="1145" actId="20577"/>
          <ac:spMkLst>
            <pc:docMk/>
            <pc:sldMk cId="1712385123" sldId="261"/>
            <ac:spMk id="3" creationId="{9C4BF73E-A8D9-EBB4-C13C-B2F9F1D8B72D}"/>
          </ac:spMkLst>
        </pc:spChg>
        <pc:spChg chg="add mod">
          <ac:chgData name="Pauline Felten" userId="3859cd083f125268" providerId="Windows Live" clId="Web-{AE1650EA-FF9D-4F6D-9D5A-7C767447036F}" dt="2023-11-06T15:36:30.106" v="783"/>
          <ac:spMkLst>
            <pc:docMk/>
            <pc:sldMk cId="1712385123" sldId="261"/>
            <ac:spMk id="4" creationId="{ED6D9A22-CD38-8500-167A-067D817A7726}"/>
          </ac:spMkLst>
        </pc:spChg>
        <pc:spChg chg="add mod">
          <ac:chgData name="Pauline Felten" userId="3859cd083f125268" providerId="Windows Live" clId="Web-{AE1650EA-FF9D-4F6D-9D5A-7C767447036F}" dt="2023-11-09T13:35:28.630" v="1170" actId="20577"/>
          <ac:spMkLst>
            <pc:docMk/>
            <pc:sldMk cId="1712385123" sldId="261"/>
            <ac:spMk id="5" creationId="{31D8CCB2-F970-0B60-4525-60E941D316C8}"/>
          </ac:spMkLst>
        </pc:spChg>
        <pc:spChg chg="add del mod">
          <ac:chgData name="Pauline Felten" userId="3859cd083f125268" providerId="Windows Live" clId="Web-{AE1650EA-FF9D-4F6D-9D5A-7C767447036F}" dt="2023-11-09T16:06:37.074" v="2047"/>
          <ac:spMkLst>
            <pc:docMk/>
            <pc:sldMk cId="1712385123" sldId="261"/>
            <ac:spMk id="6" creationId="{2878C3C0-3E9D-C15D-7188-E274D416DF0B}"/>
          </ac:spMkLst>
        </pc:spChg>
        <pc:graphicFrameChg chg="add mod modGraphic">
          <ac:chgData name="Pauline Felten" userId="3859cd083f125268" providerId="Windows Live" clId="Web-{AE1650EA-FF9D-4F6D-9D5A-7C767447036F}" dt="2023-11-09T16:06:50.824" v="2048" actId="1076"/>
          <ac:graphicFrameMkLst>
            <pc:docMk/>
            <pc:sldMk cId="1712385123" sldId="261"/>
            <ac:graphicFrameMk id="9" creationId="{C6F52E29-A821-F5E6-88E2-089A29E5447C}"/>
          </ac:graphicFrameMkLst>
        </pc:graphicFrameChg>
        <pc:graphicFrameChg chg="add modGraphic">
          <ac:chgData name="Pauline Felten" userId="3859cd083f125268" providerId="Windows Live" clId="Web-{AE1650EA-FF9D-4F6D-9D5A-7C767447036F}" dt="2023-11-09T16:07:57.154" v="2057" actId="20577"/>
          <ac:graphicFrameMkLst>
            <pc:docMk/>
            <pc:sldMk cId="1712385123" sldId="261"/>
            <ac:graphicFrameMk id="33" creationId="{58B7AA9B-F72B-991A-B25A-817A10D0D7CB}"/>
          </ac:graphicFrameMkLst>
        </pc:graphicFrameChg>
      </pc:sldChg>
      <pc:sldChg chg="del">
        <pc:chgData name="Pauline Felten" userId="3859cd083f125268" providerId="Windows Live" clId="Web-{AE1650EA-FF9D-4F6D-9D5A-7C767447036F}" dt="2023-11-06T14:23:57.475" v="355"/>
        <pc:sldMkLst>
          <pc:docMk/>
          <pc:sldMk cId="313305525" sldId="262"/>
        </pc:sldMkLst>
      </pc:sldChg>
      <pc:sldChg chg="addSp modSp ord">
        <pc:chgData name="Pauline Felten" userId="3859cd083f125268" providerId="Windows Live" clId="Web-{AE1650EA-FF9D-4F6D-9D5A-7C767447036F}" dt="2023-11-09T13:36:29.960" v="1185" actId="20577"/>
        <pc:sldMkLst>
          <pc:docMk/>
          <pc:sldMk cId="3398819261" sldId="263"/>
        </pc:sldMkLst>
        <pc:spChg chg="mod">
          <ac:chgData name="Pauline Felten" userId="3859cd083f125268" providerId="Windows Live" clId="Web-{AE1650EA-FF9D-4F6D-9D5A-7C767447036F}" dt="2023-11-09T13:36:29.960" v="1185" actId="20577"/>
          <ac:spMkLst>
            <pc:docMk/>
            <pc:sldMk cId="3398819261" sldId="263"/>
            <ac:spMk id="3" creationId="{4F6295BA-C8B8-5894-D8D7-55A2379764B6}"/>
          </ac:spMkLst>
        </pc:spChg>
        <pc:spChg chg="add mod">
          <ac:chgData name="Pauline Felten" userId="3859cd083f125268" providerId="Windows Live" clId="Web-{AE1650EA-FF9D-4F6D-9D5A-7C767447036F}" dt="2023-11-06T15:36:30.106" v="783"/>
          <ac:spMkLst>
            <pc:docMk/>
            <pc:sldMk cId="3398819261" sldId="263"/>
            <ac:spMk id="4" creationId="{734BEF0E-3453-9BD3-1EF2-EF7F547E0039}"/>
          </ac:spMkLst>
        </pc:spChg>
      </pc:sldChg>
      <pc:sldChg chg="addSp modSp">
        <pc:chgData name="Pauline Felten" userId="3859cd083f125268" providerId="Windows Live" clId="Web-{AE1650EA-FF9D-4F6D-9D5A-7C767447036F}" dt="2023-11-09T13:36:49.585" v="1189" actId="20577"/>
        <pc:sldMkLst>
          <pc:docMk/>
          <pc:sldMk cId="3537152023" sldId="264"/>
        </pc:sldMkLst>
        <pc:spChg chg="mod">
          <ac:chgData name="Pauline Felten" userId="3859cd083f125268" providerId="Windows Live" clId="Web-{AE1650EA-FF9D-4F6D-9D5A-7C767447036F}" dt="2023-11-09T13:36:49.585" v="1189" actId="20577"/>
          <ac:spMkLst>
            <pc:docMk/>
            <pc:sldMk cId="3537152023" sldId="264"/>
            <ac:spMk id="3" creationId="{4D962B7D-32D8-2876-C527-907BB9F23145}"/>
          </ac:spMkLst>
        </pc:spChg>
        <pc:spChg chg="add mod">
          <ac:chgData name="Pauline Felten" userId="3859cd083f125268" providerId="Windows Live" clId="Web-{AE1650EA-FF9D-4F6D-9D5A-7C767447036F}" dt="2023-11-06T15:36:30.106" v="783"/>
          <ac:spMkLst>
            <pc:docMk/>
            <pc:sldMk cId="3537152023" sldId="264"/>
            <ac:spMk id="5" creationId="{19A974E0-3DB9-A627-34F4-E1C46C4AC418}"/>
          </ac:spMkLst>
        </pc:spChg>
        <pc:picChg chg="mod ord">
          <ac:chgData name="Pauline Felten" userId="3859cd083f125268" providerId="Windows Live" clId="Web-{AE1650EA-FF9D-4F6D-9D5A-7C767447036F}" dt="2023-11-06T15:46:54.096" v="920"/>
          <ac:picMkLst>
            <pc:docMk/>
            <pc:sldMk cId="3537152023" sldId="264"/>
            <ac:picMk id="4" creationId="{E88037BC-AC25-B34D-4843-C6ABB0F88A84}"/>
          </ac:picMkLst>
        </pc:picChg>
      </pc:sldChg>
      <pc:sldChg chg="del">
        <pc:chgData name="Pauline Felten" userId="3859cd083f125268" providerId="Windows Live" clId="Web-{AE1650EA-FF9D-4F6D-9D5A-7C767447036F}" dt="2023-11-06T14:00:58.420" v="97"/>
        <pc:sldMkLst>
          <pc:docMk/>
          <pc:sldMk cId="3981195865" sldId="265"/>
        </pc:sldMkLst>
      </pc:sldChg>
      <pc:sldChg chg="addSp delSp modSp">
        <pc:chgData name="Pauline Felten" userId="3859cd083f125268" providerId="Windows Live" clId="Web-{AE1650EA-FF9D-4F6D-9D5A-7C767447036F}" dt="2023-11-09T13:40:12.089" v="1217" actId="1076"/>
        <pc:sldMkLst>
          <pc:docMk/>
          <pc:sldMk cId="728840639" sldId="266"/>
        </pc:sldMkLst>
        <pc:spChg chg="mod">
          <ac:chgData name="Pauline Felten" userId="3859cd083f125268" providerId="Windows Live" clId="Web-{AE1650EA-FF9D-4F6D-9D5A-7C767447036F}" dt="2023-11-06T15:48:45.508" v="949" actId="20577"/>
          <ac:spMkLst>
            <pc:docMk/>
            <pc:sldMk cId="728840639" sldId="266"/>
            <ac:spMk id="2" creationId="{437F312F-7FF9-0A17-E790-BD02D5A888E2}"/>
          </ac:spMkLst>
        </pc:spChg>
        <pc:spChg chg="add del mod">
          <ac:chgData name="Pauline Felten" userId="3859cd083f125268" providerId="Windows Live" clId="Web-{AE1650EA-FF9D-4F6D-9D5A-7C767447036F}" dt="2023-11-09T13:40:02.729" v="1215" actId="1076"/>
          <ac:spMkLst>
            <pc:docMk/>
            <pc:sldMk cId="728840639" sldId="266"/>
            <ac:spMk id="3" creationId="{F6E708E1-3545-9ABB-E781-9F071D05BCE1}"/>
          </ac:spMkLst>
        </pc:spChg>
        <pc:spChg chg="add mod">
          <ac:chgData name="Pauline Felten" userId="3859cd083f125268" providerId="Windows Live" clId="Web-{AE1650EA-FF9D-4F6D-9D5A-7C767447036F}" dt="2023-11-06T15:36:30.106" v="783"/>
          <ac:spMkLst>
            <pc:docMk/>
            <pc:sldMk cId="728840639" sldId="266"/>
            <ac:spMk id="4" creationId="{4BA31C9C-98EF-32B6-67DA-94D6E52022F4}"/>
          </ac:spMkLst>
        </pc:spChg>
        <pc:spChg chg="add mod">
          <ac:chgData name="Pauline Felten" userId="3859cd083f125268" providerId="Windows Live" clId="Web-{AE1650EA-FF9D-4F6D-9D5A-7C767447036F}" dt="2023-11-09T13:40:12.089" v="1217" actId="1076"/>
          <ac:spMkLst>
            <pc:docMk/>
            <pc:sldMk cId="728840639" sldId="266"/>
            <ac:spMk id="5" creationId="{B9AEB37E-78EE-E2EB-D84C-DE4DE30BE7FB}"/>
          </ac:spMkLst>
        </pc:spChg>
        <pc:spChg chg="add del mod">
          <ac:chgData name="Pauline Felten" userId="3859cd083f125268" providerId="Windows Live" clId="Web-{AE1650EA-FF9D-4F6D-9D5A-7C767447036F}" dt="2023-11-09T13:38:24.587" v="1206"/>
          <ac:spMkLst>
            <pc:docMk/>
            <pc:sldMk cId="728840639" sldId="266"/>
            <ac:spMk id="7" creationId="{B3566524-4571-FE0B-7628-E0727FAE6504}"/>
          </ac:spMkLst>
        </pc:spChg>
        <pc:spChg chg="add del mod">
          <ac:chgData name="Pauline Felten" userId="3859cd083f125268" providerId="Windows Live" clId="Web-{AE1650EA-FF9D-4F6D-9D5A-7C767447036F}" dt="2023-11-09T13:39:16.666" v="1210"/>
          <ac:spMkLst>
            <pc:docMk/>
            <pc:sldMk cId="728840639" sldId="266"/>
            <ac:spMk id="11" creationId="{F1B6047C-8226-5619-DA4A-22B02ABBA56A}"/>
          </ac:spMkLst>
        </pc:spChg>
      </pc:sldChg>
      <pc:sldChg chg="addSp delSp modSp ord">
        <pc:chgData name="Pauline Felten" userId="3859cd083f125268" providerId="Windows Live" clId="Web-{AE1650EA-FF9D-4F6D-9D5A-7C767447036F}" dt="2023-11-09T16:04:40.070" v="2039"/>
        <pc:sldMkLst>
          <pc:docMk/>
          <pc:sldMk cId="1258004843" sldId="267"/>
        </pc:sldMkLst>
        <pc:spChg chg="mod">
          <ac:chgData name="Pauline Felten" userId="3859cd083f125268" providerId="Windows Live" clId="Web-{AE1650EA-FF9D-4F6D-9D5A-7C767447036F}" dt="2023-11-06T14:18:23.665" v="266" actId="1076"/>
          <ac:spMkLst>
            <pc:docMk/>
            <pc:sldMk cId="1258004843" sldId="267"/>
            <ac:spMk id="2" creationId="{86D07EA3-BE9F-EDE5-0852-643BFB344B41}"/>
          </ac:spMkLst>
        </pc:spChg>
        <pc:spChg chg="del mod">
          <ac:chgData name="Pauline Felten" userId="3859cd083f125268" providerId="Windows Live" clId="Web-{AE1650EA-FF9D-4F6D-9D5A-7C767447036F}" dt="2023-11-09T16:03:52.381" v="2031"/>
          <ac:spMkLst>
            <pc:docMk/>
            <pc:sldMk cId="1258004843" sldId="267"/>
            <ac:spMk id="3" creationId="{8BC1CB84-A02C-5836-3001-F77EEAEF2C0D}"/>
          </ac:spMkLst>
        </pc:spChg>
        <pc:spChg chg="add mod">
          <ac:chgData name="Pauline Felten" userId="3859cd083f125268" providerId="Windows Live" clId="Web-{AE1650EA-FF9D-4F6D-9D5A-7C767447036F}" dt="2023-11-06T15:36:30.106" v="783"/>
          <ac:spMkLst>
            <pc:docMk/>
            <pc:sldMk cId="1258004843" sldId="267"/>
            <ac:spMk id="4" creationId="{CC8268BD-80A7-A4FE-949F-08A45DD8E551}"/>
          </ac:spMkLst>
        </pc:spChg>
        <pc:spChg chg="add del mod">
          <ac:chgData name="Pauline Felten" userId="3859cd083f125268" providerId="Windows Live" clId="Web-{AE1650EA-FF9D-4F6D-9D5A-7C767447036F}" dt="2023-11-09T16:01:30.502" v="2012"/>
          <ac:spMkLst>
            <pc:docMk/>
            <pc:sldMk cId="1258004843" sldId="267"/>
            <ac:spMk id="5" creationId="{4AF525A5-AA69-2EC0-1967-9023CE18E94F}"/>
          </ac:spMkLst>
        </pc:spChg>
        <pc:spChg chg="add del mod">
          <ac:chgData name="Pauline Felten" userId="3859cd083f125268" providerId="Windows Live" clId="Web-{AE1650EA-FF9D-4F6D-9D5A-7C767447036F}" dt="2023-11-09T16:04:32.773" v="2038"/>
          <ac:spMkLst>
            <pc:docMk/>
            <pc:sldMk cId="1258004843" sldId="267"/>
            <ac:spMk id="100" creationId="{AF876446-7A49-0803-40BA-4EC2FDFABF5D}"/>
          </ac:spMkLst>
        </pc:spChg>
        <pc:graphicFrameChg chg="add modGraphic">
          <ac:chgData name="Pauline Felten" userId="3859cd083f125268" providerId="Windows Live" clId="Web-{AE1650EA-FF9D-4F6D-9D5A-7C767447036F}" dt="2023-11-09T16:04:40.070" v="2039"/>
          <ac:graphicFrameMkLst>
            <pc:docMk/>
            <pc:sldMk cId="1258004843" sldId="267"/>
            <ac:graphicFrameMk id="12" creationId="{04A2BAEE-CB81-7197-2C5C-50FC6FAA0D0F}"/>
          </ac:graphicFrameMkLst>
        </pc:graphicFrameChg>
        <pc:graphicFrameChg chg="add mod modGraphic">
          <ac:chgData name="Pauline Felten" userId="3859cd083f125268" providerId="Windows Live" clId="Web-{AE1650EA-FF9D-4F6D-9D5A-7C767447036F}" dt="2023-11-09T16:04:21.179" v="2037"/>
          <ac:graphicFrameMkLst>
            <pc:docMk/>
            <pc:sldMk cId="1258004843" sldId="267"/>
            <ac:graphicFrameMk id="13" creationId="{1DE4E280-A4D1-5264-EA82-3B4ED98F4554}"/>
          </ac:graphicFrameMkLst>
        </pc:graphicFrameChg>
      </pc:sldChg>
      <pc:sldChg chg="addSp delSp modSp">
        <pc:chgData name="Pauline Felten" userId="3859cd083f125268" providerId="Windows Live" clId="Web-{AE1650EA-FF9D-4F6D-9D5A-7C767447036F}" dt="2023-11-06T15:48:36.680" v="948" actId="20577"/>
        <pc:sldMkLst>
          <pc:docMk/>
          <pc:sldMk cId="62942963" sldId="268"/>
        </pc:sldMkLst>
        <pc:spChg chg="add mod">
          <ac:chgData name="Pauline Felten" userId="3859cd083f125268" providerId="Windows Live" clId="Web-{AE1650EA-FF9D-4F6D-9D5A-7C767447036F}" dt="2023-11-06T15:36:30.106" v="783"/>
          <ac:spMkLst>
            <pc:docMk/>
            <pc:sldMk cId="62942963" sldId="268"/>
            <ac:spMk id="2" creationId="{6ACD007C-5374-52F5-6644-C5B1D8CD2666}"/>
          </ac:spMkLst>
        </pc:spChg>
        <pc:spChg chg="add del mod">
          <ac:chgData name="Pauline Felten" userId="3859cd083f125268" providerId="Windows Live" clId="Web-{AE1650EA-FF9D-4F6D-9D5A-7C767447036F}" dt="2023-11-06T15:47:45.974" v="936"/>
          <ac:spMkLst>
            <pc:docMk/>
            <pc:sldMk cId="62942963" sldId="268"/>
            <ac:spMk id="5" creationId="{8D3161DB-83BD-DA41-AB9A-9B8885A80C91}"/>
          </ac:spMkLst>
        </pc:spChg>
        <pc:spChg chg="mod">
          <ac:chgData name="Pauline Felten" userId="3859cd083f125268" providerId="Windows Live" clId="Web-{AE1650EA-FF9D-4F6D-9D5A-7C767447036F}" dt="2023-11-06T15:48:36.680" v="948" actId="20577"/>
          <ac:spMkLst>
            <pc:docMk/>
            <pc:sldMk cId="62942963" sldId="268"/>
            <ac:spMk id="6" creationId="{891C8F7D-2DEA-E775-BB98-E3EC3CEBAF9D}"/>
          </ac:spMkLst>
        </pc:spChg>
        <pc:picChg chg="del mod modCrop">
          <ac:chgData name="Pauline Felten" userId="3859cd083f125268" providerId="Windows Live" clId="Web-{AE1650EA-FF9D-4F6D-9D5A-7C767447036F}" dt="2023-11-06T15:47:39.880" v="934"/>
          <ac:picMkLst>
            <pc:docMk/>
            <pc:sldMk cId="62942963" sldId="268"/>
            <ac:picMk id="4" creationId="{F970F9DB-5C7E-1F82-E58A-3A2F71698748}"/>
          </ac:picMkLst>
        </pc:picChg>
        <pc:picChg chg="mod">
          <ac:chgData name="Pauline Felten" userId="3859cd083f125268" providerId="Windows Live" clId="Web-{AE1650EA-FF9D-4F6D-9D5A-7C767447036F}" dt="2023-11-06T15:47:52.865" v="938" actId="1076"/>
          <ac:picMkLst>
            <pc:docMk/>
            <pc:sldMk cId="62942963" sldId="268"/>
            <ac:picMk id="7" creationId="{06D86F64-1089-C16E-91B7-A742C1A2603D}"/>
          </ac:picMkLst>
        </pc:picChg>
      </pc:sldChg>
      <pc:sldChg chg="addSp delSp modSp new mod setBg addAnim">
        <pc:chgData name="Pauline Felten" userId="3859cd083f125268" providerId="Windows Live" clId="Web-{AE1650EA-FF9D-4F6D-9D5A-7C767447036F}" dt="2023-11-09T15:59:52.436" v="2007"/>
        <pc:sldMkLst>
          <pc:docMk/>
          <pc:sldMk cId="4199707567" sldId="269"/>
        </pc:sldMkLst>
        <pc:spChg chg="mod">
          <ac:chgData name="Pauline Felten" userId="3859cd083f125268" providerId="Windows Live" clId="Web-{AE1650EA-FF9D-4F6D-9D5A-7C767447036F}" dt="2023-11-09T15:59:52.436" v="2006"/>
          <ac:spMkLst>
            <pc:docMk/>
            <pc:sldMk cId="4199707567" sldId="269"/>
            <ac:spMk id="2" creationId="{13623FBE-7832-0A00-67E1-E1CC15B21050}"/>
          </ac:spMkLst>
        </pc:spChg>
        <pc:spChg chg="add mod">
          <ac:chgData name="Pauline Felten" userId="3859cd083f125268" providerId="Windows Live" clId="Web-{AE1650EA-FF9D-4F6D-9D5A-7C767447036F}" dt="2023-11-09T15:59:52.436" v="2006"/>
          <ac:spMkLst>
            <pc:docMk/>
            <pc:sldMk cId="4199707567" sldId="269"/>
            <ac:spMk id="3" creationId="{6C6AF13D-8323-AC77-B220-00F90734490A}"/>
          </ac:spMkLst>
        </pc:spChg>
        <pc:spChg chg="del">
          <ac:chgData name="Pauline Felten" userId="3859cd083f125268" providerId="Windows Live" clId="Web-{AE1650EA-FF9D-4F6D-9D5A-7C767447036F}" dt="2023-11-06T14:12:23.260" v="209"/>
          <ac:spMkLst>
            <pc:docMk/>
            <pc:sldMk cId="4199707567" sldId="269"/>
            <ac:spMk id="3" creationId="{B29F7A20-F427-6052-1214-736EE8E11E2E}"/>
          </ac:spMkLst>
        </pc:spChg>
        <pc:spChg chg="add del">
          <ac:chgData name="Pauline Felten" userId="3859cd083f125268" providerId="Windows Live" clId="Web-{AE1650EA-FF9D-4F6D-9D5A-7C767447036F}" dt="2023-11-09T15:59:52.436" v="2006"/>
          <ac:spMkLst>
            <pc:docMk/>
            <pc:sldMk cId="4199707567" sldId="269"/>
            <ac:spMk id="8" creationId="{0D57E7FA-E8FC-45AC-868F-CDC8144939D6}"/>
          </ac:spMkLst>
        </pc:spChg>
        <pc:spChg chg="add del">
          <ac:chgData name="Pauline Felten" userId="3859cd083f125268" providerId="Windows Live" clId="Web-{AE1650EA-FF9D-4F6D-9D5A-7C767447036F}" dt="2023-11-09T15:59:52.436" v="2006"/>
          <ac:spMkLst>
            <pc:docMk/>
            <pc:sldMk cId="4199707567" sldId="269"/>
            <ac:spMk id="10" creationId="{ED894347-C9A9-4BFD-8A6D-05A2B0CDDF79}"/>
          </ac:spMkLst>
        </pc:spChg>
        <pc:spChg chg="add del">
          <ac:chgData name="Pauline Felten" userId="3859cd083f125268" providerId="Windows Live" clId="Web-{AE1650EA-FF9D-4F6D-9D5A-7C767447036F}" dt="2023-11-09T15:59:52.436" v="2006"/>
          <ac:spMkLst>
            <pc:docMk/>
            <pc:sldMk cId="4199707567" sldId="269"/>
            <ac:spMk id="12" creationId="{284ED281-4082-46F9-86EE-D78901367138}"/>
          </ac:spMkLst>
        </pc:spChg>
        <pc:spChg chg="add del">
          <ac:chgData name="Pauline Felten" userId="3859cd083f125268" providerId="Windows Live" clId="Web-{AE1650EA-FF9D-4F6D-9D5A-7C767447036F}" dt="2023-11-09T15:59:52.436" v="2006"/>
          <ac:spMkLst>
            <pc:docMk/>
            <pc:sldMk cId="4199707567" sldId="269"/>
            <ac:spMk id="14" creationId="{5531D9B7-48AB-4407-A9E8-13391FCB2E54}"/>
          </ac:spMkLst>
        </pc:spChg>
        <pc:spChg chg="add">
          <ac:chgData name="Pauline Felten" userId="3859cd083f125268" providerId="Windows Live" clId="Web-{AE1650EA-FF9D-4F6D-9D5A-7C767447036F}" dt="2023-11-09T15:59:52.436" v="2006"/>
          <ac:spMkLst>
            <pc:docMk/>
            <pc:sldMk cId="4199707567" sldId="269"/>
            <ac:spMk id="19" creationId="{0D57E7FA-E8FC-45AC-868F-CDC8144939D6}"/>
          </ac:spMkLst>
        </pc:spChg>
        <pc:spChg chg="add">
          <ac:chgData name="Pauline Felten" userId="3859cd083f125268" providerId="Windows Live" clId="Web-{AE1650EA-FF9D-4F6D-9D5A-7C767447036F}" dt="2023-11-09T15:59:52.436" v="2006"/>
          <ac:spMkLst>
            <pc:docMk/>
            <pc:sldMk cId="4199707567" sldId="269"/>
            <ac:spMk id="21" creationId="{FEC7823C-FDD6-429C-986C-063FDEBF9EAA}"/>
          </ac:spMkLst>
        </pc:spChg>
        <pc:spChg chg="add">
          <ac:chgData name="Pauline Felten" userId="3859cd083f125268" providerId="Windows Live" clId="Web-{AE1650EA-FF9D-4F6D-9D5A-7C767447036F}" dt="2023-11-09T15:59:52.436" v="2006"/>
          <ac:spMkLst>
            <pc:docMk/>
            <pc:sldMk cId="4199707567" sldId="269"/>
            <ac:spMk id="23" creationId="{9CF7FE1C-8BC5-4B0C-A2BC-93AB72C90FDD}"/>
          </ac:spMkLst>
        </pc:spChg>
        <pc:spChg chg="add">
          <ac:chgData name="Pauline Felten" userId="3859cd083f125268" providerId="Windows Live" clId="Web-{AE1650EA-FF9D-4F6D-9D5A-7C767447036F}" dt="2023-11-09T15:59:52.436" v="2006"/>
          <ac:spMkLst>
            <pc:docMk/>
            <pc:sldMk cId="4199707567" sldId="269"/>
            <ac:spMk id="25" creationId="{B0651F5E-0457-4065-ACB2-8B81590C204B}"/>
          </ac:spMkLst>
        </pc:spChg>
      </pc:sldChg>
      <pc:sldChg chg="addSp delSp modSp new mod setBg">
        <pc:chgData name="Pauline Felten" userId="3859cd083f125268" providerId="Windows Live" clId="Web-{AE1650EA-FF9D-4F6D-9D5A-7C767447036F}" dt="2023-11-06T15:36:30.106" v="783"/>
        <pc:sldMkLst>
          <pc:docMk/>
          <pc:sldMk cId="3265493372" sldId="270"/>
        </pc:sldMkLst>
        <pc:spChg chg="mod">
          <ac:chgData name="Pauline Felten" userId="3859cd083f125268" providerId="Windows Live" clId="Web-{AE1650EA-FF9D-4F6D-9D5A-7C767447036F}" dt="2023-11-06T14:19:08.213" v="275" actId="20577"/>
          <ac:spMkLst>
            <pc:docMk/>
            <pc:sldMk cId="3265493372" sldId="270"/>
            <ac:spMk id="2" creationId="{0E35EB42-BB8F-E3A6-BF42-4A3A2920A5A2}"/>
          </ac:spMkLst>
        </pc:spChg>
        <pc:spChg chg="add mod">
          <ac:chgData name="Pauline Felten" userId="3859cd083f125268" providerId="Windows Live" clId="Web-{AE1650EA-FF9D-4F6D-9D5A-7C767447036F}" dt="2023-11-06T15:36:30.106" v="783"/>
          <ac:spMkLst>
            <pc:docMk/>
            <pc:sldMk cId="3265493372" sldId="270"/>
            <ac:spMk id="3" creationId="{053069BE-34E2-BF26-2117-5D7897DE7675}"/>
          </ac:spMkLst>
        </pc:spChg>
        <pc:spChg chg="del">
          <ac:chgData name="Pauline Felten" userId="3859cd083f125268" providerId="Windows Live" clId="Web-{AE1650EA-FF9D-4F6D-9D5A-7C767447036F}" dt="2023-11-06T14:18:53.697" v="270"/>
          <ac:spMkLst>
            <pc:docMk/>
            <pc:sldMk cId="3265493372" sldId="270"/>
            <ac:spMk id="3" creationId="{CBA43654-6F8D-38A8-4DEB-EF804D1FD660}"/>
          </ac:spMkLst>
        </pc:spChg>
        <pc:spChg chg="add">
          <ac:chgData name="Pauline Felten" userId="3859cd083f125268" providerId="Windows Live" clId="Web-{AE1650EA-FF9D-4F6D-9D5A-7C767447036F}" dt="2023-11-06T14:18:53.697" v="270"/>
          <ac:spMkLst>
            <pc:docMk/>
            <pc:sldMk cId="3265493372" sldId="270"/>
            <ac:spMk id="8" creationId="{0D57E7FA-E8FC-45AC-868F-CDC8144939D6}"/>
          </ac:spMkLst>
        </pc:spChg>
        <pc:spChg chg="add">
          <ac:chgData name="Pauline Felten" userId="3859cd083f125268" providerId="Windows Live" clId="Web-{AE1650EA-FF9D-4F6D-9D5A-7C767447036F}" dt="2023-11-06T14:18:53.697" v="270"/>
          <ac:spMkLst>
            <pc:docMk/>
            <pc:sldMk cId="3265493372" sldId="270"/>
            <ac:spMk id="10" creationId="{ED894347-C9A9-4BFD-8A6D-05A2B0CDDF79}"/>
          </ac:spMkLst>
        </pc:spChg>
        <pc:spChg chg="add">
          <ac:chgData name="Pauline Felten" userId="3859cd083f125268" providerId="Windows Live" clId="Web-{AE1650EA-FF9D-4F6D-9D5A-7C767447036F}" dt="2023-11-06T14:18:53.697" v="270"/>
          <ac:spMkLst>
            <pc:docMk/>
            <pc:sldMk cId="3265493372" sldId="270"/>
            <ac:spMk id="12" creationId="{284ED281-4082-46F9-86EE-D78901367138}"/>
          </ac:spMkLst>
        </pc:spChg>
        <pc:spChg chg="add">
          <ac:chgData name="Pauline Felten" userId="3859cd083f125268" providerId="Windows Live" clId="Web-{AE1650EA-FF9D-4F6D-9D5A-7C767447036F}" dt="2023-11-06T14:18:53.697" v="270"/>
          <ac:spMkLst>
            <pc:docMk/>
            <pc:sldMk cId="3265493372" sldId="270"/>
            <ac:spMk id="14" creationId="{5531D9B7-48AB-4407-A9E8-13391FCB2E54}"/>
          </ac:spMkLst>
        </pc:spChg>
      </pc:sldChg>
      <pc:sldChg chg="addSp delSp modSp new mod setBg">
        <pc:chgData name="Pauline Felten" userId="3859cd083f125268" providerId="Windows Live" clId="Web-{AE1650EA-FF9D-4F6D-9D5A-7C767447036F}" dt="2023-11-06T15:36:30.106" v="783"/>
        <pc:sldMkLst>
          <pc:docMk/>
          <pc:sldMk cId="1721218027" sldId="271"/>
        </pc:sldMkLst>
        <pc:spChg chg="mod">
          <ac:chgData name="Pauline Felten" userId="3859cd083f125268" providerId="Windows Live" clId="Web-{AE1650EA-FF9D-4F6D-9D5A-7C767447036F}" dt="2023-11-06T14:20:02.231" v="298" actId="1076"/>
          <ac:spMkLst>
            <pc:docMk/>
            <pc:sldMk cId="1721218027" sldId="271"/>
            <ac:spMk id="2" creationId="{7B9611B3-4589-617B-9797-007E8F63574E}"/>
          </ac:spMkLst>
        </pc:spChg>
        <pc:spChg chg="del">
          <ac:chgData name="Pauline Felten" userId="3859cd083f125268" providerId="Windows Live" clId="Web-{AE1650EA-FF9D-4F6D-9D5A-7C767447036F}" dt="2023-11-06T14:19:18.995" v="277"/>
          <ac:spMkLst>
            <pc:docMk/>
            <pc:sldMk cId="1721218027" sldId="271"/>
            <ac:spMk id="3" creationId="{05D9AE8E-2A9D-9512-DC2F-0AB7124E91F6}"/>
          </ac:spMkLst>
        </pc:spChg>
        <pc:spChg chg="add mod">
          <ac:chgData name="Pauline Felten" userId="3859cd083f125268" providerId="Windows Live" clId="Web-{AE1650EA-FF9D-4F6D-9D5A-7C767447036F}" dt="2023-11-06T15:36:30.106" v="783"/>
          <ac:spMkLst>
            <pc:docMk/>
            <pc:sldMk cId="1721218027" sldId="271"/>
            <ac:spMk id="3" creationId="{DA24A1F2-C4B0-384D-1AEB-ED46A4B6D2BA}"/>
          </ac:spMkLst>
        </pc:spChg>
        <pc:spChg chg="add">
          <ac:chgData name="Pauline Felten" userId="3859cd083f125268" providerId="Windows Live" clId="Web-{AE1650EA-FF9D-4F6D-9D5A-7C767447036F}" dt="2023-11-06T14:19:18.995" v="277"/>
          <ac:spMkLst>
            <pc:docMk/>
            <pc:sldMk cId="1721218027" sldId="271"/>
            <ac:spMk id="8" creationId="{0D57E7FA-E8FC-45AC-868F-CDC8144939D6}"/>
          </ac:spMkLst>
        </pc:spChg>
        <pc:spChg chg="add">
          <ac:chgData name="Pauline Felten" userId="3859cd083f125268" providerId="Windows Live" clId="Web-{AE1650EA-FF9D-4F6D-9D5A-7C767447036F}" dt="2023-11-06T14:19:18.995" v="277"/>
          <ac:spMkLst>
            <pc:docMk/>
            <pc:sldMk cId="1721218027" sldId="271"/>
            <ac:spMk id="10" creationId="{ED894347-C9A9-4BFD-8A6D-05A2B0CDDF79}"/>
          </ac:spMkLst>
        </pc:spChg>
        <pc:spChg chg="add">
          <ac:chgData name="Pauline Felten" userId="3859cd083f125268" providerId="Windows Live" clId="Web-{AE1650EA-FF9D-4F6D-9D5A-7C767447036F}" dt="2023-11-06T14:19:18.995" v="277"/>
          <ac:spMkLst>
            <pc:docMk/>
            <pc:sldMk cId="1721218027" sldId="271"/>
            <ac:spMk id="12" creationId="{284ED281-4082-46F9-86EE-D78901367138}"/>
          </ac:spMkLst>
        </pc:spChg>
        <pc:spChg chg="add">
          <ac:chgData name="Pauline Felten" userId="3859cd083f125268" providerId="Windows Live" clId="Web-{AE1650EA-FF9D-4F6D-9D5A-7C767447036F}" dt="2023-11-06T14:19:18.995" v="277"/>
          <ac:spMkLst>
            <pc:docMk/>
            <pc:sldMk cId="1721218027" sldId="271"/>
            <ac:spMk id="14" creationId="{5531D9B7-48AB-4407-A9E8-13391FCB2E54}"/>
          </ac:spMkLst>
        </pc:spChg>
      </pc:sldChg>
      <pc:sldChg chg="addSp delSp modSp new">
        <pc:chgData name="Pauline Felten" userId="3859cd083f125268" providerId="Windows Live" clId="Web-{AE1650EA-FF9D-4F6D-9D5A-7C767447036F}" dt="2023-11-09T13:29:50.702" v="1106" actId="1076"/>
        <pc:sldMkLst>
          <pc:docMk/>
          <pc:sldMk cId="700310867" sldId="272"/>
        </pc:sldMkLst>
        <pc:spChg chg="mod">
          <ac:chgData name="Pauline Felten" userId="3859cd083f125268" providerId="Windows Live" clId="Web-{AE1650EA-FF9D-4F6D-9D5A-7C767447036F}" dt="2023-11-09T13:28:43.092" v="1098" actId="20577"/>
          <ac:spMkLst>
            <pc:docMk/>
            <pc:sldMk cId="700310867" sldId="272"/>
            <ac:spMk id="2" creationId="{8989A6B1-0635-C96F-1F8A-2ED2CA8F6883}"/>
          </ac:spMkLst>
        </pc:spChg>
        <pc:spChg chg="del">
          <ac:chgData name="Pauline Felten" userId="3859cd083f125268" providerId="Windows Live" clId="Web-{AE1650EA-FF9D-4F6D-9D5A-7C767447036F}" dt="2023-11-06T14:29:28.300" v="393"/>
          <ac:spMkLst>
            <pc:docMk/>
            <pc:sldMk cId="700310867" sldId="272"/>
            <ac:spMk id="3" creationId="{0D180823-6617-799B-5B17-C0238D9CEB73}"/>
          </ac:spMkLst>
        </pc:spChg>
        <pc:spChg chg="add mod">
          <ac:chgData name="Pauline Felten" userId="3859cd083f125268" providerId="Windows Live" clId="Web-{AE1650EA-FF9D-4F6D-9D5A-7C767447036F}" dt="2023-11-06T15:36:30.106" v="783"/>
          <ac:spMkLst>
            <pc:docMk/>
            <pc:sldMk cId="700310867" sldId="272"/>
            <ac:spMk id="3" creationId="{6882086F-7C72-AEB6-3C29-C1CEDA72B38E}"/>
          </ac:spMkLst>
        </pc:spChg>
        <pc:picChg chg="add del mod">
          <ac:chgData name="Pauline Felten" userId="3859cd083f125268" providerId="Windows Live" clId="Web-{AE1650EA-FF9D-4F6D-9D5A-7C767447036F}" dt="2023-11-09T13:24:47.822" v="1065"/>
          <ac:picMkLst>
            <pc:docMk/>
            <pc:sldMk cId="700310867" sldId="272"/>
            <ac:picMk id="4" creationId="{0E846A4A-F6E6-A412-CD8E-5F47AA37C2D0}"/>
          </ac:picMkLst>
        </pc:picChg>
        <pc:picChg chg="add del mod">
          <ac:chgData name="Pauline Felten" userId="3859cd083f125268" providerId="Windows Live" clId="Web-{AE1650EA-FF9D-4F6D-9D5A-7C767447036F}" dt="2023-11-09T13:27:42.606" v="1071"/>
          <ac:picMkLst>
            <pc:docMk/>
            <pc:sldMk cId="700310867" sldId="272"/>
            <ac:picMk id="5" creationId="{05090507-8784-297C-312B-79F96C17E092}"/>
          </ac:picMkLst>
        </pc:picChg>
        <pc:picChg chg="add mod">
          <ac:chgData name="Pauline Felten" userId="3859cd083f125268" providerId="Windows Live" clId="Web-{AE1650EA-FF9D-4F6D-9D5A-7C767447036F}" dt="2023-11-09T13:28:21.123" v="1075" actId="1076"/>
          <ac:picMkLst>
            <pc:docMk/>
            <pc:sldMk cId="700310867" sldId="272"/>
            <ac:picMk id="6" creationId="{27376918-A0BC-4411-41BF-97085E17D6AC}"/>
          </ac:picMkLst>
        </pc:picChg>
        <pc:picChg chg="add del mod">
          <ac:chgData name="Pauline Felten" userId="3859cd083f125268" providerId="Windows Live" clId="Web-{AE1650EA-FF9D-4F6D-9D5A-7C767447036F}" dt="2023-11-09T13:29:37.530" v="1101"/>
          <ac:picMkLst>
            <pc:docMk/>
            <pc:sldMk cId="700310867" sldId="272"/>
            <ac:picMk id="7" creationId="{3E8822AB-FA18-492B-D53A-97D607FBFD27}"/>
          </ac:picMkLst>
        </pc:picChg>
        <pc:picChg chg="add mod">
          <ac:chgData name="Pauline Felten" userId="3859cd083f125268" providerId="Windows Live" clId="Web-{AE1650EA-FF9D-4F6D-9D5A-7C767447036F}" dt="2023-11-09T13:29:50.702" v="1106" actId="1076"/>
          <ac:picMkLst>
            <pc:docMk/>
            <pc:sldMk cId="700310867" sldId="272"/>
            <ac:picMk id="8" creationId="{5A5981AB-386A-DCBA-74A1-F541C55512CC}"/>
          </ac:picMkLst>
        </pc:picChg>
      </pc:sldChg>
      <pc:sldChg chg="addSp delSp modSp new mod setBg">
        <pc:chgData name="Pauline Felten" userId="3859cd083f125268" providerId="Windows Live" clId="Web-{AE1650EA-FF9D-4F6D-9D5A-7C767447036F}" dt="2023-11-09T15:07:22.727" v="1454" actId="14100"/>
        <pc:sldMkLst>
          <pc:docMk/>
          <pc:sldMk cId="143457516" sldId="273"/>
        </pc:sldMkLst>
        <pc:spChg chg="mod">
          <ac:chgData name="Pauline Felten" userId="3859cd083f125268" providerId="Windows Live" clId="Web-{AE1650EA-FF9D-4F6D-9D5A-7C767447036F}" dt="2023-11-06T15:33:39.408" v="760" actId="20577"/>
          <ac:spMkLst>
            <pc:docMk/>
            <pc:sldMk cId="143457516" sldId="273"/>
            <ac:spMk id="2" creationId="{4CADD22F-8A48-A682-3B0E-0162F5A18018}"/>
          </ac:spMkLst>
        </pc:spChg>
        <pc:spChg chg="del">
          <ac:chgData name="Pauline Felten" userId="3859cd083f125268" providerId="Windows Live" clId="Web-{AE1650EA-FF9D-4F6D-9D5A-7C767447036F}" dt="2023-11-06T15:11:08.484" v="532"/>
          <ac:spMkLst>
            <pc:docMk/>
            <pc:sldMk cId="143457516" sldId="273"/>
            <ac:spMk id="3" creationId="{964C1026-41A6-FF3F-FB25-AAAA77F10BB9}"/>
          </ac:spMkLst>
        </pc:spChg>
        <pc:spChg chg="add del mod">
          <ac:chgData name="Pauline Felten" userId="3859cd083f125268" providerId="Windows Live" clId="Web-{AE1650EA-FF9D-4F6D-9D5A-7C767447036F}" dt="2023-11-06T15:34:04.378" v="768"/>
          <ac:spMkLst>
            <pc:docMk/>
            <pc:sldMk cId="143457516" sldId="273"/>
            <ac:spMk id="10" creationId="{02253515-AA5B-1B28-B638-BC3F7DA4CB72}"/>
          </ac:spMkLst>
        </pc:spChg>
        <pc:spChg chg="add del">
          <ac:chgData name="Pauline Felten" userId="3859cd083f125268" providerId="Windows Live" clId="Web-{AE1650EA-FF9D-4F6D-9D5A-7C767447036F}" dt="2023-11-06T15:13:28.368" v="560"/>
          <ac:spMkLst>
            <pc:docMk/>
            <pc:sldMk cId="143457516" sldId="273"/>
            <ac:spMk id="11" creationId="{0D57E7FA-E8FC-45AC-868F-CDC8144939D6}"/>
          </ac:spMkLst>
        </pc:spChg>
        <pc:spChg chg="add mod">
          <ac:chgData name="Pauline Felten" userId="3859cd083f125268" providerId="Windows Live" clId="Web-{AE1650EA-FF9D-4F6D-9D5A-7C767447036F}" dt="2023-11-06T15:36:30.106" v="783"/>
          <ac:spMkLst>
            <pc:docMk/>
            <pc:sldMk cId="143457516" sldId="273"/>
            <ac:spMk id="12" creationId="{4D972DB6-B46B-81CD-8F3B-3E26CDA8AA4A}"/>
          </ac:spMkLst>
        </pc:spChg>
        <pc:spChg chg="add del">
          <ac:chgData name="Pauline Felten" userId="3859cd083f125268" providerId="Windows Live" clId="Web-{AE1650EA-FF9D-4F6D-9D5A-7C767447036F}" dt="2023-11-06T15:13:28.368" v="560"/>
          <ac:spMkLst>
            <pc:docMk/>
            <pc:sldMk cId="143457516" sldId="273"/>
            <ac:spMk id="13" creationId="{50822218-0828-4B6C-924D-D40E4C0E7A4E}"/>
          </ac:spMkLst>
        </pc:spChg>
        <pc:picChg chg="add del mod">
          <ac:chgData name="Pauline Felten" userId="3859cd083f125268" providerId="Windows Live" clId="Web-{AE1650EA-FF9D-4F6D-9D5A-7C767447036F}" dt="2023-11-09T15:04:43.394" v="1417"/>
          <ac:picMkLst>
            <pc:docMk/>
            <pc:sldMk cId="143457516" sldId="273"/>
            <ac:picMk id="3" creationId="{1BE29F18-4369-855D-C2E2-A476390B13A2}"/>
          </ac:picMkLst>
        </pc:picChg>
        <pc:picChg chg="add del mod">
          <ac:chgData name="Pauline Felten" userId="3859cd083f125268" providerId="Windows Live" clId="Web-{AE1650EA-FF9D-4F6D-9D5A-7C767447036F}" dt="2023-11-09T13:31:13.829" v="1113"/>
          <ac:picMkLst>
            <pc:docMk/>
            <pc:sldMk cId="143457516" sldId="273"/>
            <ac:picMk id="4" creationId="{7B61F7DC-5C45-DD21-3B26-7236194884D8}"/>
          </ac:picMkLst>
        </pc:picChg>
        <pc:picChg chg="add del mod">
          <ac:chgData name="Pauline Felten" userId="3859cd083f125268" providerId="Windows Live" clId="Web-{AE1650EA-FF9D-4F6D-9D5A-7C767447036F}" dt="2023-11-09T15:05:36.443" v="1429"/>
          <ac:picMkLst>
            <pc:docMk/>
            <pc:sldMk cId="143457516" sldId="273"/>
            <ac:picMk id="4" creationId="{B03CE770-3453-98AE-74AF-F1782B549662}"/>
          </ac:picMkLst>
        </pc:picChg>
        <pc:picChg chg="add del mod ord modCrop">
          <ac:chgData name="Pauline Felten" userId="3859cd083f125268" providerId="Windows Live" clId="Web-{AE1650EA-FF9D-4F6D-9D5A-7C767447036F}" dt="2023-11-06T15:33:57.565" v="767"/>
          <ac:picMkLst>
            <pc:docMk/>
            <pc:sldMk cId="143457516" sldId="273"/>
            <ac:picMk id="4" creationId="{B915A222-F7B2-604C-4A09-3A5324B37D08}"/>
          </ac:picMkLst>
        </pc:picChg>
        <pc:picChg chg="add del mod">
          <ac:chgData name="Pauline Felten" userId="3859cd083f125268" providerId="Windows Live" clId="Web-{AE1650EA-FF9D-4F6D-9D5A-7C767447036F}" dt="2023-11-09T13:31:37.470" v="1117"/>
          <ac:picMkLst>
            <pc:docMk/>
            <pc:sldMk cId="143457516" sldId="273"/>
            <ac:picMk id="5" creationId="{002ADB6E-64B5-42FB-7F7F-532DF1FB5E68}"/>
          </ac:picMkLst>
        </pc:picChg>
        <pc:picChg chg="add mod">
          <ac:chgData name="Pauline Felten" userId="3859cd083f125268" providerId="Windows Live" clId="Web-{AE1650EA-FF9D-4F6D-9D5A-7C767447036F}" dt="2023-11-09T15:07:16.743" v="1453" actId="14100"/>
          <ac:picMkLst>
            <pc:docMk/>
            <pc:sldMk cId="143457516" sldId="273"/>
            <ac:picMk id="5" creationId="{1D19A9A6-A23A-FE46-ADB8-D3F027DDD6C1}"/>
          </ac:picMkLst>
        </pc:picChg>
        <pc:picChg chg="add del mod modCrop">
          <ac:chgData name="Pauline Felten" userId="3859cd083f125268" providerId="Windows Live" clId="Web-{AE1650EA-FF9D-4F6D-9D5A-7C767447036F}" dt="2023-11-06T15:34:04.910" v="769"/>
          <ac:picMkLst>
            <pc:docMk/>
            <pc:sldMk cId="143457516" sldId="273"/>
            <ac:picMk id="5" creationId="{38F6FE52-B0CD-59CD-18B5-D77BAEDB65ED}"/>
          </ac:picMkLst>
        </pc:picChg>
        <pc:picChg chg="add del mod modCrop">
          <ac:chgData name="Pauline Felten" userId="3859cd083f125268" providerId="Windows Live" clId="Web-{AE1650EA-FF9D-4F6D-9D5A-7C767447036F}" dt="2023-11-09T13:30:06.921" v="1107"/>
          <ac:picMkLst>
            <pc:docMk/>
            <pc:sldMk cId="143457516" sldId="273"/>
            <ac:picMk id="6" creationId="{8F21079A-C1BE-0FBD-EEB2-7A4F2156BAC9}"/>
          </ac:picMkLst>
        </pc:picChg>
        <pc:picChg chg="add del mod">
          <ac:chgData name="Pauline Felten" userId="3859cd083f125268" providerId="Windows Live" clId="Web-{AE1650EA-FF9D-4F6D-9D5A-7C767447036F}" dt="2023-11-09T15:05:31.896" v="1427"/>
          <ac:picMkLst>
            <pc:docMk/>
            <pc:sldMk cId="143457516" sldId="273"/>
            <ac:picMk id="6" creationId="{F4F42961-7839-D1EE-244C-9794A81488BA}"/>
          </ac:picMkLst>
        </pc:picChg>
        <pc:picChg chg="add del mod">
          <ac:chgData name="Pauline Felten" userId="3859cd083f125268" providerId="Windows Live" clId="Web-{AE1650EA-FF9D-4F6D-9D5A-7C767447036F}" dt="2023-11-09T15:04:43.254" v="1416"/>
          <ac:picMkLst>
            <pc:docMk/>
            <pc:sldMk cId="143457516" sldId="273"/>
            <ac:picMk id="7" creationId="{D5F87EAB-9D16-C6F1-AD35-C144C8B57BC1}"/>
          </ac:picMkLst>
        </pc:picChg>
        <pc:picChg chg="add mod">
          <ac:chgData name="Pauline Felten" userId="3859cd083f125268" providerId="Windows Live" clId="Web-{AE1650EA-FF9D-4F6D-9D5A-7C767447036F}" dt="2023-11-09T15:07:22.727" v="1454" actId="14100"/>
          <ac:picMkLst>
            <pc:docMk/>
            <pc:sldMk cId="143457516" sldId="273"/>
            <ac:picMk id="8" creationId="{91A12F4E-B2B4-C6DD-2F10-A7CCE9469A84}"/>
          </ac:picMkLst>
        </pc:picChg>
        <pc:picChg chg="add del">
          <ac:chgData name="Pauline Felten" userId="3859cd083f125268" providerId="Windows Live" clId="Web-{AE1650EA-FF9D-4F6D-9D5A-7C767447036F}" dt="2023-11-06T15:33:50.924" v="765"/>
          <ac:picMkLst>
            <pc:docMk/>
            <pc:sldMk cId="143457516" sldId="273"/>
            <ac:picMk id="8" creationId="{955F0089-B3DD-9F8F-9D02-97A4A80091E9}"/>
          </ac:picMkLst>
        </pc:picChg>
      </pc:sldChg>
      <pc:sldChg chg="addSp delSp modSp new">
        <pc:chgData name="Pauline Felten" userId="3859cd083f125268" providerId="Windows Live" clId="Web-{AE1650EA-FF9D-4F6D-9D5A-7C767447036F}" dt="2023-11-09T15:08:32.339" v="1466" actId="1076"/>
        <pc:sldMkLst>
          <pc:docMk/>
          <pc:sldMk cId="1757778708" sldId="274"/>
        </pc:sldMkLst>
        <pc:spChg chg="mod">
          <ac:chgData name="Pauline Felten" userId="3859cd083f125268" providerId="Windows Live" clId="Web-{AE1650EA-FF9D-4F6D-9D5A-7C767447036F}" dt="2023-11-06T15:16:55.364" v="592" actId="20577"/>
          <ac:spMkLst>
            <pc:docMk/>
            <pc:sldMk cId="1757778708" sldId="274"/>
            <ac:spMk id="2" creationId="{1370A7A6-CB68-23EC-CCD4-E9C25A98B123}"/>
          </ac:spMkLst>
        </pc:spChg>
        <pc:spChg chg="del">
          <ac:chgData name="Pauline Felten" userId="3859cd083f125268" providerId="Windows Live" clId="Web-{AE1650EA-FF9D-4F6D-9D5A-7C767447036F}" dt="2023-11-06T15:15:52.564" v="577"/>
          <ac:spMkLst>
            <pc:docMk/>
            <pc:sldMk cId="1757778708" sldId="274"/>
            <ac:spMk id="3" creationId="{BCE3ED61-D6A7-5FDF-8CFC-454E7D3880C8}"/>
          </ac:spMkLst>
        </pc:spChg>
        <pc:spChg chg="add del mod">
          <ac:chgData name="Pauline Felten" userId="3859cd083f125268" providerId="Windows Live" clId="Web-{AE1650EA-FF9D-4F6D-9D5A-7C767447036F}" dt="2023-11-09T15:07:41.212" v="1457"/>
          <ac:spMkLst>
            <pc:docMk/>
            <pc:sldMk cId="1757778708" sldId="274"/>
            <ac:spMk id="4" creationId="{B0148881-2E4E-4C64-9E4B-81D593D8B0FF}"/>
          </ac:spMkLst>
        </pc:spChg>
        <pc:spChg chg="add mod">
          <ac:chgData name="Pauline Felten" userId="3859cd083f125268" providerId="Windows Live" clId="Web-{AE1650EA-FF9D-4F6D-9D5A-7C767447036F}" dt="2023-11-06T15:36:30.106" v="783"/>
          <ac:spMkLst>
            <pc:docMk/>
            <pc:sldMk cId="1757778708" sldId="274"/>
            <ac:spMk id="6" creationId="{C3D4E70F-9DFF-8FD8-A12E-3F3FD52901D6}"/>
          </ac:spMkLst>
        </pc:spChg>
        <pc:spChg chg="add del mod">
          <ac:chgData name="Pauline Felten" userId="3859cd083f125268" providerId="Windows Live" clId="Web-{AE1650EA-FF9D-4F6D-9D5A-7C767447036F}" dt="2023-11-09T13:40:45.386" v="1220"/>
          <ac:spMkLst>
            <pc:docMk/>
            <pc:sldMk cId="1757778708" sldId="274"/>
            <ac:spMk id="7" creationId="{0F51C24A-C27E-086B-F256-2195403C80B3}"/>
          </ac:spMkLst>
        </pc:spChg>
        <pc:spChg chg="add del mod">
          <ac:chgData name="Pauline Felten" userId="3859cd083f125268" providerId="Windows Live" clId="Web-{AE1650EA-FF9D-4F6D-9D5A-7C767447036F}" dt="2023-11-09T13:43:37.655" v="1227"/>
          <ac:spMkLst>
            <pc:docMk/>
            <pc:sldMk cId="1757778708" sldId="274"/>
            <ac:spMk id="11" creationId="{C9079913-9E9E-6921-7F3A-A3D3A9E48181}"/>
          </ac:spMkLst>
        </pc:spChg>
        <pc:picChg chg="add del mod ord">
          <ac:chgData name="Pauline Felten" userId="3859cd083f125268" providerId="Windows Live" clId="Web-{AE1650EA-FF9D-4F6D-9D5A-7C767447036F}" dt="2023-11-09T13:40:26.433" v="1219"/>
          <ac:picMkLst>
            <pc:docMk/>
            <pc:sldMk cId="1757778708" sldId="274"/>
            <ac:picMk id="4" creationId="{F8FECDCF-D39A-0DEA-F817-30C47C60EE5A}"/>
          </ac:picMkLst>
        </pc:picChg>
        <pc:picChg chg="add del mod ord">
          <ac:chgData name="Pauline Felten" userId="3859cd083f125268" providerId="Windows Live" clId="Web-{AE1650EA-FF9D-4F6D-9D5A-7C767447036F}" dt="2023-11-09T13:40:24.729" v="1218"/>
          <ac:picMkLst>
            <pc:docMk/>
            <pc:sldMk cId="1757778708" sldId="274"/>
            <ac:picMk id="5" creationId="{03D12D1D-CED8-1D72-8AF6-84AB8A8555D0}"/>
          </ac:picMkLst>
        </pc:picChg>
        <pc:picChg chg="add mod">
          <ac:chgData name="Pauline Felten" userId="3859cd083f125268" providerId="Windows Live" clId="Web-{AE1650EA-FF9D-4F6D-9D5A-7C767447036F}" dt="2023-11-09T15:08:19.401" v="1465" actId="1076"/>
          <ac:picMkLst>
            <pc:docMk/>
            <pc:sldMk cId="1757778708" sldId="274"/>
            <ac:picMk id="5" creationId="{C67267D6-B506-EA47-55FA-398981DBC05F}"/>
          </ac:picMkLst>
        </pc:picChg>
        <pc:picChg chg="add mod">
          <ac:chgData name="Pauline Felten" userId="3859cd083f125268" providerId="Windows Live" clId="Web-{AE1650EA-FF9D-4F6D-9D5A-7C767447036F}" dt="2023-11-09T15:08:32.339" v="1466" actId="1076"/>
          <ac:picMkLst>
            <pc:docMk/>
            <pc:sldMk cId="1757778708" sldId="274"/>
            <ac:picMk id="7" creationId="{746A73D7-8088-1B19-B5D2-93013BC2A76C}"/>
          </ac:picMkLst>
        </pc:picChg>
        <pc:picChg chg="add del mod ord">
          <ac:chgData name="Pauline Felten" userId="3859cd083f125268" providerId="Windows Live" clId="Web-{AE1650EA-FF9D-4F6D-9D5A-7C767447036F}" dt="2023-11-09T13:43:27.514" v="1225"/>
          <ac:picMkLst>
            <pc:docMk/>
            <pc:sldMk cId="1757778708" sldId="274"/>
            <ac:picMk id="8" creationId="{F49B1ACB-B0D2-0A20-143F-8D2501F79187}"/>
          </ac:picMkLst>
        </pc:picChg>
        <pc:picChg chg="add del mod">
          <ac:chgData name="Pauline Felten" userId="3859cd083f125268" providerId="Windows Live" clId="Web-{AE1650EA-FF9D-4F6D-9D5A-7C767447036F}" dt="2023-11-09T13:43:29.076" v="1226"/>
          <ac:picMkLst>
            <pc:docMk/>
            <pc:sldMk cId="1757778708" sldId="274"/>
            <ac:picMk id="9" creationId="{5956EAB0-1854-8639-61A4-29C9A950ECFF}"/>
          </ac:picMkLst>
        </pc:picChg>
        <pc:picChg chg="add del mod ord">
          <ac:chgData name="Pauline Felten" userId="3859cd083f125268" providerId="Windows Live" clId="Web-{AE1650EA-FF9D-4F6D-9D5A-7C767447036F}" dt="2023-11-09T15:07:29.290" v="1455"/>
          <ac:picMkLst>
            <pc:docMk/>
            <pc:sldMk cId="1757778708" sldId="274"/>
            <ac:picMk id="12" creationId="{370A98A1-FA92-2878-F4E2-12B4E190DBBB}"/>
          </ac:picMkLst>
        </pc:picChg>
        <pc:picChg chg="add del mod">
          <ac:chgData name="Pauline Felten" userId="3859cd083f125268" providerId="Windows Live" clId="Web-{AE1650EA-FF9D-4F6D-9D5A-7C767447036F}" dt="2023-11-09T15:07:30.009" v="1456"/>
          <ac:picMkLst>
            <pc:docMk/>
            <pc:sldMk cId="1757778708" sldId="274"/>
            <ac:picMk id="13" creationId="{7072F05B-D6DF-311A-AB26-3AAADFAF7FFA}"/>
          </ac:picMkLst>
        </pc:picChg>
      </pc:sldChg>
      <pc:sldChg chg="addSp delSp modSp new">
        <pc:chgData name="Pauline Felten" userId="3859cd083f125268" providerId="Windows Live" clId="Web-{AE1650EA-FF9D-4F6D-9D5A-7C767447036F}" dt="2023-11-09T15:17:41.184" v="1524" actId="14100"/>
        <pc:sldMkLst>
          <pc:docMk/>
          <pc:sldMk cId="2642983486" sldId="275"/>
        </pc:sldMkLst>
        <pc:spChg chg="mod">
          <ac:chgData name="Pauline Felten" userId="3859cd083f125268" providerId="Windows Live" clId="Web-{AE1650EA-FF9D-4F6D-9D5A-7C767447036F}" dt="2023-11-06T15:19:28.686" v="624" actId="20577"/>
          <ac:spMkLst>
            <pc:docMk/>
            <pc:sldMk cId="2642983486" sldId="275"/>
            <ac:spMk id="2" creationId="{2DF81062-D89F-B9A6-C9F8-BFA9FFE4EC5D}"/>
          </ac:spMkLst>
        </pc:spChg>
        <pc:spChg chg="del">
          <ac:chgData name="Pauline Felten" userId="3859cd083f125268" providerId="Windows Live" clId="Web-{AE1650EA-FF9D-4F6D-9D5A-7C767447036F}" dt="2023-11-06T15:17:11.647" v="594"/>
          <ac:spMkLst>
            <pc:docMk/>
            <pc:sldMk cId="2642983486" sldId="275"/>
            <ac:spMk id="3" creationId="{ADCD8F02-F831-DB90-B44A-B6968296453A}"/>
          </ac:spMkLst>
        </pc:spChg>
        <pc:spChg chg="add mod">
          <ac:chgData name="Pauline Felten" userId="3859cd083f125268" providerId="Windows Live" clId="Web-{AE1650EA-FF9D-4F6D-9D5A-7C767447036F}" dt="2023-11-06T15:36:30.106" v="783"/>
          <ac:spMkLst>
            <pc:docMk/>
            <pc:sldMk cId="2642983486" sldId="275"/>
            <ac:spMk id="8" creationId="{139ED0B8-2969-15BA-0C39-38C069140616}"/>
          </ac:spMkLst>
        </pc:spChg>
        <pc:picChg chg="add del mod">
          <ac:chgData name="Pauline Felten" userId="3859cd083f125268" providerId="Windows Live" clId="Web-{AE1650EA-FF9D-4F6D-9D5A-7C767447036F}" dt="2023-11-09T13:49:21.177" v="1278"/>
          <ac:picMkLst>
            <pc:docMk/>
            <pc:sldMk cId="2642983486" sldId="275"/>
            <ac:picMk id="3" creationId="{5647EDF2-555A-F503-0752-14F151429E36}"/>
          </ac:picMkLst>
        </pc:picChg>
        <pc:picChg chg="add mod">
          <ac:chgData name="Pauline Felten" userId="3859cd083f125268" providerId="Windows Live" clId="Web-{AE1650EA-FF9D-4F6D-9D5A-7C767447036F}" dt="2023-11-09T15:17:41.184" v="1524" actId="14100"/>
          <ac:picMkLst>
            <pc:docMk/>
            <pc:sldMk cId="2642983486" sldId="275"/>
            <ac:picMk id="3" creationId="{D9DCBEF3-B581-1AA8-8DB9-6821535DA17F}"/>
          </ac:picMkLst>
        </pc:picChg>
        <pc:picChg chg="add del mod">
          <ac:chgData name="Pauline Felten" userId="3859cd083f125268" providerId="Windows Live" clId="Web-{AE1650EA-FF9D-4F6D-9D5A-7C767447036F}" dt="2023-11-09T13:45:14.891" v="1236"/>
          <ac:picMkLst>
            <pc:docMk/>
            <pc:sldMk cId="2642983486" sldId="275"/>
            <ac:picMk id="4" creationId="{1B2B8C75-1044-F443-2916-2B614A9F7BDB}"/>
          </ac:picMkLst>
        </pc:picChg>
        <pc:picChg chg="add del mod">
          <ac:chgData name="Pauline Felten" userId="3859cd083f125268" providerId="Windows Live" clId="Web-{AE1650EA-FF9D-4F6D-9D5A-7C767447036F}" dt="2023-11-09T15:10:24.843" v="1489"/>
          <ac:picMkLst>
            <pc:docMk/>
            <pc:sldMk cId="2642983486" sldId="275"/>
            <ac:picMk id="4" creationId="{DEDC1ADD-0BFD-AD7E-7955-6FCC54BC8A0F}"/>
          </ac:picMkLst>
        </pc:picChg>
        <pc:picChg chg="add del mod">
          <ac:chgData name="Pauline Felten" userId="3859cd083f125268" providerId="Windows Live" clId="Web-{AE1650EA-FF9D-4F6D-9D5A-7C767447036F}" dt="2023-11-09T15:10:14.811" v="1487"/>
          <ac:picMkLst>
            <pc:docMk/>
            <pc:sldMk cId="2642983486" sldId="275"/>
            <ac:picMk id="5" creationId="{62124EBA-86E0-E313-F3D6-E7E84442DF29}"/>
          </ac:picMkLst>
        </pc:picChg>
        <pc:picChg chg="add del mod ord">
          <ac:chgData name="Pauline Felten" userId="3859cd083f125268" providerId="Windows Live" clId="Web-{AE1650EA-FF9D-4F6D-9D5A-7C767447036F}" dt="2023-11-09T13:45:13.141" v="1235"/>
          <ac:picMkLst>
            <pc:docMk/>
            <pc:sldMk cId="2642983486" sldId="275"/>
            <ac:picMk id="5" creationId="{F073E53A-DB4C-83D9-08E1-B7834FD5471A}"/>
          </ac:picMkLst>
        </pc:picChg>
        <pc:picChg chg="add del mod">
          <ac:chgData name="Pauline Felten" userId="3859cd083f125268" providerId="Windows Live" clId="Web-{AE1650EA-FF9D-4F6D-9D5A-7C767447036F}" dt="2023-11-06T15:18:11.931" v="604"/>
          <ac:picMkLst>
            <pc:docMk/>
            <pc:sldMk cId="2642983486" sldId="275"/>
            <ac:picMk id="6" creationId="{0D073481-B2A3-8BC6-FF66-47034DC04E7B}"/>
          </ac:picMkLst>
        </pc:picChg>
        <pc:picChg chg="add del mod">
          <ac:chgData name="Pauline Felten" userId="3859cd083f125268" providerId="Windows Live" clId="Web-{AE1650EA-FF9D-4F6D-9D5A-7C767447036F}" dt="2023-11-09T13:49:20.614" v="1277"/>
          <ac:picMkLst>
            <pc:docMk/>
            <pc:sldMk cId="2642983486" sldId="275"/>
            <ac:picMk id="6" creationId="{59CEC05B-6B64-21D3-D3FF-73FCFB5F8EB4}"/>
          </ac:picMkLst>
        </pc:picChg>
        <pc:picChg chg="add del mod">
          <ac:chgData name="Pauline Felten" userId="3859cd083f125268" providerId="Windows Live" clId="Web-{AE1650EA-FF9D-4F6D-9D5A-7C767447036F}" dt="2023-11-09T15:10:05.514" v="1485"/>
          <ac:picMkLst>
            <pc:docMk/>
            <pc:sldMk cId="2642983486" sldId="275"/>
            <ac:picMk id="6" creationId="{F9400FF8-F56E-7E7E-1A9D-0E603074A88F}"/>
          </ac:picMkLst>
        </pc:picChg>
        <pc:picChg chg="add del mod">
          <ac:chgData name="Pauline Felten" userId="3859cd083f125268" providerId="Windows Live" clId="Web-{AE1650EA-FF9D-4F6D-9D5A-7C767447036F}" dt="2023-11-06T15:18:26.870" v="607"/>
          <ac:picMkLst>
            <pc:docMk/>
            <pc:sldMk cId="2642983486" sldId="275"/>
            <ac:picMk id="7" creationId="{309254ED-2F35-8086-272D-DC88E70D43E2}"/>
          </ac:picMkLst>
        </pc:picChg>
        <pc:picChg chg="add del mod">
          <ac:chgData name="Pauline Felten" userId="3859cd083f125268" providerId="Windows Live" clId="Web-{AE1650EA-FF9D-4F6D-9D5A-7C767447036F}" dt="2023-11-09T15:09:57.404" v="1483"/>
          <ac:picMkLst>
            <pc:docMk/>
            <pc:sldMk cId="2642983486" sldId="275"/>
            <ac:picMk id="7" creationId="{40F5F05E-606C-F62A-6928-683D8B7E7291}"/>
          </ac:picMkLst>
        </pc:picChg>
        <pc:picChg chg="add del mod">
          <ac:chgData name="Pauline Felten" userId="3859cd083f125268" providerId="Windows Live" clId="Web-{AE1650EA-FF9D-4F6D-9D5A-7C767447036F}" dt="2023-11-09T13:49:16.005" v="1276"/>
          <ac:picMkLst>
            <pc:docMk/>
            <pc:sldMk cId="2642983486" sldId="275"/>
            <ac:picMk id="7" creationId="{E88672C1-8A9B-8C48-A544-9F98E68F5B77}"/>
          </ac:picMkLst>
        </pc:picChg>
        <pc:picChg chg="add del mod">
          <ac:chgData name="Pauline Felten" userId="3859cd083f125268" providerId="Windows Live" clId="Web-{AE1650EA-FF9D-4F6D-9D5A-7C767447036F}" dt="2023-11-09T13:47:14.596" v="1255"/>
          <ac:picMkLst>
            <pc:docMk/>
            <pc:sldMk cId="2642983486" sldId="275"/>
            <ac:picMk id="9" creationId="{620AD00D-C57B-1B83-1F8C-0809BE6F3E94}"/>
          </ac:picMkLst>
        </pc:picChg>
        <pc:picChg chg="add del mod">
          <ac:chgData name="Pauline Felten" userId="3859cd083f125268" providerId="Windows Live" clId="Web-{AE1650EA-FF9D-4F6D-9D5A-7C767447036F}" dt="2023-11-09T15:09:48.841" v="1481"/>
          <ac:picMkLst>
            <pc:docMk/>
            <pc:sldMk cId="2642983486" sldId="275"/>
            <ac:picMk id="9" creationId="{8357391A-2085-3C24-43AA-3862E25AAEB2}"/>
          </ac:picMkLst>
        </pc:picChg>
        <pc:picChg chg="add mod">
          <ac:chgData name="Pauline Felten" userId="3859cd083f125268" providerId="Windows Live" clId="Web-{AE1650EA-FF9D-4F6D-9D5A-7C767447036F}" dt="2023-11-09T15:17:35.387" v="1522" actId="14100"/>
          <ac:picMkLst>
            <pc:docMk/>
            <pc:sldMk cId="2642983486" sldId="275"/>
            <ac:picMk id="10" creationId="{4A70922B-30D9-0AFA-1CC5-F7BBFB5B1ECF}"/>
          </ac:picMkLst>
        </pc:picChg>
        <pc:picChg chg="add del mod">
          <ac:chgData name="Pauline Felten" userId="3859cd083f125268" providerId="Windows Live" clId="Web-{AE1650EA-FF9D-4F6D-9D5A-7C767447036F}" dt="2023-11-09T13:47:00.799" v="1252"/>
          <ac:picMkLst>
            <pc:docMk/>
            <pc:sldMk cId="2642983486" sldId="275"/>
            <ac:picMk id="10" creationId="{63BC907D-DBC6-0F97-222E-DAC68291261C}"/>
          </ac:picMkLst>
        </pc:picChg>
        <pc:picChg chg="add del mod">
          <ac:chgData name="Pauline Felten" userId="3859cd083f125268" providerId="Windows Live" clId="Web-{AE1650EA-FF9D-4F6D-9D5A-7C767447036F}" dt="2023-11-09T15:08:55.262" v="1468"/>
          <ac:picMkLst>
            <pc:docMk/>
            <pc:sldMk cId="2642983486" sldId="275"/>
            <ac:picMk id="11" creationId="{F8782109-1D60-5BFE-1CBA-6A4C845ED307}"/>
          </ac:picMkLst>
        </pc:picChg>
        <pc:picChg chg="add del mod">
          <ac:chgData name="Pauline Felten" userId="3859cd083f125268" providerId="Windows Live" clId="Web-{AE1650EA-FF9D-4F6D-9D5A-7C767447036F}" dt="2023-11-09T15:08:53.215" v="1467"/>
          <ac:picMkLst>
            <pc:docMk/>
            <pc:sldMk cId="2642983486" sldId="275"/>
            <ac:picMk id="12" creationId="{832AED58-845F-EDC6-4389-5ABBDC5C57CD}"/>
          </ac:picMkLst>
        </pc:picChg>
      </pc:sldChg>
      <pc:sldChg chg="addSp delSp modSp new">
        <pc:chgData name="Pauline Felten" userId="3859cd083f125268" providerId="Windows Live" clId="Web-{AE1650EA-FF9D-4F6D-9D5A-7C767447036F}" dt="2023-11-09T15:18:35.389" v="1534" actId="1076"/>
        <pc:sldMkLst>
          <pc:docMk/>
          <pc:sldMk cId="574410339" sldId="276"/>
        </pc:sldMkLst>
        <pc:spChg chg="mod">
          <ac:chgData name="Pauline Felten" userId="3859cd083f125268" providerId="Windows Live" clId="Web-{AE1650EA-FF9D-4F6D-9D5A-7C767447036F}" dt="2023-11-06T15:21:51.069" v="646" actId="20577"/>
          <ac:spMkLst>
            <pc:docMk/>
            <pc:sldMk cId="574410339" sldId="276"/>
            <ac:spMk id="2" creationId="{6D3CA2FA-1ACC-A769-C9D6-C2F857F74D87}"/>
          </ac:spMkLst>
        </pc:spChg>
        <pc:spChg chg="del">
          <ac:chgData name="Pauline Felten" userId="3859cd083f125268" providerId="Windows Live" clId="Web-{AE1650EA-FF9D-4F6D-9D5A-7C767447036F}" dt="2023-11-06T15:21:12.239" v="637"/>
          <ac:spMkLst>
            <pc:docMk/>
            <pc:sldMk cId="574410339" sldId="276"/>
            <ac:spMk id="3" creationId="{81BB113A-3D1C-938F-A78E-48A11402D537}"/>
          </ac:spMkLst>
        </pc:spChg>
        <pc:spChg chg="add del mod">
          <ac:chgData name="Pauline Felten" userId="3859cd083f125268" providerId="Windows Live" clId="Web-{AE1650EA-FF9D-4F6D-9D5A-7C767447036F}" dt="2023-11-09T15:18:11.092" v="1527"/>
          <ac:spMkLst>
            <pc:docMk/>
            <pc:sldMk cId="574410339" sldId="276"/>
            <ac:spMk id="4" creationId="{DC215091-1226-F80A-6DB3-93387AF5E420}"/>
          </ac:spMkLst>
        </pc:spChg>
        <pc:spChg chg="add mod">
          <ac:chgData name="Pauline Felten" userId="3859cd083f125268" providerId="Windows Live" clId="Web-{AE1650EA-FF9D-4F6D-9D5A-7C767447036F}" dt="2023-11-06T15:36:30.106" v="783"/>
          <ac:spMkLst>
            <pc:docMk/>
            <pc:sldMk cId="574410339" sldId="276"/>
            <ac:spMk id="6" creationId="{1E3B0F50-78B6-8457-1EC5-5E484B559681}"/>
          </ac:spMkLst>
        </pc:spChg>
        <pc:spChg chg="add del mod">
          <ac:chgData name="Pauline Felten" userId="3859cd083f125268" providerId="Windows Live" clId="Web-{AE1650EA-FF9D-4F6D-9D5A-7C767447036F}" dt="2023-11-09T13:54:26.151" v="1332"/>
          <ac:spMkLst>
            <pc:docMk/>
            <pc:sldMk cId="574410339" sldId="276"/>
            <ac:spMk id="7" creationId="{52A4E1A0-588F-3020-BB51-9D2AAA04B3F2}"/>
          </ac:spMkLst>
        </pc:spChg>
        <pc:picChg chg="add del mod ord">
          <ac:chgData name="Pauline Felten" userId="3859cd083f125268" providerId="Windows Live" clId="Web-{AE1650EA-FF9D-4F6D-9D5A-7C767447036F}" dt="2023-11-09T13:54:14.901" v="1331"/>
          <ac:picMkLst>
            <pc:docMk/>
            <pc:sldMk cId="574410339" sldId="276"/>
            <ac:picMk id="4" creationId="{88DDA105-8888-B15F-8DEF-72AD6AADF3FA}"/>
          </ac:picMkLst>
        </pc:picChg>
        <pc:picChg chg="add mod ord">
          <ac:chgData name="Pauline Felten" userId="3859cd083f125268" providerId="Windows Live" clId="Web-{AE1650EA-FF9D-4F6D-9D5A-7C767447036F}" dt="2023-11-09T15:18:22.998" v="1531" actId="14100"/>
          <ac:picMkLst>
            <pc:docMk/>
            <pc:sldMk cId="574410339" sldId="276"/>
            <ac:picMk id="5" creationId="{AC5E3976-D18D-659D-C09B-D9537EA8D8A8}"/>
          </ac:picMkLst>
        </pc:picChg>
        <pc:picChg chg="add del mod ord">
          <ac:chgData name="Pauline Felten" userId="3859cd083f125268" providerId="Windows Live" clId="Web-{AE1650EA-FF9D-4F6D-9D5A-7C767447036F}" dt="2023-11-09T13:54:13.291" v="1330"/>
          <ac:picMkLst>
            <pc:docMk/>
            <pc:sldMk cId="574410339" sldId="276"/>
            <ac:picMk id="5" creationId="{FB0FA778-5B5F-2CC2-24AA-AA82C2E193F9}"/>
          </ac:picMkLst>
        </pc:picChg>
        <pc:picChg chg="add mod">
          <ac:chgData name="Pauline Felten" userId="3859cd083f125268" providerId="Windows Live" clId="Web-{AE1650EA-FF9D-4F6D-9D5A-7C767447036F}" dt="2023-11-09T15:18:35.389" v="1534" actId="1076"/>
          <ac:picMkLst>
            <pc:docMk/>
            <pc:sldMk cId="574410339" sldId="276"/>
            <ac:picMk id="7" creationId="{399B31A9-1732-5944-E109-3B311F170D9C}"/>
          </ac:picMkLst>
        </pc:picChg>
        <pc:picChg chg="add del mod ord">
          <ac:chgData name="Pauline Felten" userId="3859cd083f125268" providerId="Windows Live" clId="Web-{AE1650EA-FF9D-4F6D-9D5A-7C767447036F}" dt="2023-11-09T15:17:57.622" v="1526"/>
          <ac:picMkLst>
            <pc:docMk/>
            <pc:sldMk cId="574410339" sldId="276"/>
            <ac:picMk id="8" creationId="{8F5DF555-7E08-09EB-A04A-78DB024581D9}"/>
          </ac:picMkLst>
        </pc:picChg>
        <pc:picChg chg="add del mod">
          <ac:chgData name="Pauline Felten" userId="3859cd083f125268" providerId="Windows Live" clId="Web-{AE1650EA-FF9D-4F6D-9D5A-7C767447036F}" dt="2023-11-09T15:17:54.779" v="1525"/>
          <ac:picMkLst>
            <pc:docMk/>
            <pc:sldMk cId="574410339" sldId="276"/>
            <ac:picMk id="9" creationId="{81FC6859-BACF-F079-6E28-6EEE93A21428}"/>
          </ac:picMkLst>
        </pc:picChg>
      </pc:sldChg>
      <pc:sldChg chg="addSp delSp modSp new">
        <pc:chgData name="Pauline Felten" userId="3859cd083f125268" providerId="Windows Live" clId="Web-{AE1650EA-FF9D-4F6D-9D5A-7C767447036F}" dt="2023-11-09T13:57:10.060" v="1372" actId="20577"/>
        <pc:sldMkLst>
          <pc:docMk/>
          <pc:sldMk cId="1317029053" sldId="277"/>
        </pc:sldMkLst>
        <pc:spChg chg="mod">
          <ac:chgData name="Pauline Felten" userId="3859cd083f125268" providerId="Windows Live" clId="Web-{AE1650EA-FF9D-4F6D-9D5A-7C767447036F}" dt="2023-11-06T15:21:59.710" v="647" actId="20577"/>
          <ac:spMkLst>
            <pc:docMk/>
            <pc:sldMk cId="1317029053" sldId="277"/>
            <ac:spMk id="2" creationId="{44547E80-32D2-8DFD-D33D-478360ADADDA}"/>
          </ac:spMkLst>
        </pc:spChg>
        <pc:spChg chg="del">
          <ac:chgData name="Pauline Felten" userId="3859cd083f125268" providerId="Windows Live" clId="Web-{AE1650EA-FF9D-4F6D-9D5A-7C767447036F}" dt="2023-11-06T15:22:54.479" v="648"/>
          <ac:spMkLst>
            <pc:docMk/>
            <pc:sldMk cId="1317029053" sldId="277"/>
            <ac:spMk id="3" creationId="{47AFEB4E-2293-DAAC-507B-BAA7A3A759D6}"/>
          </ac:spMkLst>
        </pc:spChg>
        <pc:spChg chg="add mod">
          <ac:chgData name="Pauline Felten" userId="3859cd083f125268" providerId="Windows Live" clId="Web-{AE1650EA-FF9D-4F6D-9D5A-7C767447036F}" dt="2023-11-09T13:57:10.060" v="1372" actId="20577"/>
          <ac:spMkLst>
            <pc:docMk/>
            <pc:sldMk cId="1317029053" sldId="277"/>
            <ac:spMk id="5" creationId="{871DEC80-30D3-57BD-312B-FE09C2A0710F}"/>
          </ac:spMkLst>
        </pc:spChg>
        <pc:spChg chg="add mod">
          <ac:chgData name="Pauline Felten" userId="3859cd083f125268" providerId="Windows Live" clId="Web-{AE1650EA-FF9D-4F6D-9D5A-7C767447036F}" dt="2023-11-06T15:36:30.106" v="783"/>
          <ac:spMkLst>
            <pc:docMk/>
            <pc:sldMk cId="1317029053" sldId="277"/>
            <ac:spMk id="6" creationId="{33D605CB-73F9-8DEF-8BB7-FD15DFF18EF2}"/>
          </ac:spMkLst>
        </pc:spChg>
        <pc:picChg chg="add del mod">
          <ac:chgData name="Pauline Felten" userId="3859cd083f125268" providerId="Windows Live" clId="Web-{AE1650EA-FF9D-4F6D-9D5A-7C767447036F}" dt="2023-11-06T15:58:07.229" v="953"/>
          <ac:picMkLst>
            <pc:docMk/>
            <pc:sldMk cId="1317029053" sldId="277"/>
            <ac:picMk id="4" creationId="{BE507BDC-D144-CDCC-62C6-7A8972ECE7C7}"/>
          </ac:picMkLst>
        </pc:picChg>
        <pc:picChg chg="add mod">
          <ac:chgData name="Pauline Felten" userId="3859cd083f125268" providerId="Windows Live" clId="Web-{AE1650EA-FF9D-4F6D-9D5A-7C767447036F}" dt="2023-11-06T15:58:21.261" v="956" actId="14100"/>
          <ac:picMkLst>
            <pc:docMk/>
            <pc:sldMk cId="1317029053" sldId="277"/>
            <ac:picMk id="7" creationId="{025676F0-72C7-A635-7C7B-3718141DCBDC}"/>
          </ac:picMkLst>
        </pc:picChg>
      </pc:sldChg>
      <pc:sldChg chg="addSp delSp modSp new">
        <pc:chgData name="Pauline Felten" userId="3859cd083f125268" providerId="Windows Live" clId="Web-{AE1650EA-FF9D-4F6D-9D5A-7C767447036F}" dt="2023-11-09T15:12:02.455" v="1506" actId="1076"/>
        <pc:sldMkLst>
          <pc:docMk/>
          <pc:sldMk cId="4191279491" sldId="278"/>
        </pc:sldMkLst>
        <pc:spChg chg="del">
          <ac:chgData name="Pauline Felten" userId="3859cd083f125268" providerId="Windows Live" clId="Web-{AE1650EA-FF9D-4F6D-9D5A-7C767447036F}" dt="2023-11-06T15:19:21.107" v="620"/>
          <ac:spMkLst>
            <pc:docMk/>
            <pc:sldMk cId="4191279491" sldId="278"/>
            <ac:spMk id="2" creationId="{CD82220E-2510-C430-4087-BB105C616418}"/>
          </ac:spMkLst>
        </pc:spChg>
        <pc:spChg chg="del">
          <ac:chgData name="Pauline Felten" userId="3859cd083f125268" providerId="Windows Live" clId="Web-{AE1650EA-FF9D-4F6D-9D5A-7C767447036F}" dt="2023-11-06T15:18:20.979" v="606"/>
          <ac:spMkLst>
            <pc:docMk/>
            <pc:sldMk cId="4191279491" sldId="278"/>
            <ac:spMk id="3" creationId="{31EDE55C-3E56-EBCE-7A48-BC8F8529EF71}"/>
          </ac:spMkLst>
        </pc:spChg>
        <pc:spChg chg="add mod">
          <ac:chgData name="Pauline Felten" userId="3859cd083f125268" providerId="Windows Live" clId="Web-{AE1650EA-FF9D-4F6D-9D5A-7C767447036F}" dt="2023-11-09T13:46:54.533" v="1250" actId="20577"/>
          <ac:spMkLst>
            <pc:docMk/>
            <pc:sldMk cId="4191279491" sldId="278"/>
            <ac:spMk id="9" creationId="{4C995636-88F7-DB46-AB98-A83F063B162D}"/>
          </ac:spMkLst>
        </pc:spChg>
        <pc:spChg chg="add mod">
          <ac:chgData name="Pauline Felten" userId="3859cd083f125268" providerId="Windows Live" clId="Web-{AE1650EA-FF9D-4F6D-9D5A-7C767447036F}" dt="2023-11-06T15:36:30.106" v="783"/>
          <ac:spMkLst>
            <pc:docMk/>
            <pc:sldMk cId="4191279491" sldId="278"/>
            <ac:spMk id="10" creationId="{E2AE03E8-70B9-CDA3-D568-98EA5B23618C}"/>
          </ac:spMkLst>
        </pc:spChg>
        <pc:picChg chg="add del mod">
          <ac:chgData name="Pauline Felten" userId="3859cd083f125268" providerId="Windows Live" clId="Web-{AE1650EA-FF9D-4F6D-9D5A-7C767447036F}" dt="2023-11-09T13:48:19.488" v="1265"/>
          <ac:picMkLst>
            <pc:docMk/>
            <pc:sldMk cId="4191279491" sldId="278"/>
            <ac:picMk id="3" creationId="{3938A6BA-50EF-9D35-C96B-6F139E67C72D}"/>
          </ac:picMkLst>
        </pc:picChg>
        <pc:picChg chg="add mod">
          <ac:chgData name="Pauline Felten" userId="3859cd083f125268" providerId="Windows Live" clId="Web-{AE1650EA-FF9D-4F6D-9D5A-7C767447036F}" dt="2023-11-09T15:12:02.455" v="1506" actId="1076"/>
          <ac:picMkLst>
            <pc:docMk/>
            <pc:sldMk cId="4191279491" sldId="278"/>
            <ac:picMk id="3" creationId="{415756F6-83AA-5A01-3CA9-FA2A0A37AAAA}"/>
          </ac:picMkLst>
        </pc:picChg>
        <pc:picChg chg="add del mod">
          <ac:chgData name="Pauline Felten" userId="3859cd083f125268" providerId="Windows Live" clId="Web-{AE1650EA-FF9D-4F6D-9D5A-7C767447036F}" dt="2023-11-09T13:45:18.203" v="1237"/>
          <ac:picMkLst>
            <pc:docMk/>
            <pc:sldMk cId="4191279491" sldId="278"/>
            <ac:picMk id="5" creationId="{B33A59C9-D3C9-E67A-822B-6EE72C53FB58}"/>
          </ac:picMkLst>
        </pc:picChg>
        <pc:picChg chg="add del mod">
          <ac:chgData name="Pauline Felten" userId="3859cd083f125268" providerId="Windows Live" clId="Web-{AE1650EA-FF9D-4F6D-9D5A-7C767447036F}" dt="2023-11-09T13:53:36.728" v="1322"/>
          <ac:picMkLst>
            <pc:docMk/>
            <pc:sldMk cId="4191279491" sldId="278"/>
            <ac:picMk id="6" creationId="{09F204F3-905B-F1F1-184B-396D907FE177}"/>
          </ac:picMkLst>
        </pc:picChg>
        <pc:picChg chg="add del mod">
          <ac:chgData name="Pauline Felten" userId="3859cd083f125268" providerId="Windows Live" clId="Web-{AE1650EA-FF9D-4F6D-9D5A-7C767447036F}" dt="2023-11-09T13:45:20.641" v="1238"/>
          <ac:picMkLst>
            <pc:docMk/>
            <pc:sldMk cId="4191279491" sldId="278"/>
            <ac:picMk id="7" creationId="{F9536207-D8A3-62F5-50FC-9A7577D45136}"/>
          </ac:picMkLst>
        </pc:picChg>
        <pc:picChg chg="add del mod">
          <ac:chgData name="Pauline Felten" userId="3859cd083f125268" providerId="Windows Live" clId="Web-{AE1650EA-FF9D-4F6D-9D5A-7C767447036F}" dt="2023-11-09T15:09:10.856" v="1473"/>
          <ac:picMkLst>
            <pc:docMk/>
            <pc:sldMk cId="4191279491" sldId="278"/>
            <ac:picMk id="8" creationId="{BF125D5A-8F78-D5EF-31AB-50B436654040}"/>
          </ac:picMkLst>
        </pc:picChg>
      </pc:sldChg>
      <pc:sldChg chg="addSp delSp modSp new">
        <pc:chgData name="Pauline Felten" userId="3859cd083f125268" providerId="Windows Live" clId="Web-{AE1650EA-FF9D-4F6D-9D5A-7C767447036F}" dt="2023-11-09T15:21:52.161" v="1576" actId="1076"/>
        <pc:sldMkLst>
          <pc:docMk/>
          <pc:sldMk cId="1800129847" sldId="279"/>
        </pc:sldMkLst>
        <pc:spChg chg="mod">
          <ac:chgData name="Pauline Felten" userId="3859cd083f125268" providerId="Windows Live" clId="Web-{AE1650EA-FF9D-4F6D-9D5A-7C767447036F}" dt="2023-11-06T15:25:09.253" v="693" actId="20577"/>
          <ac:spMkLst>
            <pc:docMk/>
            <pc:sldMk cId="1800129847" sldId="279"/>
            <ac:spMk id="2" creationId="{DA5A2F42-F34D-73DB-CC65-4670ACB9B487}"/>
          </ac:spMkLst>
        </pc:spChg>
        <pc:spChg chg="del">
          <ac:chgData name="Pauline Felten" userId="3859cd083f125268" providerId="Windows Live" clId="Web-{AE1650EA-FF9D-4F6D-9D5A-7C767447036F}" dt="2023-11-06T15:25:09.534" v="694"/>
          <ac:spMkLst>
            <pc:docMk/>
            <pc:sldMk cId="1800129847" sldId="279"/>
            <ac:spMk id="3" creationId="{4A1DBE36-C9C2-8718-173B-9FBB100CE076}"/>
          </ac:spMkLst>
        </pc:spChg>
        <pc:spChg chg="add del mod">
          <ac:chgData name="Pauline Felten" userId="3859cd083f125268" providerId="Windows Live" clId="Web-{AE1650EA-FF9D-4F6D-9D5A-7C767447036F}" dt="2023-11-06T15:25:04.971" v="692"/>
          <ac:spMkLst>
            <pc:docMk/>
            <pc:sldMk cId="1800129847" sldId="279"/>
            <ac:spMk id="4" creationId="{84453F83-A835-495C-E86D-E9E0E3681267}"/>
          </ac:spMkLst>
        </pc:spChg>
        <pc:spChg chg="add mod">
          <ac:chgData name="Pauline Felten" userId="3859cd083f125268" providerId="Windows Live" clId="Web-{AE1650EA-FF9D-4F6D-9D5A-7C767447036F}" dt="2023-11-06T15:36:30.106" v="783"/>
          <ac:spMkLst>
            <pc:docMk/>
            <pc:sldMk cId="1800129847" sldId="279"/>
            <ac:spMk id="11" creationId="{F368AA18-ADBA-2012-09AC-51DA3F4595DE}"/>
          </ac:spMkLst>
        </pc:spChg>
        <pc:picChg chg="add del mod">
          <ac:chgData name="Pauline Felten" userId="3859cd083f125268" providerId="Windows Live" clId="Web-{AE1650EA-FF9D-4F6D-9D5A-7C767447036F}" dt="2023-11-09T15:21:05.753" v="1563"/>
          <ac:picMkLst>
            <pc:docMk/>
            <pc:sldMk cId="1800129847" sldId="279"/>
            <ac:picMk id="3" creationId="{7BDC3126-EB9C-2CE4-BF80-46582D5D3184}"/>
          </ac:picMkLst>
        </pc:picChg>
        <pc:picChg chg="add del mod">
          <ac:chgData name="Pauline Felten" userId="3859cd083f125268" providerId="Windows Live" clId="Web-{AE1650EA-FF9D-4F6D-9D5A-7C767447036F}" dt="2023-11-09T13:58:49.109" v="1393"/>
          <ac:picMkLst>
            <pc:docMk/>
            <pc:sldMk cId="1800129847" sldId="279"/>
            <ac:picMk id="3" creationId="{A72D77E5-15D9-F2E1-A60D-994647C3CF80}"/>
          </ac:picMkLst>
        </pc:picChg>
        <pc:picChg chg="add del mod">
          <ac:chgData name="Pauline Felten" userId="3859cd083f125268" providerId="Windows Live" clId="Web-{AE1650EA-FF9D-4F6D-9D5A-7C767447036F}" dt="2023-11-09T15:18:55.249" v="1535"/>
          <ac:picMkLst>
            <pc:docMk/>
            <pc:sldMk cId="1800129847" sldId="279"/>
            <ac:picMk id="4" creationId="{D2235F70-9B56-8DD9-150A-16559FFB3C7C}"/>
          </ac:picMkLst>
        </pc:picChg>
        <pc:picChg chg="add del mod">
          <ac:chgData name="Pauline Felten" userId="3859cd083f125268" providerId="Windows Live" clId="Web-{AE1650EA-FF9D-4F6D-9D5A-7C767447036F}" dt="2023-11-09T15:20:58.331" v="1561"/>
          <ac:picMkLst>
            <pc:docMk/>
            <pc:sldMk cId="1800129847" sldId="279"/>
            <ac:picMk id="5" creationId="{240E2055-4E1E-9CB9-A386-5E2118DAFCE1}"/>
          </ac:picMkLst>
        </pc:picChg>
        <pc:picChg chg="add del mod">
          <ac:chgData name="Pauline Felten" userId="3859cd083f125268" providerId="Windows Live" clId="Web-{AE1650EA-FF9D-4F6D-9D5A-7C767447036F}" dt="2023-11-06T15:26:51.728" v="711"/>
          <ac:picMkLst>
            <pc:docMk/>
            <pc:sldMk cId="1800129847" sldId="279"/>
            <ac:picMk id="5" creationId="{42CB1C47-5C4C-85F0-07FD-D123590C9BFD}"/>
          </ac:picMkLst>
        </pc:picChg>
        <pc:picChg chg="add del mod">
          <ac:chgData name="Pauline Felten" userId="3859cd083f125268" providerId="Windows Live" clId="Web-{AE1650EA-FF9D-4F6D-9D5A-7C767447036F}" dt="2023-11-09T13:59:41.672" v="1405"/>
          <ac:picMkLst>
            <pc:docMk/>
            <pc:sldMk cId="1800129847" sldId="279"/>
            <ac:picMk id="5" creationId="{63A0C794-C0E8-B7FB-2E21-20419E8C2823}"/>
          </ac:picMkLst>
        </pc:picChg>
        <pc:picChg chg="add del mod">
          <ac:chgData name="Pauline Felten" userId="3859cd083f125268" providerId="Windows Live" clId="Web-{AE1650EA-FF9D-4F6D-9D5A-7C767447036F}" dt="2023-11-09T15:20:56.628" v="1560"/>
          <ac:picMkLst>
            <pc:docMk/>
            <pc:sldMk cId="1800129847" sldId="279"/>
            <ac:picMk id="6" creationId="{4252F8F4-0B90-4DE1-B663-541EAA6B20D5}"/>
          </ac:picMkLst>
        </pc:picChg>
        <pc:picChg chg="add del mod">
          <ac:chgData name="Pauline Felten" userId="3859cd083f125268" providerId="Windows Live" clId="Web-{AE1650EA-FF9D-4F6D-9D5A-7C767447036F}" dt="2023-11-09T13:57:25.873" v="1374"/>
          <ac:picMkLst>
            <pc:docMk/>
            <pc:sldMk cId="1800129847" sldId="279"/>
            <ac:picMk id="6" creationId="{66ABCC14-A775-A807-D173-37F08D9CC5C5}"/>
          </ac:picMkLst>
        </pc:picChg>
        <pc:picChg chg="add mod">
          <ac:chgData name="Pauline Felten" userId="3859cd083f125268" providerId="Windows Live" clId="Web-{AE1650EA-FF9D-4F6D-9D5A-7C767447036F}" dt="2023-11-09T15:21:52.161" v="1576" actId="1076"/>
          <ac:picMkLst>
            <pc:docMk/>
            <pc:sldMk cId="1800129847" sldId="279"/>
            <ac:picMk id="7" creationId="{8D3754D0-E9B2-8EA0-4D15-D7F3DDF634B2}"/>
          </ac:picMkLst>
        </pc:picChg>
        <pc:picChg chg="add del mod">
          <ac:chgData name="Pauline Felten" userId="3859cd083f125268" providerId="Windows Live" clId="Web-{AE1650EA-FF9D-4F6D-9D5A-7C767447036F}" dt="2023-11-09T13:58:31.312" v="1390"/>
          <ac:picMkLst>
            <pc:docMk/>
            <pc:sldMk cId="1800129847" sldId="279"/>
            <ac:picMk id="7" creationId="{AD053327-60F2-1AB0-CDAD-234502894275}"/>
          </ac:picMkLst>
        </pc:picChg>
        <pc:picChg chg="add del mod">
          <ac:chgData name="Pauline Felten" userId="3859cd083f125268" providerId="Windows Live" clId="Web-{AE1650EA-FF9D-4F6D-9D5A-7C767447036F}" dt="2023-11-06T15:27:04.353" v="713"/>
          <ac:picMkLst>
            <pc:docMk/>
            <pc:sldMk cId="1800129847" sldId="279"/>
            <ac:picMk id="7" creationId="{DF0E691E-566D-1127-6381-C90F79552EE3}"/>
          </ac:picMkLst>
        </pc:picChg>
        <pc:picChg chg="add del mod">
          <ac:chgData name="Pauline Felten" userId="3859cd083f125268" providerId="Windows Live" clId="Web-{AE1650EA-FF9D-4F6D-9D5A-7C767447036F}" dt="2023-11-09T13:59:39.375" v="1404"/>
          <ac:picMkLst>
            <pc:docMk/>
            <pc:sldMk cId="1800129847" sldId="279"/>
            <ac:picMk id="8" creationId="{2EA2F69E-9B88-9DAD-47FD-BC986D733B94}"/>
          </ac:picMkLst>
        </pc:picChg>
        <pc:picChg chg="add del mod">
          <ac:chgData name="Pauline Felten" userId="3859cd083f125268" providerId="Windows Live" clId="Web-{AE1650EA-FF9D-4F6D-9D5A-7C767447036F}" dt="2023-11-06T15:26:35.914" v="707"/>
          <ac:picMkLst>
            <pc:docMk/>
            <pc:sldMk cId="1800129847" sldId="279"/>
            <ac:picMk id="8" creationId="{C16234F8-DCAC-7C11-F29F-E499073CD451}"/>
          </ac:picMkLst>
        </pc:picChg>
        <pc:picChg chg="add del mod">
          <ac:chgData name="Pauline Felten" userId="3859cd083f125268" providerId="Windows Live" clId="Web-{AE1650EA-FF9D-4F6D-9D5A-7C767447036F}" dt="2023-11-09T15:20:15.846" v="1554"/>
          <ac:picMkLst>
            <pc:docMk/>
            <pc:sldMk cId="1800129847" sldId="279"/>
            <ac:picMk id="8" creationId="{DBD05D2B-D533-8741-01EC-F9C321797008}"/>
          </ac:picMkLst>
        </pc:picChg>
        <pc:picChg chg="add del mod">
          <ac:chgData name="Pauline Felten" userId="3859cd083f125268" providerId="Windows Live" clId="Web-{AE1650EA-FF9D-4F6D-9D5A-7C767447036F}" dt="2023-11-09T15:20:09.252" v="1552"/>
          <ac:picMkLst>
            <pc:docMk/>
            <pc:sldMk cId="1800129847" sldId="279"/>
            <ac:picMk id="9" creationId="{4A379B90-7E71-C774-A29B-CEBF68E42FF3}"/>
          </ac:picMkLst>
        </pc:picChg>
        <pc:picChg chg="add del mod ord">
          <ac:chgData name="Pauline Felten" userId="3859cd083f125268" providerId="Windows Live" clId="Web-{AE1650EA-FF9D-4F6D-9D5A-7C767447036F}" dt="2023-11-09T13:57:24.342" v="1373"/>
          <ac:picMkLst>
            <pc:docMk/>
            <pc:sldMk cId="1800129847" sldId="279"/>
            <ac:picMk id="9" creationId="{BB9430A3-328B-658A-CF42-B1ECB8D32515}"/>
          </ac:picMkLst>
        </pc:picChg>
        <pc:picChg chg="add del mod">
          <ac:chgData name="Pauline Felten" userId="3859cd083f125268" providerId="Windows Live" clId="Web-{AE1650EA-FF9D-4F6D-9D5A-7C767447036F}" dt="2023-11-09T13:58:06.030" v="1385"/>
          <ac:picMkLst>
            <pc:docMk/>
            <pc:sldMk cId="1800129847" sldId="279"/>
            <ac:picMk id="10" creationId="{6ADBEA8B-2EE0-D1D6-60C6-CB368CC1AAF2}"/>
          </ac:picMkLst>
        </pc:picChg>
        <pc:picChg chg="add del mod">
          <ac:chgData name="Pauline Felten" userId="3859cd083f125268" providerId="Windows Live" clId="Web-{AE1650EA-FF9D-4F6D-9D5A-7C767447036F}" dt="2023-11-09T15:20:03.595" v="1550"/>
          <ac:picMkLst>
            <pc:docMk/>
            <pc:sldMk cId="1800129847" sldId="279"/>
            <ac:picMk id="10" creationId="{BE7BAC24-833D-1F91-9075-3FCDA2B76975}"/>
          </ac:picMkLst>
        </pc:picChg>
        <pc:picChg chg="add del mod">
          <ac:chgData name="Pauline Felten" userId="3859cd083f125268" providerId="Windows Live" clId="Web-{AE1650EA-FF9D-4F6D-9D5A-7C767447036F}" dt="2023-11-06T15:26:11.210" v="703"/>
          <ac:picMkLst>
            <pc:docMk/>
            <pc:sldMk cId="1800129847" sldId="279"/>
            <ac:picMk id="10" creationId="{CC2E5293-B7FA-50A7-B5E6-7EC89AA535E9}"/>
          </ac:picMkLst>
        </pc:picChg>
        <pc:picChg chg="add del mod">
          <ac:chgData name="Pauline Felten" userId="3859cd083f125268" providerId="Windows Live" clId="Web-{AE1650EA-FF9D-4F6D-9D5A-7C767447036F}" dt="2023-11-09T15:19:41.391" v="1548"/>
          <ac:picMkLst>
            <pc:docMk/>
            <pc:sldMk cId="1800129847" sldId="279"/>
            <ac:picMk id="12" creationId="{F35E3A2A-1312-F1A6-88FF-3F57EEF0D81E}"/>
          </ac:picMkLst>
        </pc:picChg>
        <pc:picChg chg="add del">
          <ac:chgData name="Pauline Felten" userId="3859cd083f125268" providerId="Windows Live" clId="Web-{AE1650EA-FF9D-4F6D-9D5A-7C767447036F}" dt="2023-11-09T15:20:55.300" v="1559"/>
          <ac:picMkLst>
            <pc:docMk/>
            <pc:sldMk cId="1800129847" sldId="279"/>
            <ac:picMk id="13" creationId="{8B2391AC-B605-D4B7-C621-549A0E0444A5}"/>
          </ac:picMkLst>
        </pc:picChg>
      </pc:sldChg>
      <pc:sldChg chg="addSp delSp modSp new">
        <pc:chgData name="Pauline Felten" userId="3859cd083f125268" providerId="Windows Live" clId="Web-{AE1650EA-FF9D-4F6D-9D5A-7C767447036F}" dt="2023-11-09T15:22:41.366" v="1587" actId="1076"/>
        <pc:sldMkLst>
          <pc:docMk/>
          <pc:sldMk cId="1698117654" sldId="280"/>
        </pc:sldMkLst>
        <pc:spChg chg="mod">
          <ac:chgData name="Pauline Felten" userId="3859cd083f125268" providerId="Windows Live" clId="Web-{AE1650EA-FF9D-4F6D-9D5A-7C767447036F}" dt="2023-11-06T15:28:07.467" v="728" actId="20577"/>
          <ac:spMkLst>
            <pc:docMk/>
            <pc:sldMk cId="1698117654" sldId="280"/>
            <ac:spMk id="2" creationId="{4118855E-A35E-8808-8BC1-326BCA6B44E1}"/>
          </ac:spMkLst>
        </pc:spChg>
        <pc:spChg chg="del">
          <ac:chgData name="Pauline Felten" userId="3859cd083f125268" providerId="Windows Live" clId="Web-{AE1650EA-FF9D-4F6D-9D5A-7C767447036F}" dt="2023-11-06T15:29:54.285" v="752"/>
          <ac:spMkLst>
            <pc:docMk/>
            <pc:sldMk cId="1698117654" sldId="280"/>
            <ac:spMk id="3" creationId="{C2FF4748-79F4-2F5C-E7ED-6C19D15FB551}"/>
          </ac:spMkLst>
        </pc:spChg>
        <pc:spChg chg="add mod">
          <ac:chgData name="Pauline Felten" userId="3859cd083f125268" providerId="Windows Live" clId="Web-{AE1650EA-FF9D-4F6D-9D5A-7C767447036F}" dt="2023-11-06T15:36:30.106" v="783"/>
          <ac:spMkLst>
            <pc:docMk/>
            <pc:sldMk cId="1698117654" sldId="280"/>
            <ac:spMk id="10" creationId="{B7C47EE0-DC79-E765-7BFC-5F950F6F5018}"/>
          </ac:spMkLst>
        </pc:spChg>
        <pc:picChg chg="add del mod">
          <ac:chgData name="Pauline Felten" userId="3859cd083f125268" providerId="Windows Live" clId="Web-{AE1650EA-FF9D-4F6D-9D5A-7C767447036F}" dt="2023-11-09T15:19:00.374" v="1538"/>
          <ac:picMkLst>
            <pc:docMk/>
            <pc:sldMk cId="1698117654" sldId="280"/>
            <ac:picMk id="4" creationId="{29023A64-BC05-2371-332A-0BBCFC262CA5}"/>
          </ac:picMkLst>
        </pc:picChg>
        <pc:picChg chg="add mod">
          <ac:chgData name="Pauline Felten" userId="3859cd083f125268" providerId="Windows Live" clId="Web-{AE1650EA-FF9D-4F6D-9D5A-7C767447036F}" dt="2023-11-09T15:22:41.244" v="1586" actId="1076"/>
          <ac:picMkLst>
            <pc:docMk/>
            <pc:sldMk cId="1698117654" sldId="280"/>
            <ac:picMk id="5" creationId="{9231AE4C-EE4D-85CB-C940-7E3EA2FA55B3}"/>
          </ac:picMkLst>
        </pc:picChg>
        <pc:picChg chg="add del mod modCrop">
          <ac:chgData name="Pauline Felten" userId="3859cd083f125268" providerId="Windows Live" clId="Web-{AE1650EA-FF9D-4F6D-9D5A-7C767447036F}" dt="2023-11-09T13:57:37.920" v="1378"/>
          <ac:picMkLst>
            <pc:docMk/>
            <pc:sldMk cId="1698117654" sldId="280"/>
            <ac:picMk id="5" creationId="{DE789D35-BE15-4B5D-D491-F458DF53FA1F}"/>
          </ac:picMkLst>
        </pc:picChg>
        <pc:picChg chg="add del mod">
          <ac:chgData name="Pauline Felten" userId="3859cd083f125268" providerId="Windows Live" clId="Web-{AE1650EA-FF9D-4F6D-9D5A-7C767447036F}" dt="2023-11-09T15:19:01.656" v="1539"/>
          <ac:picMkLst>
            <pc:docMk/>
            <pc:sldMk cId="1698117654" sldId="280"/>
            <ac:picMk id="6" creationId="{184A0C49-16D2-FC76-88FE-25A9C588A3CB}"/>
          </ac:picMkLst>
        </pc:picChg>
        <pc:picChg chg="add del">
          <ac:chgData name="Pauline Felten" userId="3859cd083f125268" providerId="Windows Live" clId="Web-{AE1650EA-FF9D-4F6D-9D5A-7C767447036F}" dt="2023-11-06T15:28:13.654" v="730"/>
          <ac:picMkLst>
            <pc:docMk/>
            <pc:sldMk cId="1698117654" sldId="280"/>
            <ac:picMk id="7" creationId="{CA3383C6-14A4-6213-7913-D7EDDD235C50}"/>
          </ac:picMkLst>
        </pc:picChg>
        <pc:picChg chg="add mod">
          <ac:chgData name="Pauline Felten" userId="3859cd083f125268" providerId="Windows Live" clId="Web-{AE1650EA-FF9D-4F6D-9D5A-7C767447036F}" dt="2023-11-09T15:22:41.366" v="1587" actId="1076"/>
          <ac:picMkLst>
            <pc:docMk/>
            <pc:sldMk cId="1698117654" sldId="280"/>
            <ac:picMk id="8" creationId="{1054C690-E3EC-E67A-B3AA-77658D8253C0}"/>
          </ac:picMkLst>
        </pc:picChg>
        <pc:picChg chg="add del mod modCrop">
          <ac:chgData name="Pauline Felten" userId="3859cd083f125268" providerId="Windows Live" clId="Web-{AE1650EA-FF9D-4F6D-9D5A-7C767447036F}" dt="2023-11-09T13:57:37.373" v="1377"/>
          <ac:picMkLst>
            <pc:docMk/>
            <pc:sldMk cId="1698117654" sldId="280"/>
            <ac:picMk id="9" creationId="{4988600D-B090-FD77-5699-48D6AC4190D3}"/>
          </ac:picMkLst>
        </pc:picChg>
      </pc:sldChg>
      <pc:sldChg chg="addSp delSp modSp new">
        <pc:chgData name="Pauline Felten" userId="3859cd083f125268" providerId="Windows Live" clId="Web-{AE1650EA-FF9D-4F6D-9D5A-7C767447036F}" dt="2023-11-09T15:38:10.583" v="1715" actId="1076"/>
        <pc:sldMkLst>
          <pc:docMk/>
          <pc:sldMk cId="1325030733" sldId="281"/>
        </pc:sldMkLst>
        <pc:spChg chg="mod">
          <ac:chgData name="Pauline Felten" userId="3859cd083f125268" providerId="Windows Live" clId="Web-{AE1650EA-FF9D-4F6D-9D5A-7C767447036F}" dt="2023-11-06T15:27:57.372" v="726" actId="20577"/>
          <ac:spMkLst>
            <pc:docMk/>
            <pc:sldMk cId="1325030733" sldId="281"/>
            <ac:spMk id="2" creationId="{28744968-BC65-28E7-990C-1ACF204DF8A1}"/>
          </ac:spMkLst>
        </pc:spChg>
        <pc:spChg chg="del">
          <ac:chgData name="Pauline Felten" userId="3859cd083f125268" providerId="Windows Live" clId="Web-{AE1650EA-FF9D-4F6D-9D5A-7C767447036F}" dt="2023-11-06T15:27:06.666" v="714"/>
          <ac:spMkLst>
            <pc:docMk/>
            <pc:sldMk cId="1325030733" sldId="281"/>
            <ac:spMk id="3" creationId="{43DAD336-1BBA-F93C-D734-FBFCA524FEAF}"/>
          </ac:spMkLst>
        </pc:spChg>
        <pc:spChg chg="add mod">
          <ac:chgData name="Pauline Felten" userId="3859cd083f125268" providerId="Windows Live" clId="Web-{AE1650EA-FF9D-4F6D-9D5A-7C767447036F}" dt="2023-11-06T15:36:30.106" v="783"/>
          <ac:spMkLst>
            <pc:docMk/>
            <pc:sldMk cId="1325030733" sldId="281"/>
            <ac:spMk id="6" creationId="{8787B8CC-35D8-328E-2B0A-A1D011C9D492}"/>
          </ac:spMkLst>
        </pc:spChg>
        <pc:spChg chg="add del mod">
          <ac:chgData name="Pauline Felten" userId="3859cd083f125268" providerId="Windows Live" clId="Web-{AE1650EA-FF9D-4F6D-9D5A-7C767447036F}" dt="2023-11-09T13:58:27.327" v="1389"/>
          <ac:spMkLst>
            <pc:docMk/>
            <pc:sldMk cId="1325030733" sldId="281"/>
            <ac:spMk id="7" creationId="{D3B3318F-1841-2254-857D-203AF6892326}"/>
          </ac:spMkLst>
        </pc:spChg>
        <pc:picChg chg="add del mod ord modCrop">
          <ac:chgData name="Pauline Felten" userId="3859cd083f125268" providerId="Windows Live" clId="Web-{AE1650EA-FF9D-4F6D-9D5A-7C767447036F}" dt="2023-11-09T13:57:31.842" v="1375"/>
          <ac:picMkLst>
            <pc:docMk/>
            <pc:sldMk cId="1325030733" sldId="281"/>
            <ac:picMk id="4" creationId="{541BAAC6-BD3D-B5CA-2730-CFC51F2889BA}"/>
          </ac:picMkLst>
        </pc:picChg>
        <pc:picChg chg="add mod">
          <ac:chgData name="Pauline Felten" userId="3859cd083f125268" providerId="Windows Live" clId="Web-{AE1650EA-FF9D-4F6D-9D5A-7C767447036F}" dt="2023-11-09T15:22:03.302" v="1579" actId="14100"/>
          <ac:picMkLst>
            <pc:docMk/>
            <pc:sldMk cId="1325030733" sldId="281"/>
            <ac:picMk id="4" creationId="{CD3D77AA-AB9A-79A7-1925-19F2A1C3DF39}"/>
          </ac:picMkLst>
        </pc:picChg>
        <pc:picChg chg="add del mod modCrop">
          <ac:chgData name="Pauline Felten" userId="3859cd083f125268" providerId="Windows Live" clId="Web-{AE1650EA-FF9D-4F6D-9D5A-7C767447036F}" dt="2023-11-09T13:57:32.529" v="1376"/>
          <ac:picMkLst>
            <pc:docMk/>
            <pc:sldMk cId="1325030733" sldId="281"/>
            <ac:picMk id="5" creationId="{1F063C9C-E94E-9227-C032-C567BCC04A17}"/>
          </ac:picMkLst>
        </pc:picChg>
        <pc:picChg chg="add del mod">
          <ac:chgData name="Pauline Felten" userId="3859cd083f125268" providerId="Windows Live" clId="Web-{AE1650EA-FF9D-4F6D-9D5A-7C767447036F}" dt="2023-11-09T15:37:58.410" v="1711"/>
          <ac:picMkLst>
            <pc:docMk/>
            <pc:sldMk cId="1325030733" sldId="281"/>
            <ac:picMk id="7" creationId="{15129865-65A0-7014-E556-D65FC426A313}"/>
          </ac:picMkLst>
        </pc:picChg>
        <pc:picChg chg="add mod">
          <ac:chgData name="Pauline Felten" userId="3859cd083f125268" providerId="Windows Live" clId="Web-{AE1650EA-FF9D-4F6D-9D5A-7C767447036F}" dt="2023-11-09T15:38:10.583" v="1715" actId="1076"/>
          <ac:picMkLst>
            <pc:docMk/>
            <pc:sldMk cId="1325030733" sldId="281"/>
            <ac:picMk id="8" creationId="{571DA1CE-CCB9-E01B-745C-CAD2EB91CB42}"/>
          </ac:picMkLst>
        </pc:picChg>
        <pc:picChg chg="add del mod">
          <ac:chgData name="Pauline Felten" userId="3859cd083f125268" providerId="Windows Live" clId="Web-{AE1650EA-FF9D-4F6D-9D5A-7C767447036F}" dt="2023-11-09T15:18:59.578" v="1537"/>
          <ac:picMkLst>
            <pc:docMk/>
            <pc:sldMk cId="1325030733" sldId="281"/>
            <ac:picMk id="9" creationId="{BD5BCFD8-9F5E-4C04-9B3B-F86DBE5DF395}"/>
          </ac:picMkLst>
        </pc:picChg>
        <pc:picChg chg="add del mod ord">
          <ac:chgData name="Pauline Felten" userId="3859cd083f125268" providerId="Windows Live" clId="Web-{AE1650EA-FF9D-4F6D-9D5A-7C767447036F}" dt="2023-11-09T15:18:57.577" v="1536"/>
          <ac:picMkLst>
            <pc:docMk/>
            <pc:sldMk cId="1325030733" sldId="281"/>
            <ac:picMk id="10" creationId="{83B225B9-DFD9-77E2-1B3D-1D47B215F5C9}"/>
          </ac:picMkLst>
        </pc:picChg>
      </pc:sldChg>
      <pc:sldChg chg="addSp delSp modSp new">
        <pc:chgData name="Pauline Felten" userId="3859cd083f125268" providerId="Windows Live" clId="Web-{AE1650EA-FF9D-4F6D-9D5A-7C767447036F}" dt="2023-11-09T15:07:08.461" v="1450" actId="14100"/>
        <pc:sldMkLst>
          <pc:docMk/>
          <pc:sldMk cId="656091394" sldId="282"/>
        </pc:sldMkLst>
        <pc:spChg chg="mod">
          <ac:chgData name="Pauline Felten" userId="3859cd083f125268" providerId="Windows Live" clId="Web-{AE1650EA-FF9D-4F6D-9D5A-7C767447036F}" dt="2023-11-06T15:33:45.596" v="762" actId="20577"/>
          <ac:spMkLst>
            <pc:docMk/>
            <pc:sldMk cId="656091394" sldId="282"/>
            <ac:spMk id="2" creationId="{323EF0D9-CDE7-4EB7-C705-B4A8470169B1}"/>
          </ac:spMkLst>
        </pc:spChg>
        <pc:spChg chg="del">
          <ac:chgData name="Pauline Felten" userId="3859cd083f125268" providerId="Windows Live" clId="Web-{AE1650EA-FF9D-4F6D-9D5A-7C767447036F}" dt="2023-11-06T15:34:15.254" v="772"/>
          <ac:spMkLst>
            <pc:docMk/>
            <pc:sldMk cId="656091394" sldId="282"/>
            <ac:spMk id="3" creationId="{FCCEB971-C661-37AE-E835-41293B6A5522}"/>
          </ac:spMkLst>
        </pc:spChg>
        <pc:spChg chg="add mod">
          <ac:chgData name="Pauline Felten" userId="3859cd083f125268" providerId="Windows Live" clId="Web-{AE1650EA-FF9D-4F6D-9D5A-7C767447036F}" dt="2023-11-06T15:36:30.106" v="783"/>
          <ac:spMkLst>
            <pc:docMk/>
            <pc:sldMk cId="656091394" sldId="282"/>
            <ac:spMk id="8" creationId="{04220BEE-1F61-05EC-4307-C2A31F7CFD2C}"/>
          </ac:spMkLst>
        </pc:spChg>
        <pc:picChg chg="add del mod">
          <ac:chgData name="Pauline Felten" userId="3859cd083f125268" providerId="Windows Live" clId="Web-{AE1650EA-FF9D-4F6D-9D5A-7C767447036F}" dt="2023-11-09T15:04:45.988" v="1418"/>
          <ac:picMkLst>
            <pc:docMk/>
            <pc:sldMk cId="656091394" sldId="282"/>
            <ac:picMk id="3" creationId="{91BC6E74-C04C-E940-2F5C-1E1CA75A98E4}"/>
          </ac:picMkLst>
        </pc:picChg>
        <pc:picChg chg="add mod ord">
          <ac:chgData name="Pauline Felten" userId="3859cd083f125268" providerId="Windows Live" clId="Web-{AE1650EA-FF9D-4F6D-9D5A-7C767447036F}" dt="2023-11-09T15:07:08.461" v="1450" actId="14100"/>
          <ac:picMkLst>
            <pc:docMk/>
            <pc:sldMk cId="656091394" sldId="282"/>
            <ac:picMk id="5" creationId="{3E5A72E7-1832-62A2-73CC-67622258C885}"/>
          </ac:picMkLst>
        </pc:picChg>
        <pc:picChg chg="add del mod">
          <ac:chgData name="Pauline Felten" userId="3859cd083f125268" providerId="Windows Live" clId="Web-{AE1650EA-FF9D-4F6D-9D5A-7C767447036F}" dt="2023-11-09T13:30:08.718" v="1108"/>
          <ac:picMkLst>
            <pc:docMk/>
            <pc:sldMk cId="656091394" sldId="282"/>
            <ac:picMk id="5" creationId="{A95827DB-7FC0-E982-DF87-1508037376F2}"/>
          </ac:picMkLst>
        </pc:picChg>
        <pc:picChg chg="add del mod">
          <ac:chgData name="Pauline Felten" userId="3859cd083f125268" providerId="Windows Live" clId="Web-{AE1650EA-FF9D-4F6D-9D5A-7C767447036F}" dt="2023-11-09T15:04:46.426" v="1419"/>
          <ac:picMkLst>
            <pc:docMk/>
            <pc:sldMk cId="656091394" sldId="282"/>
            <ac:picMk id="6" creationId="{758F69E5-D252-0D39-2052-D20A736E526E}"/>
          </ac:picMkLst>
        </pc:picChg>
        <pc:picChg chg="add del mod">
          <ac:chgData name="Pauline Felten" userId="3859cd083f125268" providerId="Windows Live" clId="Web-{AE1650EA-FF9D-4F6D-9D5A-7C767447036F}" dt="2023-11-09T13:30:11.015" v="1109"/>
          <ac:picMkLst>
            <pc:docMk/>
            <pc:sldMk cId="656091394" sldId="282"/>
            <ac:picMk id="7" creationId="{ADBABD9B-1FFB-0603-3C48-2F8C891C58A6}"/>
          </ac:picMkLst>
        </pc:picChg>
        <pc:picChg chg="add mod ord">
          <ac:chgData name="Pauline Felten" userId="3859cd083f125268" providerId="Windows Live" clId="Web-{AE1650EA-FF9D-4F6D-9D5A-7C767447036F}" dt="2023-11-09T15:06:49.211" v="1446" actId="1076"/>
          <ac:picMkLst>
            <pc:docMk/>
            <pc:sldMk cId="656091394" sldId="282"/>
            <ac:picMk id="7" creationId="{CD62B9E5-4253-130D-5951-F082648D3C82}"/>
          </ac:picMkLst>
        </pc:picChg>
      </pc:sldChg>
      <pc:sldChg chg="addSp delSp modSp new mod setBg">
        <pc:chgData name="Pauline Felten" userId="3859cd083f125268" providerId="Windows Live" clId="Web-{AE1650EA-FF9D-4F6D-9D5A-7C767447036F}" dt="2023-11-09T15:59:14.263" v="2004" actId="1076"/>
        <pc:sldMkLst>
          <pc:docMk/>
          <pc:sldMk cId="1508808588" sldId="283"/>
        </pc:sldMkLst>
        <pc:spChg chg="del mod">
          <ac:chgData name="Pauline Felten" userId="3859cd083f125268" providerId="Windows Live" clId="Web-{AE1650EA-FF9D-4F6D-9D5A-7C767447036F}" dt="2023-11-06T15:38:27.159" v="793"/>
          <ac:spMkLst>
            <pc:docMk/>
            <pc:sldMk cId="1508808588" sldId="283"/>
            <ac:spMk id="2" creationId="{1767CBCF-C133-FCB0-54A6-50DB47FFCF28}"/>
          </ac:spMkLst>
        </pc:spChg>
        <pc:spChg chg="del">
          <ac:chgData name="Pauline Felten" userId="3859cd083f125268" providerId="Windows Live" clId="Web-{AE1650EA-FF9D-4F6D-9D5A-7C767447036F}" dt="2023-11-06T15:38:01.720" v="788"/>
          <ac:spMkLst>
            <pc:docMk/>
            <pc:sldMk cId="1508808588" sldId="283"/>
            <ac:spMk id="3" creationId="{D07B6AC2-1599-5EF5-4548-62284B2AF805}"/>
          </ac:spMkLst>
        </pc:spChg>
        <pc:spChg chg="mod">
          <ac:chgData name="Pauline Felten" userId="3859cd083f125268" providerId="Windows Live" clId="Web-{AE1650EA-FF9D-4F6D-9D5A-7C767447036F}" dt="2023-11-06T15:38:01.720" v="788"/>
          <ac:spMkLst>
            <pc:docMk/>
            <pc:sldMk cId="1508808588" sldId="283"/>
            <ac:spMk id="4" creationId="{E32E4002-1DA3-1A64-E224-506B26CC6AB9}"/>
          </ac:spMkLst>
        </pc:spChg>
        <pc:spChg chg="add mod">
          <ac:chgData name="Pauline Felten" userId="3859cd083f125268" providerId="Windows Live" clId="Web-{AE1650EA-FF9D-4F6D-9D5A-7C767447036F}" dt="2023-11-09T15:59:14.263" v="2004" actId="1076"/>
          <ac:spMkLst>
            <pc:docMk/>
            <pc:sldMk cId="1508808588" sldId="283"/>
            <ac:spMk id="6" creationId="{9FACC8AB-94ED-B6CD-C5F3-C0E188983BB0}"/>
          </ac:spMkLst>
        </pc:spChg>
        <pc:spChg chg="add mod ord">
          <ac:chgData name="Pauline Felten" userId="3859cd083f125268" providerId="Windows Live" clId="Web-{AE1650EA-FF9D-4F6D-9D5A-7C767447036F}" dt="2023-11-09T15:59:10.013" v="2003" actId="20577"/>
          <ac:spMkLst>
            <pc:docMk/>
            <pc:sldMk cId="1508808588" sldId="283"/>
            <ac:spMk id="7" creationId="{1A41794C-E043-BB20-4DB3-670D8BD22D6C}"/>
          </ac:spMkLst>
        </pc:spChg>
        <pc:spChg chg="add del">
          <ac:chgData name="Pauline Felten" userId="3859cd083f125268" providerId="Windows Live" clId="Web-{AE1650EA-FF9D-4F6D-9D5A-7C767447036F}" dt="2023-11-09T15:57:34.682" v="1989"/>
          <ac:spMkLst>
            <pc:docMk/>
            <pc:sldMk cId="1508808588" sldId="283"/>
            <ac:spMk id="9" creationId="{0D57E7FA-E8FC-45AC-868F-CDC8144939D6}"/>
          </ac:spMkLst>
        </pc:spChg>
        <pc:spChg chg="add del">
          <ac:chgData name="Pauline Felten" userId="3859cd083f125268" providerId="Windows Live" clId="Web-{AE1650EA-FF9D-4F6D-9D5A-7C767447036F}" dt="2023-11-09T15:57:34.682" v="1989"/>
          <ac:spMkLst>
            <pc:docMk/>
            <pc:sldMk cId="1508808588" sldId="283"/>
            <ac:spMk id="11" creationId="{ED894347-C9A9-4BFD-8A6D-05A2B0CDDF79}"/>
          </ac:spMkLst>
        </pc:spChg>
        <pc:spChg chg="add del">
          <ac:chgData name="Pauline Felten" userId="3859cd083f125268" providerId="Windows Live" clId="Web-{AE1650EA-FF9D-4F6D-9D5A-7C767447036F}" dt="2023-11-09T15:57:34.682" v="1989"/>
          <ac:spMkLst>
            <pc:docMk/>
            <pc:sldMk cId="1508808588" sldId="283"/>
            <ac:spMk id="13" creationId="{284ED281-4082-46F9-86EE-D78901367138}"/>
          </ac:spMkLst>
        </pc:spChg>
        <pc:spChg chg="add del">
          <ac:chgData name="Pauline Felten" userId="3859cd083f125268" providerId="Windows Live" clId="Web-{AE1650EA-FF9D-4F6D-9D5A-7C767447036F}" dt="2023-11-09T15:57:34.682" v="1989"/>
          <ac:spMkLst>
            <pc:docMk/>
            <pc:sldMk cId="1508808588" sldId="283"/>
            <ac:spMk id="15" creationId="{5531D9B7-48AB-4407-A9E8-13391FCB2E54}"/>
          </ac:spMkLst>
        </pc:spChg>
        <pc:spChg chg="add">
          <ac:chgData name="Pauline Felten" userId="3859cd083f125268" providerId="Windows Live" clId="Web-{AE1650EA-FF9D-4F6D-9D5A-7C767447036F}" dt="2023-11-09T15:57:34.682" v="1989"/>
          <ac:spMkLst>
            <pc:docMk/>
            <pc:sldMk cId="1508808588" sldId="283"/>
            <ac:spMk id="20" creationId="{0D57E7FA-E8FC-45AC-868F-CDC8144939D6}"/>
          </ac:spMkLst>
        </pc:spChg>
        <pc:spChg chg="add">
          <ac:chgData name="Pauline Felten" userId="3859cd083f125268" providerId="Windows Live" clId="Web-{AE1650EA-FF9D-4F6D-9D5A-7C767447036F}" dt="2023-11-09T15:57:34.682" v="1989"/>
          <ac:spMkLst>
            <pc:docMk/>
            <pc:sldMk cId="1508808588" sldId="283"/>
            <ac:spMk id="22" creationId="{50D1D739-EDC4-4BE6-A073-9B157E1F9069}"/>
          </ac:spMkLst>
        </pc:spChg>
        <pc:spChg chg="add">
          <ac:chgData name="Pauline Felten" userId="3859cd083f125268" providerId="Windows Live" clId="Web-{AE1650EA-FF9D-4F6D-9D5A-7C767447036F}" dt="2023-11-09T15:57:34.682" v="1989"/>
          <ac:spMkLst>
            <pc:docMk/>
            <pc:sldMk cId="1508808588" sldId="283"/>
            <ac:spMk id="24" creationId="{FA505F40-D149-43ED-AF99-35E23BCA8F15}"/>
          </ac:spMkLst>
        </pc:spChg>
        <pc:spChg chg="add">
          <ac:chgData name="Pauline Felten" userId="3859cd083f125268" providerId="Windows Live" clId="Web-{AE1650EA-FF9D-4F6D-9D5A-7C767447036F}" dt="2023-11-09T15:57:34.682" v="1989"/>
          <ac:spMkLst>
            <pc:docMk/>
            <pc:sldMk cId="1508808588" sldId="283"/>
            <ac:spMk id="26" creationId="{6CDD35A4-E546-4AF3-A8B9-AC24C5C9FA70}"/>
          </ac:spMkLst>
        </pc:spChg>
      </pc:sldChg>
      <pc:sldChg chg="addSp delSp modSp new">
        <pc:chgData name="Pauline Felten" userId="3859cd083f125268" providerId="Windows Live" clId="Web-{AE1650EA-FF9D-4F6D-9D5A-7C767447036F}" dt="2023-11-09T13:33:05.768" v="1132" actId="20577"/>
        <pc:sldMkLst>
          <pc:docMk/>
          <pc:sldMk cId="1750475559" sldId="284"/>
        </pc:sldMkLst>
        <pc:spChg chg="mod">
          <ac:chgData name="Pauline Felten" userId="3859cd083f125268" providerId="Windows Live" clId="Web-{AE1650EA-FF9D-4F6D-9D5A-7C767447036F}" dt="2023-11-09T13:33:05.768" v="1132" actId="20577"/>
          <ac:spMkLst>
            <pc:docMk/>
            <pc:sldMk cId="1750475559" sldId="284"/>
            <ac:spMk id="2" creationId="{51DE7E9D-398D-2F67-695F-9C59D22E3B6E}"/>
          </ac:spMkLst>
        </pc:spChg>
        <pc:spChg chg="del">
          <ac:chgData name="Pauline Felten" userId="3859cd083f125268" providerId="Windows Live" clId="Web-{AE1650EA-FF9D-4F6D-9D5A-7C767447036F}" dt="2023-11-06T15:47:17.691" v="924"/>
          <ac:spMkLst>
            <pc:docMk/>
            <pc:sldMk cId="1750475559" sldId="284"/>
            <ac:spMk id="3" creationId="{D462D7FD-8587-E616-D1FE-1A932A3C3CAE}"/>
          </ac:spMkLst>
        </pc:spChg>
        <pc:picChg chg="add mod">
          <ac:chgData name="Pauline Felten" userId="3859cd083f125268" providerId="Windows Live" clId="Web-{AE1650EA-FF9D-4F6D-9D5A-7C767447036F}" dt="2023-11-06T15:47:28.160" v="927" actId="1076"/>
          <ac:picMkLst>
            <pc:docMk/>
            <pc:sldMk cId="1750475559" sldId="284"/>
            <ac:picMk id="6" creationId="{68EED6A9-99A9-EA66-6BCA-8DC239319740}"/>
          </ac:picMkLst>
        </pc:picChg>
      </pc:sldChg>
      <pc:sldChg chg="addSp delSp modSp add replId">
        <pc:chgData name="Pauline Felten" userId="3859cd083f125268" providerId="Windows Live" clId="Web-{AE1650EA-FF9D-4F6D-9D5A-7C767447036F}" dt="2023-11-09T15:10:46.609" v="1495" actId="14100"/>
        <pc:sldMkLst>
          <pc:docMk/>
          <pc:sldMk cId="2950695719" sldId="285"/>
        </pc:sldMkLst>
        <pc:spChg chg="mod">
          <ac:chgData name="Pauline Felten" userId="3859cd083f125268" providerId="Windows Live" clId="Web-{AE1650EA-FF9D-4F6D-9D5A-7C767447036F}" dt="2023-11-09T13:52:39.055" v="1313" actId="20577"/>
          <ac:spMkLst>
            <pc:docMk/>
            <pc:sldMk cId="2950695719" sldId="285"/>
            <ac:spMk id="2" creationId="{2DF81062-D89F-B9A6-C9F8-BFA9FFE4EC5D}"/>
          </ac:spMkLst>
        </pc:spChg>
        <pc:picChg chg="del mod">
          <ac:chgData name="Pauline Felten" userId="3859cd083f125268" providerId="Windows Live" clId="Web-{AE1650EA-FF9D-4F6D-9D5A-7C767447036F}" dt="2023-11-09T15:09:01.215" v="1469"/>
          <ac:picMkLst>
            <pc:docMk/>
            <pc:sldMk cId="2950695719" sldId="285"/>
            <ac:picMk id="3" creationId="{5647EDF2-555A-F503-0752-14F151429E36}"/>
          </ac:picMkLst>
        </pc:picChg>
        <pc:picChg chg="add del mod">
          <ac:chgData name="Pauline Felten" userId="3859cd083f125268" providerId="Windows Live" clId="Web-{AE1650EA-FF9D-4F6D-9D5A-7C767447036F}" dt="2023-11-09T15:09:02.777" v="1470"/>
          <ac:picMkLst>
            <pc:docMk/>
            <pc:sldMk cId="2950695719" sldId="285"/>
            <ac:picMk id="5" creationId="{15EC3857-6EF3-C3C9-D6D3-C898D79E8646}"/>
          </ac:picMkLst>
        </pc:picChg>
        <pc:picChg chg="add mod">
          <ac:chgData name="Pauline Felten" userId="3859cd083f125268" providerId="Windows Live" clId="Web-{AE1650EA-FF9D-4F6D-9D5A-7C767447036F}" dt="2023-11-09T15:10:43.484" v="1493" actId="14100"/>
          <ac:picMkLst>
            <pc:docMk/>
            <pc:sldMk cId="2950695719" sldId="285"/>
            <ac:picMk id="6" creationId="{218A3BF7-9482-CA75-4CCE-BB67A46A4C42}"/>
          </ac:picMkLst>
        </pc:picChg>
        <pc:picChg chg="del mod">
          <ac:chgData name="Pauline Felten" userId="3859cd083f125268" providerId="Windows Live" clId="Web-{AE1650EA-FF9D-4F6D-9D5A-7C767447036F}" dt="2023-11-09T13:50:22.225" v="1289"/>
          <ac:picMkLst>
            <pc:docMk/>
            <pc:sldMk cId="2950695719" sldId="285"/>
            <ac:picMk id="6" creationId="{59CEC05B-6B64-21D3-D3FF-73FCFB5F8EB4}"/>
          </ac:picMkLst>
        </pc:picChg>
        <pc:picChg chg="del mod">
          <ac:chgData name="Pauline Felten" userId="3859cd083f125268" providerId="Windows Live" clId="Web-{AE1650EA-FF9D-4F6D-9D5A-7C767447036F}" dt="2023-11-09T13:50:26.068" v="1290"/>
          <ac:picMkLst>
            <pc:docMk/>
            <pc:sldMk cId="2950695719" sldId="285"/>
            <ac:picMk id="7" creationId="{E88672C1-8A9B-8C48-A544-9F98E68F5B77}"/>
          </ac:picMkLst>
        </pc:picChg>
        <pc:picChg chg="add mod">
          <ac:chgData name="Pauline Felten" userId="3859cd083f125268" providerId="Windows Live" clId="Web-{AE1650EA-FF9D-4F6D-9D5A-7C767447036F}" dt="2023-11-09T15:10:46.609" v="1495" actId="14100"/>
          <ac:picMkLst>
            <pc:docMk/>
            <pc:sldMk cId="2950695719" sldId="285"/>
            <ac:picMk id="9" creationId="{F5D41D72-E884-DED2-9C63-D39F8A337187}"/>
          </ac:picMkLst>
        </pc:picChg>
        <pc:picChg chg="del">
          <ac:chgData name="Pauline Felten" userId="3859cd083f125268" providerId="Windows Live" clId="Web-{AE1650EA-FF9D-4F6D-9D5A-7C767447036F}" dt="2023-11-09T13:47:37.659" v="1258"/>
          <ac:picMkLst>
            <pc:docMk/>
            <pc:sldMk cId="2950695719" sldId="285"/>
            <ac:picMk id="11" creationId="{F8782109-1D60-5BFE-1CBA-6A4C845ED307}"/>
          </ac:picMkLst>
        </pc:picChg>
        <pc:picChg chg="del">
          <ac:chgData name="Pauline Felten" userId="3859cd083f125268" providerId="Windows Live" clId="Web-{AE1650EA-FF9D-4F6D-9D5A-7C767447036F}" dt="2023-11-09T13:47:37.612" v="1257"/>
          <ac:picMkLst>
            <pc:docMk/>
            <pc:sldMk cId="2950695719" sldId="285"/>
            <ac:picMk id="12" creationId="{832AED58-845F-EDC6-4389-5ABBDC5C57CD}"/>
          </ac:picMkLst>
        </pc:picChg>
      </pc:sldChg>
      <pc:sldChg chg="addSp delSp modSp add replId">
        <pc:chgData name="Pauline Felten" userId="3859cd083f125268" providerId="Windows Live" clId="Web-{AE1650EA-FF9D-4F6D-9D5A-7C767447036F}" dt="2023-11-09T15:14:08.070" v="1513" actId="1076"/>
        <pc:sldMkLst>
          <pc:docMk/>
          <pc:sldMk cId="133472671" sldId="286"/>
        </pc:sldMkLst>
        <pc:spChg chg="mod">
          <ac:chgData name="Pauline Felten" userId="3859cd083f125268" providerId="Windows Live" clId="Web-{AE1650EA-FF9D-4F6D-9D5A-7C767447036F}" dt="2023-11-09T13:52:46.774" v="1317" actId="20577"/>
          <ac:spMkLst>
            <pc:docMk/>
            <pc:sldMk cId="133472671" sldId="286"/>
            <ac:spMk id="2" creationId="{2DF81062-D89F-B9A6-C9F8-BFA9FFE4EC5D}"/>
          </ac:spMkLst>
        </pc:spChg>
        <pc:picChg chg="del">
          <ac:chgData name="Pauline Felten" userId="3859cd083f125268" providerId="Windows Live" clId="Web-{AE1650EA-FF9D-4F6D-9D5A-7C767447036F}" dt="2023-11-09T13:50:34.537" v="1293"/>
          <ac:picMkLst>
            <pc:docMk/>
            <pc:sldMk cId="133472671" sldId="286"/>
            <ac:picMk id="3" creationId="{5647EDF2-555A-F503-0752-14F151429E36}"/>
          </ac:picMkLst>
        </pc:picChg>
        <pc:picChg chg="add del mod">
          <ac:chgData name="Pauline Felten" userId="3859cd083f125268" providerId="Windows Live" clId="Web-{AE1650EA-FF9D-4F6D-9D5A-7C767447036F}" dt="2023-11-09T15:13:57.179" v="1510"/>
          <ac:picMkLst>
            <pc:docMk/>
            <pc:sldMk cId="133472671" sldId="286"/>
            <ac:picMk id="4" creationId="{100ACC8D-42B6-7DF9-7D10-3D2DDF3066A4}"/>
          </ac:picMkLst>
        </pc:picChg>
        <pc:picChg chg="add del mod">
          <ac:chgData name="Pauline Felten" userId="3859cd083f125268" providerId="Windows Live" clId="Web-{AE1650EA-FF9D-4F6D-9D5A-7C767447036F}" dt="2023-11-09T13:52:50.352" v="1318"/>
          <ac:picMkLst>
            <pc:docMk/>
            <pc:sldMk cId="133472671" sldId="286"/>
            <ac:picMk id="4" creationId="{247D4FCF-3528-DE81-F297-DD1116983974}"/>
          </ac:picMkLst>
        </pc:picChg>
        <pc:picChg chg="add del mod">
          <ac:chgData name="Pauline Felten" userId="3859cd083f125268" providerId="Windows Live" clId="Web-{AE1650EA-FF9D-4F6D-9D5A-7C767447036F}" dt="2023-11-09T15:09:07.293" v="1472"/>
          <ac:picMkLst>
            <pc:docMk/>
            <pc:sldMk cId="133472671" sldId="286"/>
            <ac:picMk id="5" creationId="{04D959CA-B2BA-AD8C-2DD3-9DA0105C1BEC}"/>
          </ac:picMkLst>
        </pc:picChg>
        <pc:picChg chg="del mod">
          <ac:chgData name="Pauline Felten" userId="3859cd083f125268" providerId="Windows Live" clId="Web-{AE1650EA-FF9D-4F6D-9D5A-7C767447036F}" dt="2023-11-09T15:09:05.403" v="1471"/>
          <ac:picMkLst>
            <pc:docMk/>
            <pc:sldMk cId="133472671" sldId="286"/>
            <ac:picMk id="6" creationId="{59CEC05B-6B64-21D3-D3FF-73FCFB5F8EB4}"/>
          </ac:picMkLst>
        </pc:picChg>
        <pc:picChg chg="del">
          <ac:chgData name="Pauline Felten" userId="3859cd083f125268" providerId="Windows Live" clId="Web-{AE1650EA-FF9D-4F6D-9D5A-7C767447036F}" dt="2023-11-09T13:48:25.160" v="1267"/>
          <ac:picMkLst>
            <pc:docMk/>
            <pc:sldMk cId="133472671" sldId="286"/>
            <ac:picMk id="7" creationId="{E88672C1-8A9B-8C48-A544-9F98E68F5B77}"/>
          </ac:picMkLst>
        </pc:picChg>
        <pc:picChg chg="add mod">
          <ac:chgData name="Pauline Felten" userId="3859cd083f125268" providerId="Windows Live" clId="Web-{AE1650EA-FF9D-4F6D-9D5A-7C767447036F}" dt="2023-11-09T15:11:14.407" v="1501" actId="14100"/>
          <ac:picMkLst>
            <pc:docMk/>
            <pc:sldMk cId="133472671" sldId="286"/>
            <ac:picMk id="9" creationId="{609A2B75-486A-5013-89DB-57A31E6751D9}"/>
          </ac:picMkLst>
        </pc:picChg>
        <pc:picChg chg="add mod">
          <ac:chgData name="Pauline Felten" userId="3859cd083f125268" providerId="Windows Live" clId="Web-{AE1650EA-FF9D-4F6D-9D5A-7C767447036F}" dt="2023-11-09T15:14:08.070" v="1513" actId="1076"/>
          <ac:picMkLst>
            <pc:docMk/>
            <pc:sldMk cId="133472671" sldId="286"/>
            <ac:picMk id="10" creationId="{5714F6B7-71EC-C7EA-9E37-4D24198C80C8}"/>
          </ac:picMkLst>
        </pc:picChg>
      </pc:sldChg>
      <pc:sldChg chg="delSp modSp add replId">
        <pc:chgData name="Pauline Felten" userId="3859cd083f125268" providerId="Windows Live" clId="Web-{AE1650EA-FF9D-4F6D-9D5A-7C767447036F}" dt="2023-11-09T15:21:38.348" v="1573" actId="14100"/>
        <pc:sldMkLst>
          <pc:docMk/>
          <pc:sldMk cId="4223208665" sldId="287"/>
        </pc:sldMkLst>
        <pc:picChg chg="del">
          <ac:chgData name="Pauline Felten" userId="3859cd083f125268" providerId="Windows Live" clId="Web-{AE1650EA-FF9D-4F6D-9D5A-7C767447036F}" dt="2023-11-09T15:21:18.301" v="1566"/>
          <ac:picMkLst>
            <pc:docMk/>
            <pc:sldMk cId="4223208665" sldId="287"/>
            <ac:picMk id="3" creationId="{7BDC3126-EB9C-2CE4-BF80-46582D5D3184}"/>
          </ac:picMkLst>
        </pc:picChg>
        <pc:picChg chg="mod">
          <ac:chgData name="Pauline Felten" userId="3859cd083f125268" providerId="Windows Live" clId="Web-{AE1650EA-FF9D-4F6D-9D5A-7C767447036F}" dt="2023-11-09T15:21:29.051" v="1571" actId="14100"/>
          <ac:picMkLst>
            <pc:docMk/>
            <pc:sldMk cId="4223208665" sldId="287"/>
            <ac:picMk id="5" creationId="{240E2055-4E1E-9CB9-A386-5E2118DAFCE1}"/>
          </ac:picMkLst>
        </pc:picChg>
        <pc:picChg chg="mod">
          <ac:chgData name="Pauline Felten" userId="3859cd083f125268" providerId="Windows Live" clId="Web-{AE1650EA-FF9D-4F6D-9D5A-7C767447036F}" dt="2023-11-09T15:21:38.348" v="1573" actId="14100"/>
          <ac:picMkLst>
            <pc:docMk/>
            <pc:sldMk cId="4223208665" sldId="287"/>
            <ac:picMk id="6" creationId="{4252F8F4-0B90-4DE1-B663-541EAA6B20D5}"/>
          </ac:picMkLst>
        </pc:picChg>
        <pc:picChg chg="del">
          <ac:chgData name="Pauline Felten" userId="3859cd083f125268" providerId="Windows Live" clId="Web-{AE1650EA-FF9D-4F6D-9D5A-7C767447036F}" dt="2023-11-09T15:21:10.785" v="1564"/>
          <ac:picMkLst>
            <pc:docMk/>
            <pc:sldMk cId="4223208665" sldId="287"/>
            <ac:picMk id="7" creationId="{8D3754D0-E9B2-8EA0-4D15-D7F3DDF634B2}"/>
          </ac:picMkLst>
        </pc:picChg>
        <pc:picChg chg="del mod">
          <ac:chgData name="Pauline Felten" userId="3859cd083f125268" providerId="Windows Live" clId="Web-{AE1650EA-FF9D-4F6D-9D5A-7C767447036F}" dt="2023-11-09T15:21:22.037" v="1568"/>
          <ac:picMkLst>
            <pc:docMk/>
            <pc:sldMk cId="4223208665" sldId="287"/>
            <ac:picMk id="13" creationId="{8B2391AC-B605-D4B7-C621-549A0E0444A5}"/>
          </ac:picMkLst>
        </pc:picChg>
      </pc:sldChg>
      <pc:sldChg chg="addSp delSp modSp add replId">
        <pc:chgData name="Pauline Felten" userId="3859cd083f125268" providerId="Windows Live" clId="Web-{AE1650EA-FF9D-4F6D-9D5A-7C767447036F}" dt="2023-11-09T15:40:27.524" v="1720" actId="1076"/>
        <pc:sldMkLst>
          <pc:docMk/>
          <pc:sldMk cId="2416810869" sldId="288"/>
        </pc:sldMkLst>
        <pc:picChg chg="del">
          <ac:chgData name="Pauline Felten" userId="3859cd083f125268" providerId="Windows Live" clId="Web-{AE1650EA-FF9D-4F6D-9D5A-7C767447036F}" dt="2023-11-09T15:37:27.925" v="1706"/>
          <ac:picMkLst>
            <pc:docMk/>
            <pc:sldMk cId="2416810869" sldId="288"/>
            <ac:picMk id="4" creationId="{CD3D77AA-AB9A-79A7-1925-19F2A1C3DF39}"/>
          </ac:picMkLst>
        </pc:picChg>
        <pc:picChg chg="add mod">
          <ac:chgData name="Pauline Felten" userId="3859cd083f125268" providerId="Windows Live" clId="Web-{AE1650EA-FF9D-4F6D-9D5A-7C767447036F}" dt="2023-11-09T15:37:55.488" v="1710" actId="1076"/>
          <ac:picMkLst>
            <pc:docMk/>
            <pc:sldMk cId="2416810869" sldId="288"/>
            <ac:picMk id="5" creationId="{A0B725D1-2FB8-F4B6-ACB1-29F8F21C5EA1}"/>
          </ac:picMkLst>
        </pc:picChg>
        <pc:picChg chg="del">
          <ac:chgData name="Pauline Felten" userId="3859cd083f125268" providerId="Windows Live" clId="Web-{AE1650EA-FF9D-4F6D-9D5A-7C767447036F}" dt="2023-11-09T15:37:28.534" v="1707"/>
          <ac:picMkLst>
            <pc:docMk/>
            <pc:sldMk cId="2416810869" sldId="288"/>
            <ac:picMk id="7" creationId="{15129865-65A0-7014-E556-D65FC426A313}"/>
          </ac:picMkLst>
        </pc:picChg>
        <pc:picChg chg="add mod">
          <ac:chgData name="Pauline Felten" userId="3859cd083f125268" providerId="Windows Live" clId="Web-{AE1650EA-FF9D-4F6D-9D5A-7C767447036F}" dt="2023-11-09T15:40:27.524" v="1720" actId="1076"/>
          <ac:picMkLst>
            <pc:docMk/>
            <pc:sldMk cId="2416810869" sldId="288"/>
            <ac:picMk id="8" creationId="{4DDCC0D2-0BAD-5DF1-91EF-6A3DEDF49C00}"/>
          </ac:picMkLst>
        </pc:picChg>
      </pc:sldChg>
      <pc:sldMasterChg chg="mod modSldLayout">
        <pc:chgData name="Pauline Felten" userId="3859cd083f125268" providerId="Windows Live" clId="Web-{AE1650EA-FF9D-4F6D-9D5A-7C767447036F}" dt="2023-11-06T15:36:30.106" v="783"/>
        <pc:sldMasterMkLst>
          <pc:docMk/>
          <pc:sldMasterMk cId="3931846408" sldId="2147483764"/>
        </pc:sldMasterMkLst>
        <pc:sldLayoutChg chg="mod">
          <pc:chgData name="Pauline Felten" userId="3859cd083f125268" providerId="Windows Live" clId="Web-{AE1650EA-FF9D-4F6D-9D5A-7C767447036F}" dt="2023-11-06T15:36:30.106" v="783"/>
          <pc:sldLayoutMkLst>
            <pc:docMk/>
            <pc:sldMasterMk cId="3931846408" sldId="2147483764"/>
            <pc:sldLayoutMk cId="1683808290" sldId="2147483752"/>
          </pc:sldLayoutMkLst>
        </pc:sldLayoutChg>
        <pc:sldLayoutChg chg="mod">
          <pc:chgData name="Pauline Felten" userId="3859cd083f125268" providerId="Windows Live" clId="Web-{AE1650EA-FF9D-4F6D-9D5A-7C767447036F}" dt="2023-11-06T15:36:30.106" v="783"/>
          <pc:sldLayoutMkLst>
            <pc:docMk/>
            <pc:sldMasterMk cId="3931846408" sldId="2147483764"/>
            <pc:sldLayoutMk cId="103743778" sldId="2147483753"/>
          </pc:sldLayoutMkLst>
        </pc:sldLayoutChg>
        <pc:sldLayoutChg chg="mod">
          <pc:chgData name="Pauline Felten" userId="3859cd083f125268" providerId="Windows Live" clId="Web-{AE1650EA-FF9D-4F6D-9D5A-7C767447036F}" dt="2023-11-06T15:36:30.106" v="783"/>
          <pc:sldLayoutMkLst>
            <pc:docMk/>
            <pc:sldMasterMk cId="3931846408" sldId="2147483764"/>
            <pc:sldLayoutMk cId="591842872" sldId="2147483754"/>
          </pc:sldLayoutMkLst>
        </pc:sldLayoutChg>
        <pc:sldLayoutChg chg="mod">
          <pc:chgData name="Pauline Felten" userId="3859cd083f125268" providerId="Windows Live" clId="Web-{AE1650EA-FF9D-4F6D-9D5A-7C767447036F}" dt="2023-11-06T15:36:30.106" v="783"/>
          <pc:sldLayoutMkLst>
            <pc:docMk/>
            <pc:sldMasterMk cId="3931846408" sldId="2147483764"/>
            <pc:sldLayoutMk cId="1931796673" sldId="2147483755"/>
          </pc:sldLayoutMkLst>
        </pc:sldLayoutChg>
        <pc:sldLayoutChg chg="mod">
          <pc:chgData name="Pauline Felten" userId="3859cd083f125268" providerId="Windows Live" clId="Web-{AE1650EA-FF9D-4F6D-9D5A-7C767447036F}" dt="2023-11-06T15:36:30.106" v="783"/>
          <pc:sldLayoutMkLst>
            <pc:docMk/>
            <pc:sldMasterMk cId="3931846408" sldId="2147483764"/>
            <pc:sldLayoutMk cId="2723592869" sldId="2147483756"/>
          </pc:sldLayoutMkLst>
        </pc:sldLayoutChg>
        <pc:sldLayoutChg chg="mod">
          <pc:chgData name="Pauline Felten" userId="3859cd083f125268" providerId="Windows Live" clId="Web-{AE1650EA-FF9D-4F6D-9D5A-7C767447036F}" dt="2023-11-06T15:36:30.106" v="783"/>
          <pc:sldLayoutMkLst>
            <pc:docMk/>
            <pc:sldMasterMk cId="3931846408" sldId="2147483764"/>
            <pc:sldLayoutMk cId="2546726389" sldId="2147483757"/>
          </pc:sldLayoutMkLst>
        </pc:sldLayoutChg>
        <pc:sldLayoutChg chg="mod">
          <pc:chgData name="Pauline Felten" userId="3859cd083f125268" providerId="Windows Live" clId="Web-{AE1650EA-FF9D-4F6D-9D5A-7C767447036F}" dt="2023-11-06T15:36:30.106" v="783"/>
          <pc:sldLayoutMkLst>
            <pc:docMk/>
            <pc:sldMasterMk cId="3931846408" sldId="2147483764"/>
            <pc:sldLayoutMk cId="3553548181" sldId="2147483758"/>
          </pc:sldLayoutMkLst>
        </pc:sldLayoutChg>
        <pc:sldLayoutChg chg="mod">
          <pc:chgData name="Pauline Felten" userId="3859cd083f125268" providerId="Windows Live" clId="Web-{AE1650EA-FF9D-4F6D-9D5A-7C767447036F}" dt="2023-11-06T15:36:30.106" v="783"/>
          <pc:sldLayoutMkLst>
            <pc:docMk/>
            <pc:sldMasterMk cId="3931846408" sldId="2147483764"/>
            <pc:sldLayoutMk cId="1577052022" sldId="2147483759"/>
          </pc:sldLayoutMkLst>
        </pc:sldLayoutChg>
        <pc:sldLayoutChg chg="mod">
          <pc:chgData name="Pauline Felten" userId="3859cd083f125268" providerId="Windows Live" clId="Web-{AE1650EA-FF9D-4F6D-9D5A-7C767447036F}" dt="2023-11-06T15:36:30.106" v="783"/>
          <pc:sldLayoutMkLst>
            <pc:docMk/>
            <pc:sldMasterMk cId="3931846408" sldId="2147483764"/>
            <pc:sldLayoutMk cId="584985768" sldId="2147483760"/>
          </pc:sldLayoutMkLst>
        </pc:sldLayoutChg>
        <pc:sldLayoutChg chg="mod">
          <pc:chgData name="Pauline Felten" userId="3859cd083f125268" providerId="Windows Live" clId="Web-{AE1650EA-FF9D-4F6D-9D5A-7C767447036F}" dt="2023-11-06T15:36:30.106" v="783"/>
          <pc:sldLayoutMkLst>
            <pc:docMk/>
            <pc:sldMasterMk cId="3931846408" sldId="2147483764"/>
            <pc:sldLayoutMk cId="389113148" sldId="2147483761"/>
          </pc:sldLayoutMkLst>
        </pc:sldLayoutChg>
        <pc:sldLayoutChg chg="mod">
          <pc:chgData name="Pauline Felten" userId="3859cd083f125268" providerId="Windows Live" clId="Web-{AE1650EA-FF9D-4F6D-9D5A-7C767447036F}" dt="2023-11-06T15:36:30.106" v="783"/>
          <pc:sldLayoutMkLst>
            <pc:docMk/>
            <pc:sldMasterMk cId="3931846408" sldId="2147483764"/>
            <pc:sldLayoutMk cId="4263746530" sldId="2147483762"/>
          </pc:sldLayoutMkLst>
        </pc:sldLayoutChg>
        <pc:sldLayoutChg chg="mod">
          <pc:chgData name="Pauline Felten" userId="3859cd083f125268" providerId="Windows Live" clId="Web-{AE1650EA-FF9D-4F6D-9D5A-7C767447036F}" dt="2023-11-06T15:36:30.106" v="783"/>
          <pc:sldLayoutMkLst>
            <pc:docMk/>
            <pc:sldMasterMk cId="3931846408" sldId="2147483764"/>
            <pc:sldLayoutMk cId="3581962028" sldId="214748376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0A98BE-71AE-41D3-8CB1-110AEAAC005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E1DE8C1-56D1-4A0C-AC65-DE4ED26F16B9}">
      <dgm:prSet/>
      <dgm:spPr/>
      <dgm:t>
        <a:bodyPr/>
        <a:lstStyle/>
        <a:p>
          <a:r>
            <a:rPr lang="en-US" b="1" dirty="0" err="1">
              <a:latin typeface="Century Gothic"/>
            </a:rPr>
            <a:t>Récolter</a:t>
          </a:r>
          <a:r>
            <a:rPr lang="en-US" b="1" dirty="0">
              <a:latin typeface="Century Gothic"/>
            </a:rPr>
            <a:t> les données et </a:t>
          </a:r>
          <a:r>
            <a:rPr lang="en-US" b="1" dirty="0" err="1">
              <a:latin typeface="Century Gothic"/>
            </a:rPr>
            <a:t>en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déterminer</a:t>
          </a:r>
          <a:r>
            <a:rPr lang="en-US" b="1" dirty="0">
              <a:latin typeface="Century Gothic"/>
            </a:rPr>
            <a:t> la provenance</a:t>
          </a:r>
        </a:p>
      </dgm:t>
    </dgm:pt>
    <dgm:pt modelId="{90C44BEB-943D-4D55-A6FD-28F5F7494036}" type="parTrans" cxnId="{E0744C5D-C904-4F74-A50E-515959770C1B}">
      <dgm:prSet/>
      <dgm:spPr/>
      <dgm:t>
        <a:bodyPr/>
        <a:lstStyle/>
        <a:p>
          <a:endParaRPr lang="en-US"/>
        </a:p>
      </dgm:t>
    </dgm:pt>
    <dgm:pt modelId="{BB2886A2-ED65-4B18-A1D0-614F8D8CB982}" type="sibTrans" cxnId="{E0744C5D-C904-4F74-A50E-515959770C1B}">
      <dgm:prSet/>
      <dgm:spPr/>
      <dgm:t>
        <a:bodyPr/>
        <a:lstStyle/>
        <a:p>
          <a:endParaRPr lang="en-US"/>
        </a:p>
      </dgm:t>
    </dgm:pt>
    <dgm:pt modelId="{18EABD58-FAB0-481F-9785-4E05C8B2D2E5}">
      <dgm:prSet/>
      <dgm:spPr/>
      <dgm:t>
        <a:bodyPr/>
        <a:lstStyle/>
        <a:p>
          <a:r>
            <a:rPr lang="en-US" b="1" dirty="0">
              <a:latin typeface="Century Gothic"/>
            </a:rPr>
            <a:t>Se </a:t>
          </a:r>
          <a:r>
            <a:rPr lang="en-US" b="1" dirty="0" err="1">
              <a:latin typeface="Century Gothic"/>
            </a:rPr>
            <a:t>renseigner</a:t>
          </a:r>
          <a:r>
            <a:rPr lang="en-US" b="1" dirty="0">
              <a:latin typeface="Century Gothic"/>
            </a:rPr>
            <a:t> sur le RGPD </a:t>
          </a:r>
        </a:p>
      </dgm:t>
    </dgm:pt>
    <dgm:pt modelId="{73FA2D9B-0C00-4D13-BC31-E72841BABC66}" type="parTrans" cxnId="{BE6CB367-3238-40ED-8121-C50D77253DA6}">
      <dgm:prSet/>
      <dgm:spPr/>
      <dgm:t>
        <a:bodyPr/>
        <a:lstStyle/>
        <a:p>
          <a:endParaRPr lang="en-US"/>
        </a:p>
      </dgm:t>
    </dgm:pt>
    <dgm:pt modelId="{0B18E2EF-6A4F-4907-A00A-49F178B55341}" type="sibTrans" cxnId="{BE6CB367-3238-40ED-8121-C50D77253DA6}">
      <dgm:prSet/>
      <dgm:spPr/>
      <dgm:t>
        <a:bodyPr/>
        <a:lstStyle/>
        <a:p>
          <a:endParaRPr lang="en-US"/>
        </a:p>
      </dgm:t>
    </dgm:pt>
    <dgm:pt modelId="{049E92BD-4880-4200-BAD5-874864CB0B7A}">
      <dgm:prSet/>
      <dgm:spPr/>
      <dgm:t>
        <a:bodyPr/>
        <a:lstStyle/>
        <a:p>
          <a:pPr rtl="0"/>
          <a:r>
            <a:rPr lang="en-US" b="1" dirty="0">
              <a:latin typeface="Century Gothic"/>
            </a:rPr>
            <a:t>Se conformer au RGPD pour le traitement des données</a:t>
          </a:r>
        </a:p>
      </dgm:t>
    </dgm:pt>
    <dgm:pt modelId="{29095F2A-1733-4498-B4FD-22DA8D2784BF}" type="parTrans" cxnId="{F29ED45B-5F20-452C-AEAA-44464CA76910}">
      <dgm:prSet/>
      <dgm:spPr/>
      <dgm:t>
        <a:bodyPr/>
        <a:lstStyle/>
        <a:p>
          <a:endParaRPr lang="en-US"/>
        </a:p>
      </dgm:t>
    </dgm:pt>
    <dgm:pt modelId="{36C20E20-FC2B-4C94-A5F7-22DB33859C50}" type="sibTrans" cxnId="{F29ED45B-5F20-452C-AEAA-44464CA76910}">
      <dgm:prSet/>
      <dgm:spPr/>
      <dgm:t>
        <a:bodyPr/>
        <a:lstStyle/>
        <a:p>
          <a:endParaRPr lang="en-US"/>
        </a:p>
      </dgm:t>
    </dgm:pt>
    <dgm:pt modelId="{C4BAE532-CC9C-4256-9806-C3F1A94C0186}">
      <dgm:prSet/>
      <dgm:spPr/>
      <dgm:t>
        <a:bodyPr/>
        <a:lstStyle/>
        <a:p>
          <a:r>
            <a:rPr lang="en-US" b="1" dirty="0" err="1">
              <a:latin typeface="Century Gothic"/>
            </a:rPr>
            <a:t>Traiter</a:t>
          </a:r>
          <a:r>
            <a:rPr lang="en-US" b="1" dirty="0">
              <a:latin typeface="Century Gothic"/>
            </a:rPr>
            <a:t> les données</a:t>
          </a:r>
        </a:p>
      </dgm:t>
    </dgm:pt>
    <dgm:pt modelId="{C3549B13-A628-4D97-8D2D-17D5723AB21D}" type="parTrans" cxnId="{28E0BBBF-A19A-42F1-8E69-74ABCEF4A1ED}">
      <dgm:prSet/>
      <dgm:spPr/>
      <dgm:t>
        <a:bodyPr/>
        <a:lstStyle/>
        <a:p>
          <a:endParaRPr lang="en-US"/>
        </a:p>
      </dgm:t>
    </dgm:pt>
    <dgm:pt modelId="{DD296D0D-0A99-4361-B559-5E7A25980F60}" type="sibTrans" cxnId="{28E0BBBF-A19A-42F1-8E69-74ABCEF4A1ED}">
      <dgm:prSet/>
      <dgm:spPr/>
      <dgm:t>
        <a:bodyPr/>
        <a:lstStyle/>
        <a:p>
          <a:endParaRPr lang="en-US"/>
        </a:p>
      </dgm:t>
    </dgm:pt>
    <dgm:pt modelId="{2A25749C-45B1-424E-AD0B-9D819A560C3C}">
      <dgm:prSet/>
      <dgm:spPr/>
      <dgm:t>
        <a:bodyPr/>
        <a:lstStyle/>
        <a:p>
          <a:r>
            <a:rPr lang="en-US" b="1" dirty="0" err="1">
              <a:latin typeface="Century Gothic"/>
            </a:rPr>
            <a:t>Calculer</a:t>
          </a:r>
          <a:r>
            <a:rPr lang="en-US" b="1" dirty="0">
              <a:latin typeface="Century Gothic"/>
            </a:rPr>
            <a:t> les </a:t>
          </a:r>
          <a:r>
            <a:rPr lang="en-US" b="1" dirty="0" err="1">
              <a:latin typeface="Century Gothic"/>
            </a:rPr>
            <a:t>indicateurs</a:t>
          </a:r>
          <a:endParaRPr lang="en-US" b="1" dirty="0">
            <a:latin typeface="Century Gothic"/>
          </a:endParaRPr>
        </a:p>
      </dgm:t>
    </dgm:pt>
    <dgm:pt modelId="{BE1F155C-7945-47B8-93EE-A19EE12840FA}" type="parTrans" cxnId="{CFDF69FA-790B-4BE1-87E0-869FC31B83C2}">
      <dgm:prSet/>
      <dgm:spPr/>
      <dgm:t>
        <a:bodyPr/>
        <a:lstStyle/>
        <a:p>
          <a:endParaRPr lang="en-US"/>
        </a:p>
      </dgm:t>
    </dgm:pt>
    <dgm:pt modelId="{E3855259-D27F-493A-BEE2-FCBAF7AEACF4}" type="sibTrans" cxnId="{CFDF69FA-790B-4BE1-87E0-869FC31B83C2}">
      <dgm:prSet/>
      <dgm:spPr/>
      <dgm:t>
        <a:bodyPr/>
        <a:lstStyle/>
        <a:p>
          <a:endParaRPr lang="en-US"/>
        </a:p>
      </dgm:t>
    </dgm:pt>
    <dgm:pt modelId="{569B20DF-8777-4A38-9F5C-F77065E42C1E}">
      <dgm:prSet/>
      <dgm:spPr/>
      <dgm:t>
        <a:bodyPr/>
        <a:lstStyle/>
        <a:p>
          <a:r>
            <a:rPr lang="en-US" b="1" dirty="0" err="1">
              <a:latin typeface="Century Gothic"/>
            </a:rPr>
            <a:t>Représenter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graphiquement</a:t>
          </a:r>
          <a:r>
            <a:rPr lang="en-US" b="1" dirty="0">
              <a:latin typeface="Century Gothic"/>
            </a:rPr>
            <a:t> les </a:t>
          </a:r>
          <a:r>
            <a:rPr lang="en-US" b="1" dirty="0" err="1">
              <a:latin typeface="Century Gothic"/>
            </a:rPr>
            <a:t>indicateurs</a:t>
          </a:r>
          <a:endParaRPr lang="en-US" b="1" dirty="0">
            <a:latin typeface="Century Gothic"/>
          </a:endParaRPr>
        </a:p>
      </dgm:t>
    </dgm:pt>
    <dgm:pt modelId="{9945B548-22AE-45C8-AE48-FE93BDA8A72D}" type="parTrans" cxnId="{AF7EB533-5CF2-4271-8A2F-9D5F419F007D}">
      <dgm:prSet/>
      <dgm:spPr/>
      <dgm:t>
        <a:bodyPr/>
        <a:lstStyle/>
        <a:p>
          <a:endParaRPr lang="en-US"/>
        </a:p>
      </dgm:t>
    </dgm:pt>
    <dgm:pt modelId="{63BC1285-7E68-4E66-92C9-5A1B59D5D6B1}" type="sibTrans" cxnId="{AF7EB533-5CF2-4271-8A2F-9D5F419F007D}">
      <dgm:prSet/>
      <dgm:spPr/>
      <dgm:t>
        <a:bodyPr/>
        <a:lstStyle/>
        <a:p>
          <a:endParaRPr lang="en-US"/>
        </a:p>
      </dgm:t>
    </dgm:pt>
    <dgm:pt modelId="{85FE7BC6-641F-4D04-9BCF-FD83AB55910A}">
      <dgm:prSet/>
      <dgm:spPr/>
      <dgm:t>
        <a:bodyPr/>
        <a:lstStyle/>
        <a:p>
          <a:r>
            <a:rPr lang="en-US" b="1" dirty="0">
              <a:latin typeface="Century Gothic"/>
            </a:rPr>
            <a:t>Exporter le workflow </a:t>
          </a:r>
          <a:r>
            <a:rPr lang="en-US" b="1" dirty="0" err="1">
              <a:latin typeface="Century Gothic"/>
            </a:rPr>
            <a:t>en</a:t>
          </a:r>
          <a:r>
            <a:rPr lang="en-US" b="1" dirty="0">
              <a:latin typeface="Century Gothic"/>
            </a:rPr>
            <a:t> CSV </a:t>
          </a:r>
        </a:p>
      </dgm:t>
    </dgm:pt>
    <dgm:pt modelId="{8C8CB47A-A24F-4DCB-8788-613C1AD4D914}" type="parTrans" cxnId="{892AF622-7A39-4761-8137-92DBEE2679F2}">
      <dgm:prSet/>
      <dgm:spPr/>
      <dgm:t>
        <a:bodyPr/>
        <a:lstStyle/>
        <a:p>
          <a:endParaRPr lang="en-US"/>
        </a:p>
      </dgm:t>
    </dgm:pt>
    <dgm:pt modelId="{A86FCA52-3FA8-484D-9F52-951DD3C0EB39}" type="sibTrans" cxnId="{892AF622-7A39-4761-8137-92DBEE2679F2}">
      <dgm:prSet/>
      <dgm:spPr/>
      <dgm:t>
        <a:bodyPr/>
        <a:lstStyle/>
        <a:p>
          <a:endParaRPr lang="en-US"/>
        </a:p>
      </dgm:t>
    </dgm:pt>
    <dgm:pt modelId="{B2FA5CCF-79EB-4DB4-84EC-EB69DC0850A2}" type="pres">
      <dgm:prSet presAssocID="{0A0A98BE-71AE-41D3-8CB1-110AEAAC0057}" presName="linear" presStyleCnt="0">
        <dgm:presLayoutVars>
          <dgm:animLvl val="lvl"/>
          <dgm:resizeHandles val="exact"/>
        </dgm:presLayoutVars>
      </dgm:prSet>
      <dgm:spPr/>
    </dgm:pt>
    <dgm:pt modelId="{889D87EC-E605-4331-A0F3-28592B2C59A4}" type="pres">
      <dgm:prSet presAssocID="{2E1DE8C1-56D1-4A0C-AC65-DE4ED26F16B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521E1FB-9226-4A38-BF49-ABC44B409377}" type="pres">
      <dgm:prSet presAssocID="{BB2886A2-ED65-4B18-A1D0-614F8D8CB982}" presName="spacer" presStyleCnt="0"/>
      <dgm:spPr/>
    </dgm:pt>
    <dgm:pt modelId="{6A4019B9-BEE6-4FBF-BE1C-D8AB017A020E}" type="pres">
      <dgm:prSet presAssocID="{18EABD58-FAB0-481F-9785-4E05C8B2D2E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AF714BF-D300-4EF8-9D5C-1D08342F10F0}" type="pres">
      <dgm:prSet presAssocID="{0B18E2EF-6A4F-4907-A00A-49F178B55341}" presName="spacer" presStyleCnt="0"/>
      <dgm:spPr/>
    </dgm:pt>
    <dgm:pt modelId="{1F416C1E-D5A2-4AD9-AA1A-563BACBF1290}" type="pres">
      <dgm:prSet presAssocID="{049E92BD-4880-4200-BAD5-874864CB0B7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4508DD1-7636-4AC4-93E5-ADCA6008A33F}" type="pres">
      <dgm:prSet presAssocID="{36C20E20-FC2B-4C94-A5F7-22DB33859C50}" presName="spacer" presStyleCnt="0"/>
      <dgm:spPr/>
    </dgm:pt>
    <dgm:pt modelId="{1C4818F9-2DE6-4794-B135-A746B091C968}" type="pres">
      <dgm:prSet presAssocID="{C4BAE532-CC9C-4256-9806-C3F1A94C018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B39DA65-AB14-4C55-A038-1CEFB50A41CF}" type="pres">
      <dgm:prSet presAssocID="{DD296D0D-0A99-4361-B559-5E7A25980F60}" presName="spacer" presStyleCnt="0"/>
      <dgm:spPr/>
    </dgm:pt>
    <dgm:pt modelId="{4AB48959-97BA-43D0-B287-34914FCD0F53}" type="pres">
      <dgm:prSet presAssocID="{2A25749C-45B1-424E-AD0B-9D819A560C3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346806F-4AB3-45ED-8CC1-823D49B40F34}" type="pres">
      <dgm:prSet presAssocID="{E3855259-D27F-493A-BEE2-FCBAF7AEACF4}" presName="spacer" presStyleCnt="0"/>
      <dgm:spPr/>
    </dgm:pt>
    <dgm:pt modelId="{30B245EA-D898-4EDF-9E33-9F481F27AF8D}" type="pres">
      <dgm:prSet presAssocID="{569B20DF-8777-4A38-9F5C-F77065E42C1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204DEA5-7764-4350-8824-1BF8386341F2}" type="pres">
      <dgm:prSet presAssocID="{63BC1285-7E68-4E66-92C9-5A1B59D5D6B1}" presName="spacer" presStyleCnt="0"/>
      <dgm:spPr/>
    </dgm:pt>
    <dgm:pt modelId="{C6D5E837-7249-40CB-9843-FC1DF1C31CA4}" type="pres">
      <dgm:prSet presAssocID="{85FE7BC6-641F-4D04-9BCF-FD83AB55910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92AF622-7A39-4761-8137-92DBEE2679F2}" srcId="{0A0A98BE-71AE-41D3-8CB1-110AEAAC0057}" destId="{85FE7BC6-641F-4D04-9BCF-FD83AB55910A}" srcOrd="6" destOrd="0" parTransId="{8C8CB47A-A24F-4DCB-8788-613C1AD4D914}" sibTransId="{A86FCA52-3FA8-484D-9F52-951DD3C0EB39}"/>
    <dgm:cxn modelId="{5B43D227-A49D-44CD-B291-0D0215F6C52C}" type="presOf" srcId="{569B20DF-8777-4A38-9F5C-F77065E42C1E}" destId="{30B245EA-D898-4EDF-9E33-9F481F27AF8D}" srcOrd="0" destOrd="0" presId="urn:microsoft.com/office/officeart/2005/8/layout/vList2"/>
    <dgm:cxn modelId="{D1815A30-01D4-4798-9670-F8CB641F49CF}" type="presOf" srcId="{C4BAE532-CC9C-4256-9806-C3F1A94C0186}" destId="{1C4818F9-2DE6-4794-B135-A746B091C968}" srcOrd="0" destOrd="0" presId="urn:microsoft.com/office/officeart/2005/8/layout/vList2"/>
    <dgm:cxn modelId="{AF7EB533-5CF2-4271-8A2F-9D5F419F007D}" srcId="{0A0A98BE-71AE-41D3-8CB1-110AEAAC0057}" destId="{569B20DF-8777-4A38-9F5C-F77065E42C1E}" srcOrd="5" destOrd="0" parTransId="{9945B548-22AE-45C8-AE48-FE93BDA8A72D}" sibTransId="{63BC1285-7E68-4E66-92C9-5A1B59D5D6B1}"/>
    <dgm:cxn modelId="{F29ED45B-5F20-452C-AEAA-44464CA76910}" srcId="{0A0A98BE-71AE-41D3-8CB1-110AEAAC0057}" destId="{049E92BD-4880-4200-BAD5-874864CB0B7A}" srcOrd="2" destOrd="0" parTransId="{29095F2A-1733-4498-B4FD-22DA8D2784BF}" sibTransId="{36C20E20-FC2B-4C94-A5F7-22DB33859C50}"/>
    <dgm:cxn modelId="{E0744C5D-C904-4F74-A50E-515959770C1B}" srcId="{0A0A98BE-71AE-41D3-8CB1-110AEAAC0057}" destId="{2E1DE8C1-56D1-4A0C-AC65-DE4ED26F16B9}" srcOrd="0" destOrd="0" parTransId="{90C44BEB-943D-4D55-A6FD-28F5F7494036}" sibTransId="{BB2886A2-ED65-4B18-A1D0-614F8D8CB982}"/>
    <dgm:cxn modelId="{BE6CB367-3238-40ED-8121-C50D77253DA6}" srcId="{0A0A98BE-71AE-41D3-8CB1-110AEAAC0057}" destId="{18EABD58-FAB0-481F-9785-4E05C8B2D2E5}" srcOrd="1" destOrd="0" parTransId="{73FA2D9B-0C00-4D13-BC31-E72841BABC66}" sibTransId="{0B18E2EF-6A4F-4907-A00A-49F178B55341}"/>
    <dgm:cxn modelId="{75843168-ACCF-4C2A-824F-93E989FBD0E4}" type="presOf" srcId="{2E1DE8C1-56D1-4A0C-AC65-DE4ED26F16B9}" destId="{889D87EC-E605-4331-A0F3-28592B2C59A4}" srcOrd="0" destOrd="0" presId="urn:microsoft.com/office/officeart/2005/8/layout/vList2"/>
    <dgm:cxn modelId="{6BF1C772-F1F2-4E41-B5A5-CE5E873BBD0E}" type="presOf" srcId="{85FE7BC6-641F-4D04-9BCF-FD83AB55910A}" destId="{C6D5E837-7249-40CB-9843-FC1DF1C31CA4}" srcOrd="0" destOrd="0" presId="urn:microsoft.com/office/officeart/2005/8/layout/vList2"/>
    <dgm:cxn modelId="{3DC31A8C-84C8-46DE-9B91-7C9FAE797134}" type="presOf" srcId="{0A0A98BE-71AE-41D3-8CB1-110AEAAC0057}" destId="{B2FA5CCF-79EB-4DB4-84EC-EB69DC0850A2}" srcOrd="0" destOrd="0" presId="urn:microsoft.com/office/officeart/2005/8/layout/vList2"/>
    <dgm:cxn modelId="{1FB10CAF-38D2-4703-B25B-702EA8C0E88C}" type="presOf" srcId="{2A25749C-45B1-424E-AD0B-9D819A560C3C}" destId="{4AB48959-97BA-43D0-B287-34914FCD0F53}" srcOrd="0" destOrd="0" presId="urn:microsoft.com/office/officeart/2005/8/layout/vList2"/>
    <dgm:cxn modelId="{28E0BBBF-A19A-42F1-8E69-74ABCEF4A1ED}" srcId="{0A0A98BE-71AE-41D3-8CB1-110AEAAC0057}" destId="{C4BAE532-CC9C-4256-9806-C3F1A94C0186}" srcOrd="3" destOrd="0" parTransId="{C3549B13-A628-4D97-8D2D-17D5723AB21D}" sibTransId="{DD296D0D-0A99-4361-B559-5E7A25980F60}"/>
    <dgm:cxn modelId="{049659C8-42F3-41FC-ADF5-1554EA2146A5}" type="presOf" srcId="{049E92BD-4880-4200-BAD5-874864CB0B7A}" destId="{1F416C1E-D5A2-4AD9-AA1A-563BACBF1290}" srcOrd="0" destOrd="0" presId="urn:microsoft.com/office/officeart/2005/8/layout/vList2"/>
    <dgm:cxn modelId="{2153FAE9-CC07-4422-A51B-5AB99065ABE0}" type="presOf" srcId="{18EABD58-FAB0-481F-9785-4E05C8B2D2E5}" destId="{6A4019B9-BEE6-4FBF-BE1C-D8AB017A020E}" srcOrd="0" destOrd="0" presId="urn:microsoft.com/office/officeart/2005/8/layout/vList2"/>
    <dgm:cxn modelId="{CFDF69FA-790B-4BE1-87E0-869FC31B83C2}" srcId="{0A0A98BE-71AE-41D3-8CB1-110AEAAC0057}" destId="{2A25749C-45B1-424E-AD0B-9D819A560C3C}" srcOrd="4" destOrd="0" parTransId="{BE1F155C-7945-47B8-93EE-A19EE12840FA}" sibTransId="{E3855259-D27F-493A-BEE2-FCBAF7AEACF4}"/>
    <dgm:cxn modelId="{E429520B-F308-48D5-97D5-A3ADC355461F}" type="presParOf" srcId="{B2FA5CCF-79EB-4DB4-84EC-EB69DC0850A2}" destId="{889D87EC-E605-4331-A0F3-28592B2C59A4}" srcOrd="0" destOrd="0" presId="urn:microsoft.com/office/officeart/2005/8/layout/vList2"/>
    <dgm:cxn modelId="{D80B5CFE-6C45-4398-B495-0A458A5F9E12}" type="presParOf" srcId="{B2FA5CCF-79EB-4DB4-84EC-EB69DC0850A2}" destId="{4521E1FB-9226-4A38-BF49-ABC44B409377}" srcOrd="1" destOrd="0" presId="urn:microsoft.com/office/officeart/2005/8/layout/vList2"/>
    <dgm:cxn modelId="{6735D510-03E6-4321-A238-330CB0C07981}" type="presParOf" srcId="{B2FA5CCF-79EB-4DB4-84EC-EB69DC0850A2}" destId="{6A4019B9-BEE6-4FBF-BE1C-D8AB017A020E}" srcOrd="2" destOrd="0" presId="urn:microsoft.com/office/officeart/2005/8/layout/vList2"/>
    <dgm:cxn modelId="{E47D8973-6A91-4868-AF0E-84DB269AB27D}" type="presParOf" srcId="{B2FA5CCF-79EB-4DB4-84EC-EB69DC0850A2}" destId="{7AF714BF-D300-4EF8-9D5C-1D08342F10F0}" srcOrd="3" destOrd="0" presId="urn:microsoft.com/office/officeart/2005/8/layout/vList2"/>
    <dgm:cxn modelId="{363CC26F-2DC2-4D5D-917D-46CECCDDD741}" type="presParOf" srcId="{B2FA5CCF-79EB-4DB4-84EC-EB69DC0850A2}" destId="{1F416C1E-D5A2-4AD9-AA1A-563BACBF1290}" srcOrd="4" destOrd="0" presId="urn:microsoft.com/office/officeart/2005/8/layout/vList2"/>
    <dgm:cxn modelId="{E200651D-26EB-4B61-BFDB-9FD46EF889F2}" type="presParOf" srcId="{B2FA5CCF-79EB-4DB4-84EC-EB69DC0850A2}" destId="{84508DD1-7636-4AC4-93E5-ADCA6008A33F}" srcOrd="5" destOrd="0" presId="urn:microsoft.com/office/officeart/2005/8/layout/vList2"/>
    <dgm:cxn modelId="{57F223B5-536A-4707-86BD-69B0023682C1}" type="presParOf" srcId="{B2FA5CCF-79EB-4DB4-84EC-EB69DC0850A2}" destId="{1C4818F9-2DE6-4794-B135-A746B091C968}" srcOrd="6" destOrd="0" presId="urn:microsoft.com/office/officeart/2005/8/layout/vList2"/>
    <dgm:cxn modelId="{0FDB3BB7-CBA9-44F6-8896-29A7780A237D}" type="presParOf" srcId="{B2FA5CCF-79EB-4DB4-84EC-EB69DC0850A2}" destId="{2B39DA65-AB14-4C55-A038-1CEFB50A41CF}" srcOrd="7" destOrd="0" presId="urn:microsoft.com/office/officeart/2005/8/layout/vList2"/>
    <dgm:cxn modelId="{DDCEA47E-7978-4B3A-AF4A-3C08C6B0D744}" type="presParOf" srcId="{B2FA5CCF-79EB-4DB4-84EC-EB69DC0850A2}" destId="{4AB48959-97BA-43D0-B287-34914FCD0F53}" srcOrd="8" destOrd="0" presId="urn:microsoft.com/office/officeart/2005/8/layout/vList2"/>
    <dgm:cxn modelId="{ACF1ECB8-4A7F-4A86-8343-16D241C6FB16}" type="presParOf" srcId="{B2FA5CCF-79EB-4DB4-84EC-EB69DC0850A2}" destId="{0346806F-4AB3-45ED-8CC1-823D49B40F34}" srcOrd="9" destOrd="0" presId="urn:microsoft.com/office/officeart/2005/8/layout/vList2"/>
    <dgm:cxn modelId="{691E2897-2EEB-4132-BAC7-87BC04E9ED99}" type="presParOf" srcId="{B2FA5CCF-79EB-4DB4-84EC-EB69DC0850A2}" destId="{30B245EA-D898-4EDF-9E33-9F481F27AF8D}" srcOrd="10" destOrd="0" presId="urn:microsoft.com/office/officeart/2005/8/layout/vList2"/>
    <dgm:cxn modelId="{0EE97909-C2F6-4137-968A-FEF4C60F7428}" type="presParOf" srcId="{B2FA5CCF-79EB-4DB4-84EC-EB69DC0850A2}" destId="{5204DEA5-7764-4350-8824-1BF8386341F2}" srcOrd="11" destOrd="0" presId="urn:microsoft.com/office/officeart/2005/8/layout/vList2"/>
    <dgm:cxn modelId="{2DBD530A-1295-47E2-89A4-4C7487E49961}" type="presParOf" srcId="{B2FA5CCF-79EB-4DB4-84EC-EB69DC0850A2}" destId="{C6D5E837-7249-40CB-9843-FC1DF1C31CA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1A6ED4-D085-44BA-98F8-B6716E3CF07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696529F-EA46-4213-8F43-0E9E5B738B1B}">
      <dgm:prSet phldr="0"/>
      <dgm:spPr/>
      <dgm:t>
        <a:bodyPr/>
        <a:lstStyle/>
        <a:p>
          <a:pPr rtl="0"/>
          <a:r>
            <a:rPr lang="en-US" b="1" dirty="0">
              <a:latin typeface="Century Gothic"/>
            </a:rPr>
            <a:t>Texte </a:t>
          </a:r>
          <a:r>
            <a:rPr lang="en-US" b="1" dirty="0" err="1">
              <a:latin typeface="Century Gothic"/>
            </a:rPr>
            <a:t>réglementaire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européen</a:t>
          </a:r>
          <a:r>
            <a:rPr lang="en-US" b="1" dirty="0">
              <a:latin typeface="Century Gothic"/>
            </a:rPr>
            <a:t> qui </a:t>
          </a:r>
          <a:r>
            <a:rPr lang="en-US" b="1" dirty="0" err="1">
              <a:latin typeface="Century Gothic"/>
            </a:rPr>
            <a:t>encadre</a:t>
          </a:r>
          <a:r>
            <a:rPr lang="en-US" b="1" dirty="0">
              <a:latin typeface="Century Gothic"/>
            </a:rPr>
            <a:t> le </a:t>
          </a:r>
          <a:r>
            <a:rPr lang="en-US" b="1" dirty="0" err="1">
              <a:latin typeface="Century Gothic"/>
            </a:rPr>
            <a:t>traitement</a:t>
          </a:r>
          <a:r>
            <a:rPr lang="en-US" b="1" dirty="0">
              <a:latin typeface="Century Gothic"/>
            </a:rPr>
            <a:t> des données sur tout le </a:t>
          </a:r>
          <a:r>
            <a:rPr lang="en-US" b="1" dirty="0" err="1">
              <a:latin typeface="Century Gothic"/>
            </a:rPr>
            <a:t>territoire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européen</a:t>
          </a:r>
          <a:r>
            <a:rPr lang="en-US" b="1" dirty="0">
              <a:latin typeface="Century Gothic"/>
            </a:rPr>
            <a:t>. Il </a:t>
          </a:r>
          <a:r>
            <a:rPr lang="en-US" b="1" dirty="0" err="1">
              <a:latin typeface="Century Gothic"/>
            </a:rPr>
            <a:t>est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entré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en</a:t>
          </a:r>
          <a:r>
            <a:rPr lang="en-US" b="1" dirty="0">
              <a:latin typeface="Century Gothic"/>
            </a:rPr>
            <a:t> application </a:t>
          </a:r>
          <a:r>
            <a:rPr lang="en-US" b="1" dirty="0" err="1">
              <a:latin typeface="Century Gothic"/>
            </a:rPr>
            <a:t>en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mai</a:t>
          </a:r>
          <a:r>
            <a:rPr lang="en-US" b="1" dirty="0">
              <a:latin typeface="Century Gothic"/>
            </a:rPr>
            <a:t> 2018.</a:t>
          </a:r>
        </a:p>
      </dgm:t>
    </dgm:pt>
    <dgm:pt modelId="{3232F654-C8B0-474D-A213-3DB60E37F469}" type="parTrans" cxnId="{A3458D4A-0948-4E4E-83D3-EE1E6EB829F3}">
      <dgm:prSet/>
      <dgm:spPr/>
    </dgm:pt>
    <dgm:pt modelId="{655BE100-002E-4EDF-916A-59ADF0AC24E9}" type="sibTrans" cxnId="{A3458D4A-0948-4E4E-83D3-EE1E6EB829F3}">
      <dgm:prSet/>
      <dgm:spPr/>
    </dgm:pt>
    <dgm:pt modelId="{A89F682F-5866-4C25-8FE1-4CEDA871DDCE}" type="pres">
      <dgm:prSet presAssocID="{F41A6ED4-D085-44BA-98F8-B6716E3CF077}" presName="linear" presStyleCnt="0">
        <dgm:presLayoutVars>
          <dgm:animLvl val="lvl"/>
          <dgm:resizeHandles val="exact"/>
        </dgm:presLayoutVars>
      </dgm:prSet>
      <dgm:spPr/>
    </dgm:pt>
    <dgm:pt modelId="{7B233E49-3BD2-4F60-A454-0347EEA70D36}" type="pres">
      <dgm:prSet presAssocID="{6696529F-EA46-4213-8F43-0E9E5B738B1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EFF631D-922F-4540-857B-0C774393C0E1}" type="presOf" srcId="{6696529F-EA46-4213-8F43-0E9E5B738B1B}" destId="{7B233E49-3BD2-4F60-A454-0347EEA70D36}" srcOrd="0" destOrd="0" presId="urn:microsoft.com/office/officeart/2005/8/layout/vList2"/>
    <dgm:cxn modelId="{BBB2FA28-6383-4021-8F27-1F72490243CA}" type="presOf" srcId="{F41A6ED4-D085-44BA-98F8-B6716E3CF077}" destId="{A89F682F-5866-4C25-8FE1-4CEDA871DDCE}" srcOrd="0" destOrd="0" presId="urn:microsoft.com/office/officeart/2005/8/layout/vList2"/>
    <dgm:cxn modelId="{A3458D4A-0948-4E4E-83D3-EE1E6EB829F3}" srcId="{F41A6ED4-D085-44BA-98F8-B6716E3CF077}" destId="{6696529F-EA46-4213-8F43-0E9E5B738B1B}" srcOrd="0" destOrd="0" parTransId="{3232F654-C8B0-474D-A213-3DB60E37F469}" sibTransId="{655BE100-002E-4EDF-916A-59ADF0AC24E9}"/>
    <dgm:cxn modelId="{1C471F42-5525-47D5-97A0-015600AAC503}" type="presParOf" srcId="{A89F682F-5866-4C25-8FE1-4CEDA871DDCE}" destId="{7B233E49-3BD2-4F60-A454-0347EEA70D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1A6ED4-D085-44BA-98F8-B6716E3CF07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5908BA0-4284-48F6-A17A-AD4BB8BE1831}">
      <dgm:prSet phldr="0"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Century Gothic"/>
              <a:ea typeface="Calibri"/>
              <a:cs typeface="Calibri"/>
            </a:rPr>
            <a:t>Tout organisme public ou privé quels que soient sa taille et son pays d'implantation (UE) et son activité (cible résident européen)</a:t>
          </a:r>
          <a:endParaRPr lang="en-US" b="1" dirty="0">
            <a:solidFill>
              <a:schemeClr val="bg1"/>
            </a:solidFill>
            <a:latin typeface="Century Gothic"/>
          </a:endParaRPr>
        </a:p>
      </dgm:t>
    </dgm:pt>
    <dgm:pt modelId="{E5130DE1-B401-4B65-A730-4BEC4F021145}" type="parTrans" cxnId="{B94A84E2-291C-4C95-B965-15946EAB8F47}">
      <dgm:prSet/>
      <dgm:spPr/>
      <dgm:t>
        <a:bodyPr/>
        <a:lstStyle/>
        <a:p>
          <a:endParaRPr lang="en-US"/>
        </a:p>
      </dgm:t>
    </dgm:pt>
    <dgm:pt modelId="{496743A1-4D44-46DA-9F46-784021228174}" type="sibTrans" cxnId="{B94A84E2-291C-4C95-B965-15946EAB8F47}">
      <dgm:prSet/>
      <dgm:spPr/>
      <dgm:t>
        <a:bodyPr/>
        <a:lstStyle/>
        <a:p>
          <a:endParaRPr lang="en-US"/>
        </a:p>
      </dgm:t>
    </dgm:pt>
    <dgm:pt modelId="{DE2F6DAA-2CA8-4B13-A531-3EC5F5EB98FE}">
      <dgm:prSet/>
      <dgm:spPr/>
      <dgm:t>
        <a:bodyPr/>
        <a:lstStyle/>
        <a:p>
          <a:pPr rtl="0"/>
          <a:r>
            <a:rPr lang="en-US" b="1" dirty="0" err="1">
              <a:latin typeface="Century Gothic"/>
            </a:rPr>
            <a:t>S'applique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dès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lors</a:t>
          </a:r>
          <a:r>
            <a:rPr lang="en-US" b="1" dirty="0">
              <a:latin typeface="Century Gothic"/>
            </a:rPr>
            <a:t> que </a:t>
          </a:r>
          <a:r>
            <a:rPr lang="en-US" b="1" dirty="0" err="1">
              <a:latin typeface="Century Gothic"/>
            </a:rPr>
            <a:t>l'organisation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traite</a:t>
          </a:r>
          <a:r>
            <a:rPr lang="en-US" b="1" dirty="0">
              <a:latin typeface="Century Gothic"/>
            </a:rPr>
            <a:t> des données </a:t>
          </a:r>
          <a:r>
            <a:rPr lang="en-US" b="1" dirty="0" err="1">
              <a:latin typeface="Century Gothic"/>
            </a:rPr>
            <a:t>personnelles</a:t>
          </a:r>
          <a:r>
            <a:rPr lang="en-US" b="1" dirty="0">
              <a:latin typeface="Century Gothic"/>
            </a:rPr>
            <a:t> pour son </a:t>
          </a:r>
          <a:r>
            <a:rPr lang="en-US" b="1" dirty="0" err="1">
              <a:latin typeface="Century Gothic"/>
            </a:rPr>
            <a:t>compte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ou</a:t>
          </a:r>
          <a:r>
            <a:rPr lang="en-US" b="1" dirty="0">
              <a:latin typeface="Century Gothic"/>
            </a:rPr>
            <a:t> non</a:t>
          </a:r>
        </a:p>
      </dgm:t>
    </dgm:pt>
    <dgm:pt modelId="{62BD6EF1-BC6F-494C-ACBE-DCEE534FE01A}" type="parTrans" cxnId="{90FF263A-F848-4A24-AC53-7633E04BECA9}">
      <dgm:prSet/>
      <dgm:spPr/>
      <dgm:t>
        <a:bodyPr/>
        <a:lstStyle/>
        <a:p>
          <a:endParaRPr lang="en-US"/>
        </a:p>
      </dgm:t>
    </dgm:pt>
    <dgm:pt modelId="{C0698E68-21AE-40E2-B7C0-788C2B059DE5}" type="sibTrans" cxnId="{90FF263A-F848-4A24-AC53-7633E04BECA9}">
      <dgm:prSet/>
      <dgm:spPr/>
      <dgm:t>
        <a:bodyPr/>
        <a:lstStyle/>
        <a:p>
          <a:endParaRPr lang="en-US"/>
        </a:p>
      </dgm:t>
    </dgm:pt>
    <dgm:pt modelId="{A89F682F-5866-4C25-8FE1-4CEDA871DDCE}" type="pres">
      <dgm:prSet presAssocID="{F41A6ED4-D085-44BA-98F8-B6716E3CF077}" presName="linear" presStyleCnt="0">
        <dgm:presLayoutVars>
          <dgm:animLvl val="lvl"/>
          <dgm:resizeHandles val="exact"/>
        </dgm:presLayoutVars>
      </dgm:prSet>
      <dgm:spPr/>
    </dgm:pt>
    <dgm:pt modelId="{8C82F8D9-586C-488E-9743-EBB8B172706A}" type="pres">
      <dgm:prSet presAssocID="{E5908BA0-4284-48F6-A17A-AD4BB8BE18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DEB5EAA-892B-4D79-B0A4-471D41ECE449}" type="pres">
      <dgm:prSet presAssocID="{496743A1-4D44-46DA-9F46-784021228174}" presName="spacer" presStyleCnt="0"/>
      <dgm:spPr/>
    </dgm:pt>
    <dgm:pt modelId="{8C56DB59-45AB-423D-88FF-49EAD6F610B6}" type="pres">
      <dgm:prSet presAssocID="{DE2F6DAA-2CA8-4B13-A531-3EC5F5EB98F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9C77910-E07D-4FE4-BC93-AF1928E5AC2B}" type="presOf" srcId="{DE2F6DAA-2CA8-4B13-A531-3EC5F5EB98FE}" destId="{8C56DB59-45AB-423D-88FF-49EAD6F610B6}" srcOrd="0" destOrd="0" presId="urn:microsoft.com/office/officeart/2005/8/layout/vList2"/>
    <dgm:cxn modelId="{BBB2FA28-6383-4021-8F27-1F72490243CA}" type="presOf" srcId="{F41A6ED4-D085-44BA-98F8-B6716E3CF077}" destId="{A89F682F-5866-4C25-8FE1-4CEDA871DDCE}" srcOrd="0" destOrd="0" presId="urn:microsoft.com/office/officeart/2005/8/layout/vList2"/>
    <dgm:cxn modelId="{90FF263A-F848-4A24-AC53-7633E04BECA9}" srcId="{F41A6ED4-D085-44BA-98F8-B6716E3CF077}" destId="{DE2F6DAA-2CA8-4B13-A531-3EC5F5EB98FE}" srcOrd="1" destOrd="0" parTransId="{62BD6EF1-BC6F-494C-ACBE-DCEE534FE01A}" sibTransId="{C0698E68-21AE-40E2-B7C0-788C2B059DE5}"/>
    <dgm:cxn modelId="{B94A84E2-291C-4C95-B965-15946EAB8F47}" srcId="{F41A6ED4-D085-44BA-98F8-B6716E3CF077}" destId="{E5908BA0-4284-48F6-A17A-AD4BB8BE1831}" srcOrd="0" destOrd="0" parTransId="{E5130DE1-B401-4B65-A730-4BEC4F021145}" sibTransId="{496743A1-4D44-46DA-9F46-784021228174}"/>
    <dgm:cxn modelId="{B82B48E6-837B-4981-A6DE-94648BB1B579}" type="presOf" srcId="{E5908BA0-4284-48F6-A17A-AD4BB8BE1831}" destId="{8C82F8D9-586C-488E-9743-EBB8B172706A}" srcOrd="0" destOrd="0" presId="urn:microsoft.com/office/officeart/2005/8/layout/vList2"/>
    <dgm:cxn modelId="{6C82A423-595C-4083-B185-939D258A5BE7}" type="presParOf" srcId="{A89F682F-5866-4C25-8FE1-4CEDA871DDCE}" destId="{8C82F8D9-586C-488E-9743-EBB8B172706A}" srcOrd="0" destOrd="0" presId="urn:microsoft.com/office/officeart/2005/8/layout/vList2"/>
    <dgm:cxn modelId="{0989396F-805C-4C4F-82E0-C89658EA2411}" type="presParOf" srcId="{A89F682F-5866-4C25-8FE1-4CEDA871DDCE}" destId="{BDEB5EAA-892B-4D79-B0A4-471D41ECE449}" srcOrd="1" destOrd="0" presId="urn:microsoft.com/office/officeart/2005/8/layout/vList2"/>
    <dgm:cxn modelId="{46E52B75-B464-42A4-B9CA-BFF7F91E4909}" type="presParOf" srcId="{A89F682F-5866-4C25-8FE1-4CEDA871DDCE}" destId="{8C56DB59-45AB-423D-88FF-49EAD6F610B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1A6ED4-D085-44BA-98F8-B6716E3CF07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E2F6DAA-2CA8-4B13-A531-3EC5F5EB98FE}">
      <dgm:prSet/>
      <dgm:spPr/>
      <dgm:t>
        <a:bodyPr/>
        <a:lstStyle/>
        <a:p>
          <a:pPr rtl="0"/>
          <a:r>
            <a:rPr lang="en-US" b="1" dirty="0">
              <a:latin typeface="Century Gothic"/>
              <a:ea typeface="Calibri"/>
              <a:cs typeface="Calibri"/>
            </a:rPr>
            <a:t>Principe de </a:t>
          </a:r>
          <a:r>
            <a:rPr lang="en-US" b="1" dirty="0" err="1">
              <a:latin typeface="Century Gothic"/>
              <a:ea typeface="Calibri"/>
              <a:cs typeface="Calibri"/>
            </a:rPr>
            <a:t>finalité</a:t>
          </a:r>
          <a:r>
            <a:rPr lang="en-US" b="1" dirty="0">
              <a:latin typeface="Century Gothic"/>
              <a:ea typeface="Calibri"/>
              <a:cs typeface="Calibri"/>
            </a:rPr>
            <a:t> : </a:t>
          </a:r>
          <a:r>
            <a:rPr lang="en-US" b="0" dirty="0">
              <a:latin typeface="Century Gothic"/>
              <a:ea typeface="Calibri"/>
              <a:cs typeface="Calibri"/>
            </a:rPr>
            <a:t>les </a:t>
          </a:r>
          <a:r>
            <a:rPr lang="en-US" b="0" dirty="0" err="1">
              <a:latin typeface="Century Gothic"/>
              <a:ea typeface="Calibri"/>
              <a:cs typeface="Calibri"/>
            </a:rPr>
            <a:t>infos</a:t>
          </a:r>
          <a:r>
            <a:rPr lang="en-US" b="0" dirty="0">
              <a:latin typeface="Century Gothic"/>
              <a:ea typeface="Calibri"/>
              <a:cs typeface="Calibri"/>
            </a:rPr>
            <a:t> ne </a:t>
          </a:r>
          <a:r>
            <a:rPr lang="en-US" b="0" dirty="0" err="1">
              <a:latin typeface="Century Gothic"/>
              <a:ea typeface="Calibri"/>
              <a:cs typeface="Calibri"/>
            </a:rPr>
            <a:t>peuvent</a:t>
          </a:r>
          <a:r>
            <a:rPr lang="en-US" b="0" dirty="0">
              <a:latin typeface="Century Gothic"/>
              <a:ea typeface="Calibri"/>
              <a:cs typeface="Calibri"/>
            </a:rPr>
            <a:t> </a:t>
          </a:r>
          <a:r>
            <a:rPr lang="en-US" b="0" dirty="0" err="1">
              <a:latin typeface="Century Gothic"/>
              <a:ea typeface="Calibri"/>
              <a:cs typeface="Calibri"/>
            </a:rPr>
            <a:t>être</a:t>
          </a:r>
          <a:r>
            <a:rPr lang="en-US" b="0" dirty="0">
              <a:latin typeface="Century Gothic"/>
              <a:ea typeface="Calibri"/>
              <a:cs typeface="Calibri"/>
            </a:rPr>
            <a:t> </a:t>
          </a:r>
          <a:r>
            <a:rPr lang="en-US" b="0" dirty="0" err="1">
              <a:latin typeface="Century Gothic"/>
              <a:ea typeface="Calibri"/>
              <a:cs typeface="Calibri"/>
            </a:rPr>
            <a:t>utilisées</a:t>
          </a:r>
          <a:r>
            <a:rPr lang="en-US" b="0" dirty="0">
              <a:latin typeface="Century Gothic"/>
              <a:ea typeface="Calibri"/>
              <a:cs typeface="Calibri"/>
            </a:rPr>
            <a:t> que dans un but précis, légal et légitime</a:t>
          </a:r>
        </a:p>
      </dgm:t>
    </dgm:pt>
    <dgm:pt modelId="{62BD6EF1-BC6F-494C-ACBE-DCEE534FE01A}" type="parTrans" cxnId="{90FF263A-F848-4A24-AC53-7633E04BECA9}">
      <dgm:prSet/>
      <dgm:spPr/>
      <dgm:t>
        <a:bodyPr/>
        <a:lstStyle/>
        <a:p>
          <a:endParaRPr lang="en-US"/>
        </a:p>
      </dgm:t>
    </dgm:pt>
    <dgm:pt modelId="{C0698E68-21AE-40E2-B7C0-788C2B059DE5}" type="sibTrans" cxnId="{90FF263A-F848-4A24-AC53-7633E04BECA9}">
      <dgm:prSet/>
      <dgm:spPr/>
      <dgm:t>
        <a:bodyPr/>
        <a:lstStyle/>
        <a:p>
          <a:endParaRPr lang="en-US"/>
        </a:p>
      </dgm:t>
    </dgm:pt>
    <dgm:pt modelId="{31F581A0-4316-40D6-8066-4A42B185B4F1}">
      <dgm:prSet phldr="0"/>
      <dgm:spPr/>
      <dgm:t>
        <a:bodyPr/>
        <a:lstStyle/>
        <a:p>
          <a:pPr rtl="0"/>
          <a:r>
            <a:rPr lang="en-US" b="1" dirty="0">
              <a:latin typeface="Century Gothic"/>
              <a:ea typeface="Calibri"/>
              <a:cs typeface="Calibri"/>
            </a:rPr>
            <a:t>Principe de </a:t>
          </a:r>
          <a:r>
            <a:rPr lang="en-US" b="1" dirty="0" err="1">
              <a:latin typeface="Century Gothic"/>
              <a:ea typeface="Calibri"/>
              <a:cs typeface="Calibri"/>
            </a:rPr>
            <a:t>proportionnalité</a:t>
          </a:r>
          <a:r>
            <a:rPr lang="en-US" b="1" dirty="0">
              <a:latin typeface="Century Gothic"/>
              <a:ea typeface="Calibri"/>
              <a:cs typeface="Calibri"/>
            </a:rPr>
            <a:t> et de pertinence :</a:t>
          </a:r>
          <a:r>
            <a:rPr lang="en-US" b="0" dirty="0">
              <a:latin typeface="Century Gothic"/>
              <a:ea typeface="Calibri"/>
              <a:cs typeface="Calibri"/>
            </a:rPr>
            <a:t> les </a:t>
          </a:r>
          <a:r>
            <a:rPr lang="en-US" b="0" dirty="0" err="1">
              <a:latin typeface="Century Gothic"/>
              <a:ea typeface="Calibri"/>
              <a:cs typeface="Calibri"/>
            </a:rPr>
            <a:t>infos</a:t>
          </a:r>
          <a:r>
            <a:rPr lang="en-US" b="0" dirty="0">
              <a:latin typeface="Century Gothic"/>
              <a:ea typeface="Calibri"/>
              <a:cs typeface="Calibri"/>
            </a:rPr>
            <a:t> </a:t>
          </a:r>
          <a:r>
            <a:rPr lang="en-US" b="0" dirty="0" err="1">
              <a:latin typeface="Century Gothic"/>
              <a:ea typeface="Calibri"/>
              <a:cs typeface="Calibri"/>
            </a:rPr>
            <a:t>doivent</a:t>
          </a:r>
          <a:r>
            <a:rPr lang="en-US" b="0" dirty="0">
              <a:latin typeface="Century Gothic"/>
              <a:ea typeface="Calibri"/>
              <a:cs typeface="Calibri"/>
            </a:rPr>
            <a:t> </a:t>
          </a:r>
          <a:r>
            <a:rPr lang="en-US" b="0" dirty="0" err="1">
              <a:latin typeface="Century Gothic"/>
              <a:ea typeface="Calibri"/>
              <a:cs typeface="Calibri"/>
            </a:rPr>
            <a:t>être</a:t>
          </a:r>
          <a:r>
            <a:rPr lang="en-US" b="0" dirty="0">
              <a:latin typeface="Century Gothic"/>
              <a:ea typeface="Calibri"/>
              <a:cs typeface="Calibri"/>
            </a:rPr>
            <a:t> </a:t>
          </a:r>
          <a:r>
            <a:rPr lang="en-US" b="0" dirty="0" err="1">
              <a:latin typeface="Century Gothic"/>
              <a:ea typeface="Calibri"/>
              <a:cs typeface="Calibri"/>
            </a:rPr>
            <a:t>pertinentes</a:t>
          </a:r>
          <a:r>
            <a:rPr lang="en-US" b="0" dirty="0">
              <a:latin typeface="Century Gothic"/>
              <a:ea typeface="Calibri"/>
              <a:cs typeface="Calibri"/>
            </a:rPr>
            <a:t> et necessaires à la </a:t>
          </a:r>
          <a:r>
            <a:rPr lang="en-US" b="0" dirty="0" err="1">
              <a:latin typeface="Century Gothic"/>
              <a:ea typeface="Calibri"/>
              <a:cs typeface="Calibri"/>
            </a:rPr>
            <a:t>finalité</a:t>
          </a:r>
          <a:r>
            <a:rPr lang="en-US" b="0" dirty="0">
              <a:latin typeface="Century Gothic"/>
              <a:ea typeface="Calibri"/>
              <a:cs typeface="Calibri"/>
            </a:rPr>
            <a:t> du fichier</a:t>
          </a:r>
        </a:p>
      </dgm:t>
    </dgm:pt>
    <dgm:pt modelId="{6A062354-9FE0-4B83-A17A-92A6BD3DB230}" type="parTrans" cxnId="{7D11AC23-D6DA-44E9-BB56-9C658E5ED911}">
      <dgm:prSet/>
      <dgm:spPr/>
    </dgm:pt>
    <dgm:pt modelId="{B5A25CC1-3D7C-4657-85B1-469EB3036CF7}" type="sibTrans" cxnId="{7D11AC23-D6DA-44E9-BB56-9C658E5ED911}">
      <dgm:prSet/>
      <dgm:spPr/>
    </dgm:pt>
    <dgm:pt modelId="{18D74C88-C4E9-4BDC-9EEF-8EE348DAB171}">
      <dgm:prSet phldr="0"/>
      <dgm:spPr/>
      <dgm:t>
        <a:bodyPr/>
        <a:lstStyle/>
        <a:p>
          <a:pPr rtl="0"/>
          <a:r>
            <a:rPr lang="en-US" b="1" dirty="0">
              <a:latin typeface="Century Gothic"/>
              <a:ea typeface="Calibri"/>
              <a:cs typeface="Calibri"/>
            </a:rPr>
            <a:t>Principe de durée de conservation </a:t>
          </a:r>
          <a:r>
            <a:rPr lang="en-US" b="1" dirty="0" err="1">
              <a:latin typeface="Century Gothic"/>
              <a:ea typeface="Calibri"/>
              <a:cs typeface="Calibri"/>
            </a:rPr>
            <a:t>limitée</a:t>
          </a:r>
          <a:r>
            <a:rPr lang="en-US" b="1" dirty="0">
              <a:latin typeface="Century Gothic"/>
              <a:ea typeface="Calibri"/>
              <a:cs typeface="Calibri"/>
            </a:rPr>
            <a:t> :</a:t>
          </a:r>
          <a:r>
            <a:rPr lang="en-US" b="0" dirty="0">
              <a:latin typeface="Century Gothic"/>
              <a:ea typeface="Calibri"/>
              <a:cs typeface="Calibri"/>
            </a:rPr>
            <a:t> la durée de conservation des données doit </a:t>
          </a:r>
          <a:r>
            <a:rPr lang="en-US" b="0" dirty="0" err="1">
              <a:latin typeface="Century Gothic"/>
              <a:ea typeface="Calibri"/>
              <a:cs typeface="Calibri"/>
            </a:rPr>
            <a:t>être</a:t>
          </a:r>
          <a:r>
            <a:rPr lang="en-US" b="0" dirty="0">
              <a:latin typeface="Century Gothic"/>
              <a:ea typeface="Calibri"/>
              <a:cs typeface="Calibri"/>
            </a:rPr>
            <a:t> </a:t>
          </a:r>
          <a:r>
            <a:rPr lang="en-US" b="0" dirty="0" err="1">
              <a:latin typeface="Century Gothic"/>
              <a:ea typeface="Calibri"/>
              <a:cs typeface="Calibri"/>
            </a:rPr>
            <a:t>determinée</a:t>
          </a:r>
          <a:r>
            <a:rPr lang="en-US" b="0" dirty="0">
              <a:latin typeface="Century Gothic"/>
              <a:ea typeface="Calibri"/>
              <a:cs typeface="Calibri"/>
            </a:rPr>
            <a:t> de façon précise</a:t>
          </a:r>
        </a:p>
      </dgm:t>
    </dgm:pt>
    <dgm:pt modelId="{EFAD1210-8175-4C22-A132-0B6CA4EC2A25}" type="parTrans" cxnId="{650201B1-8BB7-4D2F-A11E-24C84B52E041}">
      <dgm:prSet/>
      <dgm:spPr/>
    </dgm:pt>
    <dgm:pt modelId="{F08DE062-12FA-4D54-99FD-4217A042F012}" type="sibTrans" cxnId="{650201B1-8BB7-4D2F-A11E-24C84B52E041}">
      <dgm:prSet/>
      <dgm:spPr/>
    </dgm:pt>
    <dgm:pt modelId="{2622449F-AC11-4DEB-8798-59E5398FB435}">
      <dgm:prSet phldr="0"/>
      <dgm:spPr/>
      <dgm:t>
        <a:bodyPr/>
        <a:lstStyle/>
        <a:p>
          <a:pPr rtl="0"/>
          <a:r>
            <a:rPr lang="en-US" b="1" dirty="0">
              <a:latin typeface="Century Gothic"/>
              <a:ea typeface="Calibri"/>
              <a:cs typeface="Calibri"/>
            </a:rPr>
            <a:t>Principe de </a:t>
          </a:r>
          <a:r>
            <a:rPr lang="en-US" b="1" dirty="0" err="1">
              <a:latin typeface="Century Gothic"/>
              <a:ea typeface="Calibri"/>
              <a:cs typeface="Calibri"/>
            </a:rPr>
            <a:t>sécurité</a:t>
          </a:r>
          <a:r>
            <a:rPr lang="en-US" b="1" dirty="0">
              <a:latin typeface="Century Gothic"/>
              <a:ea typeface="Calibri"/>
              <a:cs typeface="Calibri"/>
            </a:rPr>
            <a:t> et de </a:t>
          </a:r>
          <a:r>
            <a:rPr lang="en-US" b="1" dirty="0" err="1">
              <a:latin typeface="Century Gothic"/>
              <a:ea typeface="Calibri"/>
              <a:cs typeface="Calibri"/>
            </a:rPr>
            <a:t>confidentialité</a:t>
          </a:r>
          <a:r>
            <a:rPr lang="en-US" b="1" dirty="0">
              <a:latin typeface="Century Gothic"/>
              <a:ea typeface="Calibri"/>
              <a:cs typeface="Calibri"/>
            </a:rPr>
            <a:t> : </a:t>
          </a:r>
          <a:r>
            <a:rPr lang="en-US" b="0" dirty="0">
              <a:latin typeface="Century Gothic"/>
              <a:ea typeface="Calibri"/>
              <a:cs typeface="Calibri"/>
            </a:rPr>
            <a:t>On doit </a:t>
          </a:r>
          <a:r>
            <a:rPr lang="en-US" b="0" dirty="0" err="1">
              <a:latin typeface="Century Gothic"/>
              <a:ea typeface="Calibri"/>
              <a:cs typeface="Calibri"/>
            </a:rPr>
            <a:t>garantir</a:t>
          </a:r>
          <a:r>
            <a:rPr lang="en-US" b="0" dirty="0">
              <a:latin typeface="Century Gothic"/>
              <a:ea typeface="Calibri"/>
              <a:cs typeface="Calibri"/>
            </a:rPr>
            <a:t> la </a:t>
          </a:r>
          <a:r>
            <a:rPr lang="en-US" b="0" dirty="0" err="1">
              <a:latin typeface="Century Gothic"/>
              <a:ea typeface="Calibri"/>
              <a:cs typeface="Calibri"/>
            </a:rPr>
            <a:t>sécurité</a:t>
          </a:r>
          <a:r>
            <a:rPr lang="en-US" b="0" dirty="0">
              <a:latin typeface="Century Gothic"/>
              <a:ea typeface="Calibri"/>
              <a:cs typeface="Calibri"/>
            </a:rPr>
            <a:t> des </a:t>
          </a:r>
          <a:r>
            <a:rPr lang="en-US" b="0" dirty="0" err="1">
              <a:latin typeface="Century Gothic"/>
              <a:ea typeface="Calibri"/>
              <a:cs typeface="Calibri"/>
            </a:rPr>
            <a:t>infos</a:t>
          </a:r>
          <a:r>
            <a:rPr lang="en-US" b="0" dirty="0">
              <a:latin typeface="Century Gothic"/>
              <a:ea typeface="Calibri"/>
              <a:cs typeface="Calibri"/>
            </a:rPr>
            <a:t> </a:t>
          </a:r>
          <a:r>
            <a:rPr lang="en-US" b="0" dirty="0" err="1">
              <a:latin typeface="Century Gothic"/>
              <a:ea typeface="Calibri"/>
              <a:cs typeface="Calibri"/>
            </a:rPr>
            <a:t>détenues</a:t>
          </a:r>
          <a:r>
            <a:rPr lang="en-US" b="0" dirty="0">
              <a:latin typeface="Century Gothic"/>
              <a:ea typeface="Calibri"/>
              <a:cs typeface="Calibri"/>
            </a:rPr>
            <a:t>. </a:t>
          </a:r>
          <a:r>
            <a:rPr lang="en-US" b="0" dirty="0" err="1">
              <a:latin typeface="Century Gothic"/>
              <a:ea typeface="Calibri"/>
              <a:cs typeface="Calibri"/>
            </a:rPr>
            <a:t>Seules</a:t>
          </a:r>
          <a:r>
            <a:rPr lang="en-US" b="0" dirty="0">
              <a:latin typeface="Century Gothic"/>
              <a:ea typeface="Calibri"/>
              <a:cs typeface="Calibri"/>
            </a:rPr>
            <a:t> les </a:t>
          </a:r>
          <a:r>
            <a:rPr lang="en-US" b="0" dirty="0" err="1">
              <a:latin typeface="Century Gothic"/>
              <a:ea typeface="Calibri"/>
              <a:cs typeface="Calibri"/>
            </a:rPr>
            <a:t>personnes</a:t>
          </a:r>
          <a:r>
            <a:rPr lang="en-US" b="0" dirty="0">
              <a:latin typeface="Century Gothic"/>
              <a:ea typeface="Calibri"/>
              <a:cs typeface="Calibri"/>
            </a:rPr>
            <a:t> </a:t>
          </a:r>
          <a:r>
            <a:rPr lang="en-US" b="0" dirty="0" err="1">
              <a:latin typeface="Century Gothic"/>
              <a:ea typeface="Calibri"/>
              <a:cs typeface="Calibri"/>
            </a:rPr>
            <a:t>autorisées</a:t>
          </a:r>
          <a:r>
            <a:rPr lang="en-US" b="0" dirty="0">
              <a:latin typeface="Century Gothic"/>
              <a:ea typeface="Calibri"/>
              <a:cs typeface="Calibri"/>
            </a:rPr>
            <a:t> </a:t>
          </a:r>
          <a:r>
            <a:rPr lang="en-US" b="0" dirty="0" err="1">
              <a:latin typeface="Century Gothic"/>
              <a:ea typeface="Calibri"/>
              <a:cs typeface="Calibri"/>
            </a:rPr>
            <a:t>doivent</a:t>
          </a:r>
          <a:r>
            <a:rPr lang="en-US" b="0" dirty="0">
              <a:latin typeface="Century Gothic"/>
              <a:ea typeface="Calibri"/>
              <a:cs typeface="Calibri"/>
            </a:rPr>
            <a:t> </a:t>
          </a:r>
          <a:r>
            <a:rPr lang="en-US" b="0" dirty="0" err="1">
              <a:latin typeface="Century Gothic"/>
              <a:ea typeface="Calibri"/>
              <a:cs typeface="Calibri"/>
            </a:rPr>
            <a:t>avoir</a:t>
          </a:r>
          <a:r>
            <a:rPr lang="en-US" b="0" dirty="0">
              <a:latin typeface="Century Gothic"/>
              <a:ea typeface="Calibri"/>
              <a:cs typeface="Calibri"/>
            </a:rPr>
            <a:t> </a:t>
          </a:r>
          <a:r>
            <a:rPr lang="en-US" b="0" dirty="0" err="1">
              <a:latin typeface="Century Gothic"/>
              <a:ea typeface="Calibri"/>
              <a:cs typeface="Calibri"/>
            </a:rPr>
            <a:t>accès</a:t>
          </a:r>
          <a:r>
            <a:rPr lang="en-US" b="0" dirty="0">
              <a:latin typeface="Century Gothic"/>
              <a:ea typeface="Calibri"/>
              <a:cs typeface="Calibri"/>
            </a:rPr>
            <a:t> aux informations</a:t>
          </a:r>
        </a:p>
      </dgm:t>
    </dgm:pt>
    <dgm:pt modelId="{0B76D1F8-53AA-4428-B8EF-5E60284CE4A8}" type="parTrans" cxnId="{566B38FA-79F8-4FBD-9428-051AD7143DAA}">
      <dgm:prSet/>
      <dgm:spPr/>
    </dgm:pt>
    <dgm:pt modelId="{DC9B4068-16BB-4283-BFE5-B0F5F606F786}" type="sibTrans" cxnId="{566B38FA-79F8-4FBD-9428-051AD7143DAA}">
      <dgm:prSet/>
      <dgm:spPr/>
    </dgm:pt>
    <dgm:pt modelId="{3DF400AE-613F-4410-BB89-5BFF38BA363D}">
      <dgm:prSet phldr="0"/>
      <dgm:spPr/>
      <dgm:t>
        <a:bodyPr/>
        <a:lstStyle/>
        <a:p>
          <a:pPr rtl="0"/>
          <a:r>
            <a:rPr lang="en-US" b="1" dirty="0">
              <a:latin typeface="Century Gothic"/>
              <a:ea typeface="Calibri"/>
              <a:cs typeface="Calibri"/>
            </a:rPr>
            <a:t>Les droits des </a:t>
          </a:r>
          <a:r>
            <a:rPr lang="en-US" b="1" dirty="0" err="1">
              <a:latin typeface="Century Gothic"/>
              <a:ea typeface="Calibri"/>
              <a:cs typeface="Calibri"/>
            </a:rPr>
            <a:t>personnes</a:t>
          </a:r>
          <a:r>
            <a:rPr lang="en-US" b="1" dirty="0">
              <a:latin typeface="Century Gothic"/>
              <a:ea typeface="Calibri"/>
              <a:cs typeface="Calibri"/>
            </a:rPr>
            <a:t> : </a:t>
          </a:r>
          <a:r>
            <a:rPr lang="en-US" b="0" dirty="0">
              <a:latin typeface="Century Gothic"/>
              <a:ea typeface="Calibri"/>
              <a:cs typeface="Calibri"/>
            </a:rPr>
            <a:t>droit à </a:t>
          </a:r>
          <a:r>
            <a:rPr lang="en-US" b="0" dirty="0" err="1">
              <a:latin typeface="Century Gothic"/>
              <a:ea typeface="Calibri"/>
              <a:cs typeface="Calibri"/>
            </a:rPr>
            <a:t>l'info</a:t>
          </a:r>
          <a:r>
            <a:rPr lang="en-US" b="0" dirty="0">
              <a:latin typeface="Century Gothic"/>
              <a:ea typeface="Calibri"/>
              <a:cs typeface="Calibri"/>
            </a:rPr>
            <a:t>, </a:t>
          </a:r>
          <a:r>
            <a:rPr lang="en-US" b="0" dirty="0" err="1">
              <a:latin typeface="Century Gothic"/>
              <a:ea typeface="Calibri"/>
              <a:cs typeface="Calibri"/>
            </a:rPr>
            <a:t>receuil</a:t>
          </a:r>
          <a:r>
            <a:rPr lang="en-US" b="0" dirty="0">
              <a:latin typeface="Century Gothic"/>
              <a:ea typeface="Calibri"/>
              <a:cs typeface="Calibri"/>
            </a:rPr>
            <a:t> de </a:t>
          </a:r>
          <a:r>
            <a:rPr lang="en-US" b="0" dirty="0" err="1">
              <a:latin typeface="Century Gothic"/>
              <a:ea typeface="Calibri"/>
              <a:cs typeface="Calibri"/>
            </a:rPr>
            <a:t>consentement</a:t>
          </a:r>
          <a:r>
            <a:rPr lang="en-US" b="0" dirty="0">
              <a:latin typeface="Century Gothic"/>
              <a:ea typeface="Calibri"/>
              <a:cs typeface="Calibri"/>
            </a:rPr>
            <a:t>, droit </a:t>
          </a:r>
          <a:r>
            <a:rPr lang="en-US" b="0" dirty="0" err="1">
              <a:latin typeface="Century Gothic"/>
              <a:ea typeface="Calibri"/>
              <a:cs typeface="Calibri"/>
            </a:rPr>
            <a:t>d'opposition</a:t>
          </a:r>
          <a:r>
            <a:rPr lang="en-US" b="0" dirty="0">
              <a:latin typeface="Century Gothic"/>
              <a:ea typeface="Calibri"/>
              <a:cs typeface="Calibri"/>
            </a:rPr>
            <a:t>...</a:t>
          </a:r>
        </a:p>
      </dgm:t>
    </dgm:pt>
    <dgm:pt modelId="{2788FCE2-B52C-4446-BBB7-8C387CD4A240}" type="parTrans" cxnId="{5CE47498-067E-476F-9AEB-0D70A9D55663}">
      <dgm:prSet/>
      <dgm:spPr/>
    </dgm:pt>
    <dgm:pt modelId="{256C20B4-F1AB-451C-A54C-D5B8C84AB344}" type="sibTrans" cxnId="{5CE47498-067E-476F-9AEB-0D70A9D55663}">
      <dgm:prSet/>
      <dgm:spPr/>
    </dgm:pt>
    <dgm:pt modelId="{A89F682F-5866-4C25-8FE1-4CEDA871DDCE}" type="pres">
      <dgm:prSet presAssocID="{F41A6ED4-D085-44BA-98F8-B6716E3CF077}" presName="linear" presStyleCnt="0">
        <dgm:presLayoutVars>
          <dgm:animLvl val="lvl"/>
          <dgm:resizeHandles val="exact"/>
        </dgm:presLayoutVars>
      </dgm:prSet>
      <dgm:spPr/>
    </dgm:pt>
    <dgm:pt modelId="{8C56DB59-45AB-423D-88FF-49EAD6F610B6}" type="pres">
      <dgm:prSet presAssocID="{DE2F6DAA-2CA8-4B13-A531-3EC5F5EB98F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F1FC950-DE42-4DF1-A1CA-C4FC495E6FE7}" type="pres">
      <dgm:prSet presAssocID="{C0698E68-21AE-40E2-B7C0-788C2B059DE5}" presName="spacer" presStyleCnt="0"/>
      <dgm:spPr/>
    </dgm:pt>
    <dgm:pt modelId="{C83E7875-57E6-4B75-8887-737BE486C58B}" type="pres">
      <dgm:prSet presAssocID="{31F581A0-4316-40D6-8066-4A42B185B4F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923A5B-7306-493F-BB15-F73857947A0B}" type="pres">
      <dgm:prSet presAssocID="{B5A25CC1-3D7C-4657-85B1-469EB3036CF7}" presName="spacer" presStyleCnt="0"/>
      <dgm:spPr/>
    </dgm:pt>
    <dgm:pt modelId="{4301C910-2C76-4EE0-B10D-D34767171D89}" type="pres">
      <dgm:prSet presAssocID="{18D74C88-C4E9-4BDC-9EEF-8EE348DAB17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F577A97-9CFA-41B9-A353-6A9D216FFC01}" type="pres">
      <dgm:prSet presAssocID="{F08DE062-12FA-4D54-99FD-4217A042F012}" presName="spacer" presStyleCnt="0"/>
      <dgm:spPr/>
    </dgm:pt>
    <dgm:pt modelId="{6F678D3D-CD96-4061-B160-AE21FF94CF84}" type="pres">
      <dgm:prSet presAssocID="{2622449F-AC11-4DEB-8798-59E5398FB43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E4C3774-DE2E-4593-A7C3-9087680EF0B4}" type="pres">
      <dgm:prSet presAssocID="{DC9B4068-16BB-4283-BFE5-B0F5F606F786}" presName="spacer" presStyleCnt="0"/>
      <dgm:spPr/>
    </dgm:pt>
    <dgm:pt modelId="{C265C80F-BC52-4A4D-807D-006591C22CE8}" type="pres">
      <dgm:prSet presAssocID="{3DF400AE-613F-4410-BB89-5BFF38BA363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D11AC23-D6DA-44E9-BB56-9C658E5ED911}" srcId="{F41A6ED4-D085-44BA-98F8-B6716E3CF077}" destId="{31F581A0-4316-40D6-8066-4A42B185B4F1}" srcOrd="1" destOrd="0" parTransId="{6A062354-9FE0-4B83-A17A-92A6BD3DB230}" sibTransId="{B5A25CC1-3D7C-4657-85B1-469EB3036CF7}"/>
    <dgm:cxn modelId="{BBB2FA28-6383-4021-8F27-1F72490243CA}" type="presOf" srcId="{F41A6ED4-D085-44BA-98F8-B6716E3CF077}" destId="{A89F682F-5866-4C25-8FE1-4CEDA871DDCE}" srcOrd="0" destOrd="0" presId="urn:microsoft.com/office/officeart/2005/8/layout/vList2"/>
    <dgm:cxn modelId="{ECC84C38-71D1-4B72-A758-C9474DCCA313}" type="presOf" srcId="{18D74C88-C4E9-4BDC-9EEF-8EE348DAB171}" destId="{4301C910-2C76-4EE0-B10D-D34767171D89}" srcOrd="0" destOrd="0" presId="urn:microsoft.com/office/officeart/2005/8/layout/vList2"/>
    <dgm:cxn modelId="{90FF263A-F848-4A24-AC53-7633E04BECA9}" srcId="{F41A6ED4-D085-44BA-98F8-B6716E3CF077}" destId="{DE2F6DAA-2CA8-4B13-A531-3EC5F5EB98FE}" srcOrd="0" destOrd="0" parTransId="{62BD6EF1-BC6F-494C-ACBE-DCEE534FE01A}" sibTransId="{C0698E68-21AE-40E2-B7C0-788C2B059DE5}"/>
    <dgm:cxn modelId="{6BA9713A-CB4F-48D0-AEFC-15E90582E48A}" type="presOf" srcId="{31F581A0-4316-40D6-8066-4A42B185B4F1}" destId="{C83E7875-57E6-4B75-8887-737BE486C58B}" srcOrd="0" destOrd="0" presId="urn:microsoft.com/office/officeart/2005/8/layout/vList2"/>
    <dgm:cxn modelId="{5CE47498-067E-476F-9AEB-0D70A9D55663}" srcId="{F41A6ED4-D085-44BA-98F8-B6716E3CF077}" destId="{3DF400AE-613F-4410-BB89-5BFF38BA363D}" srcOrd="4" destOrd="0" parTransId="{2788FCE2-B52C-4446-BBB7-8C387CD4A240}" sibTransId="{256C20B4-F1AB-451C-A54C-D5B8C84AB344}"/>
    <dgm:cxn modelId="{5367B5AA-5698-4D20-AE7C-A180F75F4BE2}" type="presOf" srcId="{3DF400AE-613F-4410-BB89-5BFF38BA363D}" destId="{C265C80F-BC52-4A4D-807D-006591C22CE8}" srcOrd="0" destOrd="0" presId="urn:microsoft.com/office/officeart/2005/8/layout/vList2"/>
    <dgm:cxn modelId="{650201B1-8BB7-4D2F-A11E-24C84B52E041}" srcId="{F41A6ED4-D085-44BA-98F8-B6716E3CF077}" destId="{18D74C88-C4E9-4BDC-9EEF-8EE348DAB171}" srcOrd="2" destOrd="0" parTransId="{EFAD1210-8175-4C22-A132-0B6CA4EC2A25}" sibTransId="{F08DE062-12FA-4D54-99FD-4217A042F012}"/>
    <dgm:cxn modelId="{C72098D7-C317-45A3-8440-846164C67052}" type="presOf" srcId="{2622449F-AC11-4DEB-8798-59E5398FB435}" destId="{6F678D3D-CD96-4061-B160-AE21FF94CF84}" srcOrd="0" destOrd="0" presId="urn:microsoft.com/office/officeart/2005/8/layout/vList2"/>
    <dgm:cxn modelId="{A0478CF0-CA0A-4242-BDC4-30F02C36A4A6}" type="presOf" srcId="{DE2F6DAA-2CA8-4B13-A531-3EC5F5EB98FE}" destId="{8C56DB59-45AB-423D-88FF-49EAD6F610B6}" srcOrd="0" destOrd="0" presId="urn:microsoft.com/office/officeart/2005/8/layout/vList2"/>
    <dgm:cxn modelId="{566B38FA-79F8-4FBD-9428-051AD7143DAA}" srcId="{F41A6ED4-D085-44BA-98F8-B6716E3CF077}" destId="{2622449F-AC11-4DEB-8798-59E5398FB435}" srcOrd="3" destOrd="0" parTransId="{0B76D1F8-53AA-4428-B8EF-5E60284CE4A8}" sibTransId="{DC9B4068-16BB-4283-BFE5-B0F5F606F786}"/>
    <dgm:cxn modelId="{7901AA66-4D06-4BB3-A92D-77BC40BA79C5}" type="presParOf" srcId="{A89F682F-5866-4C25-8FE1-4CEDA871DDCE}" destId="{8C56DB59-45AB-423D-88FF-49EAD6F610B6}" srcOrd="0" destOrd="0" presId="urn:microsoft.com/office/officeart/2005/8/layout/vList2"/>
    <dgm:cxn modelId="{E9B9AB45-5DDA-43ED-9734-FEBC84DACF91}" type="presParOf" srcId="{A89F682F-5866-4C25-8FE1-4CEDA871DDCE}" destId="{0F1FC950-DE42-4DF1-A1CA-C4FC495E6FE7}" srcOrd="1" destOrd="0" presId="urn:microsoft.com/office/officeart/2005/8/layout/vList2"/>
    <dgm:cxn modelId="{935DA702-E686-4080-B50A-8CF0CFF6114F}" type="presParOf" srcId="{A89F682F-5866-4C25-8FE1-4CEDA871DDCE}" destId="{C83E7875-57E6-4B75-8887-737BE486C58B}" srcOrd="2" destOrd="0" presId="urn:microsoft.com/office/officeart/2005/8/layout/vList2"/>
    <dgm:cxn modelId="{1B91F584-B4B1-4C85-817C-11ADDA66EDB3}" type="presParOf" srcId="{A89F682F-5866-4C25-8FE1-4CEDA871DDCE}" destId="{C4923A5B-7306-493F-BB15-F73857947A0B}" srcOrd="3" destOrd="0" presId="urn:microsoft.com/office/officeart/2005/8/layout/vList2"/>
    <dgm:cxn modelId="{832A7F19-1E90-4104-AE74-736B48ED52F5}" type="presParOf" srcId="{A89F682F-5866-4C25-8FE1-4CEDA871DDCE}" destId="{4301C910-2C76-4EE0-B10D-D34767171D89}" srcOrd="4" destOrd="0" presId="urn:microsoft.com/office/officeart/2005/8/layout/vList2"/>
    <dgm:cxn modelId="{0881C8F6-D1C4-4D73-A87B-F01DFF1193BB}" type="presParOf" srcId="{A89F682F-5866-4C25-8FE1-4CEDA871DDCE}" destId="{3F577A97-9CFA-41B9-A353-6A9D216FFC01}" srcOrd="5" destOrd="0" presId="urn:microsoft.com/office/officeart/2005/8/layout/vList2"/>
    <dgm:cxn modelId="{C1843F6C-B95A-4BC8-A279-03A3D32B258C}" type="presParOf" srcId="{A89F682F-5866-4C25-8FE1-4CEDA871DDCE}" destId="{6F678D3D-CD96-4061-B160-AE21FF94CF84}" srcOrd="6" destOrd="0" presId="urn:microsoft.com/office/officeart/2005/8/layout/vList2"/>
    <dgm:cxn modelId="{CF83FD9E-3615-4981-9620-C662E7DF8446}" type="presParOf" srcId="{A89F682F-5866-4C25-8FE1-4CEDA871DDCE}" destId="{2E4C3774-DE2E-4593-A7C3-9087680EF0B4}" srcOrd="7" destOrd="0" presId="urn:microsoft.com/office/officeart/2005/8/layout/vList2"/>
    <dgm:cxn modelId="{737A2976-61A1-4553-B50E-B85F97D52F04}" type="presParOf" srcId="{A89F682F-5866-4C25-8FE1-4CEDA871DDCE}" destId="{C265C80F-BC52-4A4D-807D-006591C22CE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1A6ED4-D085-44BA-98F8-B6716E3CF07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A446BCD-E74D-4DE9-9D3B-60FBA1406DA7}">
      <dgm:prSet phldr="0"/>
      <dgm:spPr/>
      <dgm:t>
        <a:bodyPr/>
        <a:lstStyle/>
        <a:p>
          <a:pPr rtl="0"/>
          <a:r>
            <a:rPr lang="en-US" b="1" dirty="0">
              <a:latin typeface="Century Gothic"/>
            </a:rPr>
            <a:t>MAJ des antivirus et logiciels</a:t>
          </a:r>
        </a:p>
      </dgm:t>
    </dgm:pt>
    <dgm:pt modelId="{7E1ED32F-CD4A-4613-B1F9-59D8BD14C712}" type="parTrans" cxnId="{43D77E6E-A591-46D7-A16B-C9E5C7613F75}">
      <dgm:prSet/>
      <dgm:spPr/>
    </dgm:pt>
    <dgm:pt modelId="{C11C0D6C-329E-4812-934B-B68B72382F32}" type="sibTrans" cxnId="{43D77E6E-A591-46D7-A16B-C9E5C7613F75}">
      <dgm:prSet/>
      <dgm:spPr/>
    </dgm:pt>
    <dgm:pt modelId="{E456F7AC-057E-4CF1-A60C-1CE7D763475D}">
      <dgm:prSet phldr="0"/>
      <dgm:spPr/>
      <dgm:t>
        <a:bodyPr/>
        <a:lstStyle/>
        <a:p>
          <a:pPr rtl="0"/>
          <a:r>
            <a:rPr lang="en-US" b="1" dirty="0">
              <a:latin typeface="Century Gothic"/>
            </a:rPr>
            <a:t>Mots de passe robustes</a:t>
          </a:r>
        </a:p>
      </dgm:t>
    </dgm:pt>
    <dgm:pt modelId="{C516A36E-C7F1-4A0D-8169-4E77C95F8A2C}" type="parTrans" cxnId="{F137CFD6-22A4-46C3-B363-51996381060B}">
      <dgm:prSet/>
      <dgm:spPr/>
    </dgm:pt>
    <dgm:pt modelId="{FA23B552-F48A-4C02-B736-5231868C21BB}" type="sibTrans" cxnId="{F137CFD6-22A4-46C3-B363-51996381060B}">
      <dgm:prSet/>
      <dgm:spPr/>
    </dgm:pt>
    <dgm:pt modelId="{D42EC89F-92C6-459F-93BB-06F596FB763F}">
      <dgm:prSet phldr="0"/>
      <dgm:spPr/>
      <dgm:t>
        <a:bodyPr/>
        <a:lstStyle/>
        <a:p>
          <a:pPr rtl="0"/>
          <a:r>
            <a:rPr lang="en-US" b="1" dirty="0">
              <a:latin typeface="Century Gothic"/>
            </a:rPr>
            <a:t>Faire des sauvegardes</a:t>
          </a:r>
        </a:p>
      </dgm:t>
    </dgm:pt>
    <dgm:pt modelId="{5B95CB81-42BE-4679-A1E6-114EA1EEA85D}" type="parTrans" cxnId="{8BAAD3AA-3D00-43C7-9E66-1BADACB51715}">
      <dgm:prSet/>
      <dgm:spPr/>
    </dgm:pt>
    <dgm:pt modelId="{88263B4D-A9CE-4380-9AFC-22E7B2F5CF06}" type="sibTrans" cxnId="{8BAAD3AA-3D00-43C7-9E66-1BADACB51715}">
      <dgm:prSet/>
      <dgm:spPr/>
    </dgm:pt>
    <dgm:pt modelId="{E5BEE62F-B935-4E4C-9342-8A2482DD1BDD}">
      <dgm:prSet phldr="0"/>
      <dgm:spPr/>
      <dgm:t>
        <a:bodyPr/>
        <a:lstStyle/>
        <a:p>
          <a:pPr rtl="0"/>
          <a:r>
            <a:rPr lang="en-US" b="1" dirty="0" err="1">
              <a:latin typeface="Century Gothic"/>
            </a:rPr>
            <a:t>Anonymiser</a:t>
          </a:r>
          <a:r>
            <a:rPr lang="en-US" b="1" dirty="0">
              <a:latin typeface="Century Gothic"/>
            </a:rPr>
            <a:t> les données </a:t>
          </a:r>
          <a:r>
            <a:rPr lang="en-US" b="1" dirty="0" err="1">
              <a:latin typeface="Century Gothic"/>
            </a:rPr>
            <a:t>lorsque</a:t>
          </a:r>
          <a:r>
            <a:rPr lang="en-US" b="1" dirty="0">
              <a:latin typeface="Century Gothic"/>
            </a:rPr>
            <a:t> le </a:t>
          </a:r>
          <a:r>
            <a:rPr lang="en-US" b="1" dirty="0" err="1">
              <a:latin typeface="Century Gothic"/>
            </a:rPr>
            <a:t>collaborateur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quitte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l'entreprise</a:t>
          </a:r>
          <a:r>
            <a:rPr lang="en-US" b="1" dirty="0">
              <a:latin typeface="Century Gothic"/>
            </a:rPr>
            <a:t> (archivage)</a:t>
          </a:r>
        </a:p>
      </dgm:t>
    </dgm:pt>
    <dgm:pt modelId="{958ED654-6704-483C-8518-09D8EFF17A29}" type="parTrans" cxnId="{6DFC9B94-3046-4CD9-8483-14B974030DB1}">
      <dgm:prSet/>
      <dgm:spPr/>
    </dgm:pt>
    <dgm:pt modelId="{9202EF22-B821-4B93-B220-5836552B354A}" type="sibTrans" cxnId="{6DFC9B94-3046-4CD9-8483-14B974030DB1}">
      <dgm:prSet/>
      <dgm:spPr/>
    </dgm:pt>
    <dgm:pt modelId="{6C7C6BEB-F3A3-4BA5-B6EB-B6A7DA67B6EA}">
      <dgm:prSet phldr="0"/>
      <dgm:spPr/>
      <dgm:t>
        <a:bodyPr/>
        <a:lstStyle/>
        <a:p>
          <a:pPr rtl="0"/>
          <a:r>
            <a:rPr lang="en-US" b="1" dirty="0">
              <a:latin typeface="Century Gothic"/>
            </a:rPr>
            <a:t>Définir une politique de conservation des données</a:t>
          </a:r>
        </a:p>
      </dgm:t>
    </dgm:pt>
    <dgm:pt modelId="{99E7A3C1-7B52-4E96-8E6A-161B8001CE35}" type="parTrans" cxnId="{CCAA4565-950C-43AE-A2AD-31691D98D14B}">
      <dgm:prSet/>
      <dgm:spPr/>
    </dgm:pt>
    <dgm:pt modelId="{50E8E1BA-81FF-48CC-A137-38F7315C029D}" type="sibTrans" cxnId="{CCAA4565-950C-43AE-A2AD-31691D98D14B}">
      <dgm:prSet/>
      <dgm:spPr/>
    </dgm:pt>
    <dgm:pt modelId="{A89F682F-5866-4C25-8FE1-4CEDA871DDCE}" type="pres">
      <dgm:prSet presAssocID="{F41A6ED4-D085-44BA-98F8-B6716E3CF077}" presName="linear" presStyleCnt="0">
        <dgm:presLayoutVars>
          <dgm:animLvl val="lvl"/>
          <dgm:resizeHandles val="exact"/>
        </dgm:presLayoutVars>
      </dgm:prSet>
      <dgm:spPr/>
    </dgm:pt>
    <dgm:pt modelId="{CD7697FF-D3CA-493F-8155-DE5B03AD566B}" type="pres">
      <dgm:prSet presAssocID="{6A446BCD-E74D-4DE9-9D3B-60FBA1406DA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4248115-2B8A-47E5-9EFB-5EE29C192B45}" type="pres">
      <dgm:prSet presAssocID="{C11C0D6C-329E-4812-934B-B68B72382F32}" presName="spacer" presStyleCnt="0"/>
      <dgm:spPr/>
    </dgm:pt>
    <dgm:pt modelId="{96B86FFC-58BB-4773-8F6B-4BDA35E08EB8}" type="pres">
      <dgm:prSet presAssocID="{E456F7AC-057E-4CF1-A60C-1CE7D763475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EDE8689-0068-4520-B022-E0CA06125B9E}" type="pres">
      <dgm:prSet presAssocID="{FA23B552-F48A-4C02-B736-5231868C21BB}" presName="spacer" presStyleCnt="0"/>
      <dgm:spPr/>
    </dgm:pt>
    <dgm:pt modelId="{575B9001-9E7B-470D-A9AF-889875D480D8}" type="pres">
      <dgm:prSet presAssocID="{D42EC89F-92C6-459F-93BB-06F596FB763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B9B6914-C536-48D3-B4A7-403745EA6962}" type="pres">
      <dgm:prSet presAssocID="{88263B4D-A9CE-4380-9AFC-22E7B2F5CF06}" presName="spacer" presStyleCnt="0"/>
      <dgm:spPr/>
    </dgm:pt>
    <dgm:pt modelId="{90C60994-3D98-47CD-8AFD-98F14D53C290}" type="pres">
      <dgm:prSet presAssocID="{E5BEE62F-B935-4E4C-9342-8A2482DD1BD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E49F46E-4C33-4F31-8441-14263692AB4D}" type="pres">
      <dgm:prSet presAssocID="{9202EF22-B821-4B93-B220-5836552B354A}" presName="spacer" presStyleCnt="0"/>
      <dgm:spPr/>
    </dgm:pt>
    <dgm:pt modelId="{59034932-5A9B-4354-83F4-6069C5B35977}" type="pres">
      <dgm:prSet presAssocID="{6C7C6BEB-F3A3-4BA5-B6EB-B6A7DA67B6E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BB2FA28-6383-4021-8F27-1F72490243CA}" type="presOf" srcId="{F41A6ED4-D085-44BA-98F8-B6716E3CF077}" destId="{A89F682F-5866-4C25-8FE1-4CEDA871DDCE}" srcOrd="0" destOrd="0" presId="urn:microsoft.com/office/officeart/2005/8/layout/vList2"/>
    <dgm:cxn modelId="{AB12FC61-3236-4A33-9A13-279F25AC0F8A}" type="presOf" srcId="{E456F7AC-057E-4CF1-A60C-1CE7D763475D}" destId="{96B86FFC-58BB-4773-8F6B-4BDA35E08EB8}" srcOrd="0" destOrd="0" presId="urn:microsoft.com/office/officeart/2005/8/layout/vList2"/>
    <dgm:cxn modelId="{CCAA4565-950C-43AE-A2AD-31691D98D14B}" srcId="{F41A6ED4-D085-44BA-98F8-B6716E3CF077}" destId="{6C7C6BEB-F3A3-4BA5-B6EB-B6A7DA67B6EA}" srcOrd="4" destOrd="0" parTransId="{99E7A3C1-7B52-4E96-8E6A-161B8001CE35}" sibTransId="{50E8E1BA-81FF-48CC-A137-38F7315C029D}"/>
    <dgm:cxn modelId="{43D77E6E-A591-46D7-A16B-C9E5C7613F75}" srcId="{F41A6ED4-D085-44BA-98F8-B6716E3CF077}" destId="{6A446BCD-E74D-4DE9-9D3B-60FBA1406DA7}" srcOrd="0" destOrd="0" parTransId="{7E1ED32F-CD4A-4613-B1F9-59D8BD14C712}" sibTransId="{C11C0D6C-329E-4812-934B-B68B72382F32}"/>
    <dgm:cxn modelId="{6DFC9B94-3046-4CD9-8483-14B974030DB1}" srcId="{F41A6ED4-D085-44BA-98F8-B6716E3CF077}" destId="{E5BEE62F-B935-4E4C-9342-8A2482DD1BDD}" srcOrd="3" destOrd="0" parTransId="{958ED654-6704-483C-8518-09D8EFF17A29}" sibTransId="{9202EF22-B821-4B93-B220-5836552B354A}"/>
    <dgm:cxn modelId="{B9CA239B-48EC-4A77-80AA-2063F9468833}" type="presOf" srcId="{6C7C6BEB-F3A3-4BA5-B6EB-B6A7DA67B6EA}" destId="{59034932-5A9B-4354-83F4-6069C5B35977}" srcOrd="0" destOrd="0" presId="urn:microsoft.com/office/officeart/2005/8/layout/vList2"/>
    <dgm:cxn modelId="{8BAAD3AA-3D00-43C7-9E66-1BADACB51715}" srcId="{F41A6ED4-D085-44BA-98F8-B6716E3CF077}" destId="{D42EC89F-92C6-459F-93BB-06F596FB763F}" srcOrd="2" destOrd="0" parTransId="{5B95CB81-42BE-4679-A1E6-114EA1EEA85D}" sibTransId="{88263B4D-A9CE-4380-9AFC-22E7B2F5CF06}"/>
    <dgm:cxn modelId="{863686B7-B75E-4BBF-84D9-E6EF4BD1FF35}" type="presOf" srcId="{D42EC89F-92C6-459F-93BB-06F596FB763F}" destId="{575B9001-9E7B-470D-A9AF-889875D480D8}" srcOrd="0" destOrd="0" presId="urn:microsoft.com/office/officeart/2005/8/layout/vList2"/>
    <dgm:cxn modelId="{DE6496C4-AF59-4A46-ADD8-75E599E5E2AD}" type="presOf" srcId="{E5BEE62F-B935-4E4C-9342-8A2482DD1BDD}" destId="{90C60994-3D98-47CD-8AFD-98F14D53C290}" srcOrd="0" destOrd="0" presId="urn:microsoft.com/office/officeart/2005/8/layout/vList2"/>
    <dgm:cxn modelId="{F137CFD6-22A4-46C3-B363-51996381060B}" srcId="{F41A6ED4-D085-44BA-98F8-B6716E3CF077}" destId="{E456F7AC-057E-4CF1-A60C-1CE7D763475D}" srcOrd="1" destOrd="0" parTransId="{C516A36E-C7F1-4A0D-8169-4E77C95F8A2C}" sibTransId="{FA23B552-F48A-4C02-B736-5231868C21BB}"/>
    <dgm:cxn modelId="{272B62D8-806E-4D0F-9026-6286450DD55F}" type="presOf" srcId="{6A446BCD-E74D-4DE9-9D3B-60FBA1406DA7}" destId="{CD7697FF-D3CA-493F-8155-DE5B03AD566B}" srcOrd="0" destOrd="0" presId="urn:microsoft.com/office/officeart/2005/8/layout/vList2"/>
    <dgm:cxn modelId="{188F4347-B20E-4A81-9B29-59991171FC3A}" type="presParOf" srcId="{A89F682F-5866-4C25-8FE1-4CEDA871DDCE}" destId="{CD7697FF-D3CA-493F-8155-DE5B03AD566B}" srcOrd="0" destOrd="0" presId="urn:microsoft.com/office/officeart/2005/8/layout/vList2"/>
    <dgm:cxn modelId="{BDEDBE79-419E-4E1D-9791-705640BB826B}" type="presParOf" srcId="{A89F682F-5866-4C25-8FE1-4CEDA871DDCE}" destId="{84248115-2B8A-47E5-9EFB-5EE29C192B45}" srcOrd="1" destOrd="0" presId="urn:microsoft.com/office/officeart/2005/8/layout/vList2"/>
    <dgm:cxn modelId="{EFD69642-E305-4802-9E62-E8722CBCBF63}" type="presParOf" srcId="{A89F682F-5866-4C25-8FE1-4CEDA871DDCE}" destId="{96B86FFC-58BB-4773-8F6B-4BDA35E08EB8}" srcOrd="2" destOrd="0" presId="urn:microsoft.com/office/officeart/2005/8/layout/vList2"/>
    <dgm:cxn modelId="{EF88A9DC-AFF9-49CA-AC46-2AA9AD691189}" type="presParOf" srcId="{A89F682F-5866-4C25-8FE1-4CEDA871DDCE}" destId="{3EDE8689-0068-4520-B022-E0CA06125B9E}" srcOrd="3" destOrd="0" presId="urn:microsoft.com/office/officeart/2005/8/layout/vList2"/>
    <dgm:cxn modelId="{00D69F13-12BE-48F7-863E-0FAD7E54C0D5}" type="presParOf" srcId="{A89F682F-5866-4C25-8FE1-4CEDA871DDCE}" destId="{575B9001-9E7B-470D-A9AF-889875D480D8}" srcOrd="4" destOrd="0" presId="urn:microsoft.com/office/officeart/2005/8/layout/vList2"/>
    <dgm:cxn modelId="{96474052-08D1-42B9-8335-BB1EE46571E6}" type="presParOf" srcId="{A89F682F-5866-4C25-8FE1-4CEDA871DDCE}" destId="{7B9B6914-C536-48D3-B4A7-403745EA6962}" srcOrd="5" destOrd="0" presId="urn:microsoft.com/office/officeart/2005/8/layout/vList2"/>
    <dgm:cxn modelId="{DF2E1CAF-19F2-4CBC-9027-ED8901ACC391}" type="presParOf" srcId="{A89F682F-5866-4C25-8FE1-4CEDA871DDCE}" destId="{90C60994-3D98-47CD-8AFD-98F14D53C290}" srcOrd="6" destOrd="0" presId="urn:microsoft.com/office/officeart/2005/8/layout/vList2"/>
    <dgm:cxn modelId="{05D6F582-9993-4F58-BCA3-AEFF55BA0AFB}" type="presParOf" srcId="{A89F682F-5866-4C25-8FE1-4CEDA871DDCE}" destId="{DE49F46E-4C33-4F31-8441-14263692AB4D}" srcOrd="7" destOrd="0" presId="urn:microsoft.com/office/officeart/2005/8/layout/vList2"/>
    <dgm:cxn modelId="{3034BC4C-1FD1-43B2-BEBD-694FC57C1499}" type="presParOf" srcId="{A89F682F-5866-4C25-8FE1-4CEDA871DDCE}" destId="{59034932-5A9B-4354-83F4-6069C5B3597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1A6ED4-D085-44BA-98F8-B6716E3CF07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D6082F0-CE58-421C-9E66-C7ABB251FD6D}">
      <dgm:prSet phldr="0"/>
      <dgm:spPr/>
      <dgm:t>
        <a:bodyPr/>
        <a:lstStyle/>
        <a:p>
          <a:pPr rtl="0"/>
          <a:r>
            <a:rPr lang="en-US" b="1" dirty="0">
              <a:latin typeface="Century Gothic"/>
            </a:rPr>
            <a:t>Les données </a:t>
          </a:r>
          <a:r>
            <a:rPr lang="en-US" b="1" dirty="0" err="1">
              <a:latin typeface="Century Gothic"/>
            </a:rPr>
            <a:t>traitées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sont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necéssaires</a:t>
          </a:r>
          <a:r>
            <a:rPr lang="en-US" b="1" dirty="0">
              <a:latin typeface="Century Gothic"/>
            </a:rPr>
            <a:t> aux </a:t>
          </a:r>
          <a:r>
            <a:rPr lang="en-US" b="1" dirty="0" err="1">
              <a:latin typeface="Century Gothic"/>
            </a:rPr>
            <a:t>activités</a:t>
          </a:r>
          <a:endParaRPr lang="en-US" b="1" dirty="0">
            <a:latin typeface="Century Gothic"/>
          </a:endParaRPr>
        </a:p>
      </dgm:t>
    </dgm:pt>
    <dgm:pt modelId="{17A96FA5-144E-41FD-96B1-BB19B9D7590F}" type="parTrans" cxnId="{6CACFCD5-2CD2-4187-B1F4-D6BF5804A64E}">
      <dgm:prSet/>
      <dgm:spPr/>
    </dgm:pt>
    <dgm:pt modelId="{22E59661-ABEF-4070-8AA2-3AF09F19DEF5}" type="sibTrans" cxnId="{6CACFCD5-2CD2-4187-B1F4-D6BF5804A64E}">
      <dgm:prSet/>
      <dgm:spPr/>
    </dgm:pt>
    <dgm:pt modelId="{120CE379-C7DB-4EA6-97ED-B54E696E7CB8}">
      <dgm:prSet phldr="0"/>
      <dgm:spPr/>
      <dgm:t>
        <a:bodyPr/>
        <a:lstStyle/>
        <a:p>
          <a:pPr rtl="0"/>
          <a:r>
            <a:rPr lang="en-US" b="1" dirty="0">
              <a:latin typeface="Century Gothic"/>
            </a:rPr>
            <a:t>Ne traiter aucune donnée sensible, le </a:t>
          </a:r>
          <a:r>
            <a:rPr lang="en-US" b="1" dirty="0" err="1">
              <a:latin typeface="Century Gothic"/>
            </a:rPr>
            <a:t>cas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échant</a:t>
          </a:r>
          <a:r>
            <a:rPr lang="en-US" b="1" dirty="0">
              <a:latin typeface="Century Gothic"/>
            </a:rPr>
            <a:t>, </a:t>
          </a:r>
          <a:r>
            <a:rPr lang="en-US" b="1" dirty="0" err="1">
              <a:latin typeface="Century Gothic"/>
            </a:rPr>
            <a:t>vérifier</a:t>
          </a:r>
          <a:r>
            <a:rPr lang="en-US" b="1" dirty="0">
              <a:latin typeface="Century Gothic"/>
            </a:rPr>
            <a:t> que nous sommes en capacité de le faire</a:t>
          </a:r>
        </a:p>
      </dgm:t>
    </dgm:pt>
    <dgm:pt modelId="{AE22AD7B-97D3-4B27-B8B2-306B3EDC7669}" type="parTrans" cxnId="{47A2DA57-BEB0-4FAD-9607-09E9962CF0E9}">
      <dgm:prSet/>
      <dgm:spPr/>
    </dgm:pt>
    <dgm:pt modelId="{C3BECBF3-38A9-4E65-AC63-2A50E418CF0C}" type="sibTrans" cxnId="{47A2DA57-BEB0-4FAD-9607-09E9962CF0E9}">
      <dgm:prSet/>
      <dgm:spPr/>
    </dgm:pt>
    <dgm:pt modelId="{CCA8D855-5B9C-4F1D-A985-8F5923176C07}">
      <dgm:prSet phldr="0"/>
      <dgm:spPr/>
      <dgm:t>
        <a:bodyPr/>
        <a:lstStyle/>
        <a:p>
          <a:pPr rtl="0"/>
          <a:r>
            <a:rPr lang="en-US" b="1" dirty="0">
              <a:latin typeface="Century Gothic"/>
            </a:rPr>
            <a:t>Les </a:t>
          </a:r>
          <a:r>
            <a:rPr lang="en-US" b="1" dirty="0" err="1">
              <a:latin typeface="Century Gothic"/>
            </a:rPr>
            <a:t>collaborateurs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ont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accès</a:t>
          </a:r>
          <a:r>
            <a:rPr lang="en-US" b="1" dirty="0">
              <a:latin typeface="Century Gothic"/>
            </a:rPr>
            <a:t> aux données dont elles ont besoin</a:t>
          </a:r>
        </a:p>
      </dgm:t>
    </dgm:pt>
    <dgm:pt modelId="{A6F0AE71-6548-4B1E-83B1-58332E8B5857}" type="parTrans" cxnId="{92C1502D-3B29-46D5-AB93-634503C4D9AC}">
      <dgm:prSet/>
      <dgm:spPr/>
    </dgm:pt>
    <dgm:pt modelId="{84DB6CDB-54EE-45FD-B0BE-7329BF93C09F}" type="sibTrans" cxnId="{92C1502D-3B29-46D5-AB93-634503C4D9AC}">
      <dgm:prSet/>
      <dgm:spPr/>
    </dgm:pt>
    <dgm:pt modelId="{9252637D-F588-4AA6-B5B1-EE95CA0C1064}">
      <dgm:prSet phldr="0"/>
      <dgm:spPr/>
      <dgm:t>
        <a:bodyPr/>
        <a:lstStyle/>
        <a:p>
          <a:pPr rtl="0"/>
          <a:r>
            <a:rPr lang="en-US" b="1" dirty="0" err="1">
              <a:latin typeface="Century Gothic"/>
            </a:rPr>
            <a:t>Pseudonymiser</a:t>
          </a:r>
          <a:r>
            <a:rPr lang="en-US" b="1" dirty="0">
              <a:latin typeface="Century Gothic"/>
            </a:rPr>
            <a:t> les données</a:t>
          </a:r>
        </a:p>
      </dgm:t>
    </dgm:pt>
    <dgm:pt modelId="{E39304C2-0CAB-4F8F-B253-AB3896577FC1}" type="parTrans" cxnId="{600CB775-AE25-449F-BAD1-3AC6D0852A17}">
      <dgm:prSet/>
      <dgm:spPr/>
    </dgm:pt>
    <dgm:pt modelId="{DAC3E23F-6EC6-4ECC-AE5B-408CC72BD780}" type="sibTrans" cxnId="{600CB775-AE25-449F-BAD1-3AC6D0852A17}">
      <dgm:prSet/>
      <dgm:spPr/>
    </dgm:pt>
    <dgm:pt modelId="{A89F682F-5866-4C25-8FE1-4CEDA871DDCE}" type="pres">
      <dgm:prSet presAssocID="{F41A6ED4-D085-44BA-98F8-B6716E3CF077}" presName="linear" presStyleCnt="0">
        <dgm:presLayoutVars>
          <dgm:animLvl val="lvl"/>
          <dgm:resizeHandles val="exact"/>
        </dgm:presLayoutVars>
      </dgm:prSet>
      <dgm:spPr/>
    </dgm:pt>
    <dgm:pt modelId="{429815AA-B21B-4E70-9319-33C8C4A8F03E}" type="pres">
      <dgm:prSet presAssocID="{0D6082F0-CE58-421C-9E66-C7ABB251FD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A68751A-85C2-43A9-BD89-14F6612A546A}" type="pres">
      <dgm:prSet presAssocID="{22E59661-ABEF-4070-8AA2-3AF09F19DEF5}" presName="spacer" presStyleCnt="0"/>
      <dgm:spPr/>
    </dgm:pt>
    <dgm:pt modelId="{E1525922-88A0-4469-B1E6-A8D19E620F4F}" type="pres">
      <dgm:prSet presAssocID="{120CE379-C7DB-4EA6-97ED-B54E696E7C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7E13E9F-7301-4F49-AB4F-97D5A6E1FB0F}" type="pres">
      <dgm:prSet presAssocID="{C3BECBF3-38A9-4E65-AC63-2A50E418CF0C}" presName="spacer" presStyleCnt="0"/>
      <dgm:spPr/>
    </dgm:pt>
    <dgm:pt modelId="{B7660722-B420-4DCD-8466-464B56EB0F91}" type="pres">
      <dgm:prSet presAssocID="{CCA8D855-5B9C-4F1D-A985-8F5923176C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158A3F-D017-4BB7-8513-FE87956EEA7E}" type="pres">
      <dgm:prSet presAssocID="{84DB6CDB-54EE-45FD-B0BE-7329BF93C09F}" presName="spacer" presStyleCnt="0"/>
      <dgm:spPr/>
    </dgm:pt>
    <dgm:pt modelId="{4BBFF7E8-3923-492A-BA44-7AF19181A982}" type="pres">
      <dgm:prSet presAssocID="{9252637D-F588-4AA6-B5B1-EE95CA0C106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B03501-0F70-4109-ACA2-C82E9F50D797}" type="presOf" srcId="{0D6082F0-CE58-421C-9E66-C7ABB251FD6D}" destId="{429815AA-B21B-4E70-9319-33C8C4A8F03E}" srcOrd="0" destOrd="0" presId="urn:microsoft.com/office/officeart/2005/8/layout/vList2"/>
    <dgm:cxn modelId="{BBB2FA28-6383-4021-8F27-1F72490243CA}" type="presOf" srcId="{F41A6ED4-D085-44BA-98F8-B6716E3CF077}" destId="{A89F682F-5866-4C25-8FE1-4CEDA871DDCE}" srcOrd="0" destOrd="0" presId="urn:microsoft.com/office/officeart/2005/8/layout/vList2"/>
    <dgm:cxn modelId="{92C1502D-3B29-46D5-AB93-634503C4D9AC}" srcId="{F41A6ED4-D085-44BA-98F8-B6716E3CF077}" destId="{CCA8D855-5B9C-4F1D-A985-8F5923176C07}" srcOrd="2" destOrd="0" parTransId="{A6F0AE71-6548-4B1E-83B1-58332E8B5857}" sibTransId="{84DB6CDB-54EE-45FD-B0BE-7329BF93C09F}"/>
    <dgm:cxn modelId="{5FE8B638-E182-40ED-BFB4-17E652898851}" type="presOf" srcId="{9252637D-F588-4AA6-B5B1-EE95CA0C1064}" destId="{4BBFF7E8-3923-492A-BA44-7AF19181A982}" srcOrd="0" destOrd="0" presId="urn:microsoft.com/office/officeart/2005/8/layout/vList2"/>
    <dgm:cxn modelId="{600CB775-AE25-449F-BAD1-3AC6D0852A17}" srcId="{F41A6ED4-D085-44BA-98F8-B6716E3CF077}" destId="{9252637D-F588-4AA6-B5B1-EE95CA0C1064}" srcOrd="3" destOrd="0" parTransId="{E39304C2-0CAB-4F8F-B253-AB3896577FC1}" sibTransId="{DAC3E23F-6EC6-4ECC-AE5B-408CC72BD780}"/>
    <dgm:cxn modelId="{47A2DA57-BEB0-4FAD-9607-09E9962CF0E9}" srcId="{F41A6ED4-D085-44BA-98F8-B6716E3CF077}" destId="{120CE379-C7DB-4EA6-97ED-B54E696E7CB8}" srcOrd="1" destOrd="0" parTransId="{AE22AD7B-97D3-4B27-B8B2-306B3EDC7669}" sibTransId="{C3BECBF3-38A9-4E65-AC63-2A50E418CF0C}"/>
    <dgm:cxn modelId="{33D42487-0724-403F-97EF-ADC49DE2D3F4}" type="presOf" srcId="{120CE379-C7DB-4EA6-97ED-B54E696E7CB8}" destId="{E1525922-88A0-4469-B1E6-A8D19E620F4F}" srcOrd="0" destOrd="0" presId="urn:microsoft.com/office/officeart/2005/8/layout/vList2"/>
    <dgm:cxn modelId="{39978689-CC26-4A1F-B05B-FD10B017198B}" type="presOf" srcId="{CCA8D855-5B9C-4F1D-A985-8F5923176C07}" destId="{B7660722-B420-4DCD-8466-464B56EB0F91}" srcOrd="0" destOrd="0" presId="urn:microsoft.com/office/officeart/2005/8/layout/vList2"/>
    <dgm:cxn modelId="{6CACFCD5-2CD2-4187-B1F4-D6BF5804A64E}" srcId="{F41A6ED4-D085-44BA-98F8-B6716E3CF077}" destId="{0D6082F0-CE58-421C-9E66-C7ABB251FD6D}" srcOrd="0" destOrd="0" parTransId="{17A96FA5-144E-41FD-96B1-BB19B9D7590F}" sibTransId="{22E59661-ABEF-4070-8AA2-3AF09F19DEF5}"/>
    <dgm:cxn modelId="{94579130-50E6-4041-83F9-6FF630576A2C}" type="presParOf" srcId="{A89F682F-5866-4C25-8FE1-4CEDA871DDCE}" destId="{429815AA-B21B-4E70-9319-33C8C4A8F03E}" srcOrd="0" destOrd="0" presId="urn:microsoft.com/office/officeart/2005/8/layout/vList2"/>
    <dgm:cxn modelId="{891E43FD-55EE-40D9-8B84-49194595E1D1}" type="presParOf" srcId="{A89F682F-5866-4C25-8FE1-4CEDA871DDCE}" destId="{8A68751A-85C2-43A9-BD89-14F6612A546A}" srcOrd="1" destOrd="0" presId="urn:microsoft.com/office/officeart/2005/8/layout/vList2"/>
    <dgm:cxn modelId="{44A09E5F-2228-4EE0-9298-D1C471BB043D}" type="presParOf" srcId="{A89F682F-5866-4C25-8FE1-4CEDA871DDCE}" destId="{E1525922-88A0-4469-B1E6-A8D19E620F4F}" srcOrd="2" destOrd="0" presId="urn:microsoft.com/office/officeart/2005/8/layout/vList2"/>
    <dgm:cxn modelId="{E54A713C-27AD-4EC7-80C3-397316D5A49C}" type="presParOf" srcId="{A89F682F-5866-4C25-8FE1-4CEDA871DDCE}" destId="{27E13E9F-7301-4F49-AB4F-97D5A6E1FB0F}" srcOrd="3" destOrd="0" presId="urn:microsoft.com/office/officeart/2005/8/layout/vList2"/>
    <dgm:cxn modelId="{302CE711-A2FE-479F-9B6E-FAEF56AA2DDE}" type="presParOf" srcId="{A89F682F-5866-4C25-8FE1-4CEDA871DDCE}" destId="{B7660722-B420-4DCD-8466-464B56EB0F91}" srcOrd="4" destOrd="0" presId="urn:microsoft.com/office/officeart/2005/8/layout/vList2"/>
    <dgm:cxn modelId="{48E758DF-934A-4E1E-80E2-18BEAC57FF7A}" type="presParOf" srcId="{A89F682F-5866-4C25-8FE1-4CEDA871DDCE}" destId="{50158A3F-D017-4BB7-8513-FE87956EEA7E}" srcOrd="5" destOrd="0" presId="urn:microsoft.com/office/officeart/2005/8/layout/vList2"/>
    <dgm:cxn modelId="{EA2C67A9-69A6-4694-917C-4710C078CAAB}" type="presParOf" srcId="{A89F682F-5866-4C25-8FE1-4CEDA871DDCE}" destId="{4BBFF7E8-3923-492A-BA44-7AF19181A98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1A6ED4-D085-44BA-98F8-B6716E3CF07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A446BCD-E74D-4DE9-9D3B-60FBA1406DA7}">
      <dgm:prSet phldr="0"/>
      <dgm:spPr/>
      <dgm:t>
        <a:bodyPr/>
        <a:lstStyle/>
        <a:p>
          <a:pPr rtl="0"/>
          <a:r>
            <a:rPr lang="en-US" b="1" dirty="0" err="1">
              <a:latin typeface="Century Gothic"/>
            </a:rPr>
            <a:t>Délimiter</a:t>
          </a:r>
          <a:r>
            <a:rPr lang="en-US" b="1" dirty="0">
              <a:latin typeface="Century Gothic"/>
            </a:rPr>
            <a:t> et </a:t>
          </a:r>
          <a:r>
            <a:rPr lang="en-US" b="1" dirty="0" err="1">
              <a:latin typeface="Century Gothic"/>
            </a:rPr>
            <a:t>décrire</a:t>
          </a:r>
          <a:r>
            <a:rPr lang="en-US" b="1" dirty="0">
              <a:latin typeface="Century Gothic"/>
            </a:rPr>
            <a:t> le </a:t>
          </a:r>
          <a:r>
            <a:rPr lang="en-US" b="1" dirty="0" err="1">
              <a:latin typeface="Century Gothic"/>
            </a:rPr>
            <a:t>contexte</a:t>
          </a:r>
          <a:r>
            <a:rPr lang="en-US" b="1" dirty="0">
              <a:latin typeface="Century Gothic"/>
            </a:rPr>
            <a:t> des </a:t>
          </a:r>
          <a:r>
            <a:rPr lang="en-US" b="1" dirty="0" err="1">
              <a:latin typeface="Century Gothic"/>
            </a:rPr>
            <a:t>traitements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considérés</a:t>
          </a:r>
        </a:p>
      </dgm:t>
    </dgm:pt>
    <dgm:pt modelId="{7E1ED32F-CD4A-4613-B1F9-59D8BD14C712}" type="parTrans" cxnId="{43D77E6E-A591-46D7-A16B-C9E5C7613F75}">
      <dgm:prSet/>
      <dgm:spPr/>
    </dgm:pt>
    <dgm:pt modelId="{C11C0D6C-329E-4812-934B-B68B72382F32}" type="sibTrans" cxnId="{43D77E6E-A591-46D7-A16B-C9E5C7613F75}">
      <dgm:prSet/>
      <dgm:spPr/>
    </dgm:pt>
    <dgm:pt modelId="{E456F7AC-057E-4CF1-A60C-1CE7D763475D}">
      <dgm:prSet phldr="0"/>
      <dgm:spPr/>
      <dgm:t>
        <a:bodyPr/>
        <a:lstStyle/>
        <a:p>
          <a:pPr rtl="0"/>
          <a:r>
            <a:rPr lang="en-US" b="1" dirty="0">
              <a:latin typeface="Century Gothic"/>
            </a:rPr>
            <a:t>Respect des principes et droits </a:t>
          </a:r>
          <a:r>
            <a:rPr lang="en-US" b="1" dirty="0" err="1">
              <a:latin typeface="Century Gothic"/>
            </a:rPr>
            <a:t>fondamentaux</a:t>
          </a:r>
          <a:r>
            <a:rPr lang="en-US" b="1" dirty="0">
              <a:latin typeface="Century Gothic"/>
            </a:rPr>
            <a:t> (proportionnalité, nécessité et droits des personnes)</a:t>
          </a:r>
        </a:p>
      </dgm:t>
    </dgm:pt>
    <dgm:pt modelId="{C516A36E-C7F1-4A0D-8169-4E77C95F8A2C}" type="parTrans" cxnId="{F137CFD6-22A4-46C3-B363-51996381060B}">
      <dgm:prSet/>
      <dgm:spPr/>
    </dgm:pt>
    <dgm:pt modelId="{FA23B552-F48A-4C02-B736-5231868C21BB}" type="sibTrans" cxnId="{F137CFD6-22A4-46C3-B363-51996381060B}">
      <dgm:prSet/>
      <dgm:spPr/>
    </dgm:pt>
    <dgm:pt modelId="{D42EC89F-92C6-459F-93BB-06F596FB763F}">
      <dgm:prSet phldr="0"/>
      <dgm:spPr/>
      <dgm:t>
        <a:bodyPr/>
        <a:lstStyle/>
        <a:p>
          <a:pPr rtl="0"/>
          <a:r>
            <a:rPr lang="en-US" b="1" dirty="0" err="1">
              <a:latin typeface="Century Gothic"/>
            </a:rPr>
            <a:t>Apprécier</a:t>
          </a:r>
          <a:r>
            <a:rPr lang="en-US" b="1" dirty="0">
              <a:latin typeface="Century Gothic"/>
            </a:rPr>
            <a:t> les </a:t>
          </a:r>
          <a:r>
            <a:rPr lang="en-US" b="1" dirty="0" err="1">
              <a:latin typeface="Century Gothic"/>
            </a:rPr>
            <a:t>risques</a:t>
          </a:r>
          <a:r>
            <a:rPr lang="en-US" b="1" dirty="0">
              <a:latin typeface="Century Gothic"/>
            </a:rPr>
            <a:t> sur la vie </a:t>
          </a:r>
          <a:r>
            <a:rPr lang="en-US" b="1" dirty="0" err="1">
              <a:latin typeface="Century Gothic"/>
            </a:rPr>
            <a:t>privée</a:t>
          </a:r>
          <a:r>
            <a:rPr lang="en-US" b="1" dirty="0">
              <a:latin typeface="Century Gothic"/>
            </a:rPr>
            <a:t> </a:t>
          </a:r>
          <a:r>
            <a:rPr lang="en-US" b="1" dirty="0" err="1">
              <a:latin typeface="Century Gothic"/>
            </a:rPr>
            <a:t>liés</a:t>
          </a:r>
          <a:r>
            <a:rPr lang="en-US" b="1" dirty="0">
              <a:latin typeface="Century Gothic"/>
            </a:rPr>
            <a:t> à la </a:t>
          </a:r>
          <a:r>
            <a:rPr lang="en-US" b="1" dirty="0" err="1">
              <a:latin typeface="Century Gothic"/>
            </a:rPr>
            <a:t>sécurité</a:t>
          </a:r>
          <a:r>
            <a:rPr lang="en-US" b="1" dirty="0">
              <a:latin typeface="Century Gothic"/>
            </a:rPr>
            <a:t> des données et </a:t>
          </a:r>
          <a:r>
            <a:rPr lang="en-US" b="1" dirty="0" err="1">
              <a:latin typeface="Century Gothic"/>
            </a:rPr>
            <a:t>vérifier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qu'ils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sont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convenablement</a:t>
          </a:r>
          <a:r>
            <a:rPr lang="en-US" b="1" dirty="0">
              <a:latin typeface="Century Gothic"/>
            </a:rPr>
            <a:t> traités</a:t>
          </a:r>
        </a:p>
      </dgm:t>
    </dgm:pt>
    <dgm:pt modelId="{5B95CB81-42BE-4679-A1E6-114EA1EEA85D}" type="parTrans" cxnId="{8BAAD3AA-3D00-43C7-9E66-1BADACB51715}">
      <dgm:prSet/>
      <dgm:spPr/>
    </dgm:pt>
    <dgm:pt modelId="{88263B4D-A9CE-4380-9AFC-22E7B2F5CF06}" type="sibTrans" cxnId="{8BAAD3AA-3D00-43C7-9E66-1BADACB51715}">
      <dgm:prSet/>
      <dgm:spPr/>
    </dgm:pt>
    <dgm:pt modelId="{6C7C6BEB-F3A3-4BA5-B6EB-B6A7DA67B6EA}">
      <dgm:prSet phldr="0"/>
      <dgm:spPr/>
      <dgm:t>
        <a:bodyPr/>
        <a:lstStyle/>
        <a:p>
          <a:pPr rtl="0"/>
          <a:r>
            <a:rPr lang="en-US" b="1" dirty="0">
              <a:latin typeface="Century Gothic"/>
            </a:rPr>
            <a:t>Valider le PIA </a:t>
          </a:r>
          <a:r>
            <a:rPr lang="en-US" b="1" dirty="0" err="1">
              <a:latin typeface="Century Gothic"/>
            </a:rPr>
            <a:t>ou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réviser</a:t>
          </a:r>
          <a:r>
            <a:rPr lang="en-US" b="1" dirty="0">
              <a:latin typeface="Century Gothic"/>
            </a:rPr>
            <a:t> les étapes précédentes</a:t>
          </a:r>
        </a:p>
      </dgm:t>
    </dgm:pt>
    <dgm:pt modelId="{99E7A3C1-7B52-4E96-8E6A-161B8001CE35}" type="parTrans" cxnId="{CCAA4565-950C-43AE-A2AD-31691D98D14B}">
      <dgm:prSet/>
      <dgm:spPr/>
    </dgm:pt>
    <dgm:pt modelId="{50E8E1BA-81FF-48CC-A137-38F7315C029D}" type="sibTrans" cxnId="{CCAA4565-950C-43AE-A2AD-31691D98D14B}">
      <dgm:prSet/>
      <dgm:spPr/>
    </dgm:pt>
    <dgm:pt modelId="{A89F682F-5866-4C25-8FE1-4CEDA871DDCE}" type="pres">
      <dgm:prSet presAssocID="{F41A6ED4-D085-44BA-98F8-B6716E3CF077}" presName="linear" presStyleCnt="0">
        <dgm:presLayoutVars>
          <dgm:animLvl val="lvl"/>
          <dgm:resizeHandles val="exact"/>
        </dgm:presLayoutVars>
      </dgm:prSet>
      <dgm:spPr/>
    </dgm:pt>
    <dgm:pt modelId="{CD7697FF-D3CA-493F-8155-DE5B03AD566B}" type="pres">
      <dgm:prSet presAssocID="{6A446BCD-E74D-4DE9-9D3B-60FBA1406DA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4248115-2B8A-47E5-9EFB-5EE29C192B45}" type="pres">
      <dgm:prSet presAssocID="{C11C0D6C-329E-4812-934B-B68B72382F32}" presName="spacer" presStyleCnt="0"/>
      <dgm:spPr/>
    </dgm:pt>
    <dgm:pt modelId="{96B86FFC-58BB-4773-8F6B-4BDA35E08EB8}" type="pres">
      <dgm:prSet presAssocID="{E456F7AC-057E-4CF1-A60C-1CE7D763475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DE8689-0068-4520-B022-E0CA06125B9E}" type="pres">
      <dgm:prSet presAssocID="{FA23B552-F48A-4C02-B736-5231868C21BB}" presName="spacer" presStyleCnt="0"/>
      <dgm:spPr/>
    </dgm:pt>
    <dgm:pt modelId="{575B9001-9E7B-470D-A9AF-889875D480D8}" type="pres">
      <dgm:prSet presAssocID="{D42EC89F-92C6-459F-93BB-06F596FB763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9B6914-C536-48D3-B4A7-403745EA6962}" type="pres">
      <dgm:prSet presAssocID="{88263B4D-A9CE-4380-9AFC-22E7B2F5CF06}" presName="spacer" presStyleCnt="0"/>
      <dgm:spPr/>
    </dgm:pt>
    <dgm:pt modelId="{59034932-5A9B-4354-83F4-6069C5B35977}" type="pres">
      <dgm:prSet presAssocID="{6C7C6BEB-F3A3-4BA5-B6EB-B6A7DA67B6E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BB2FA28-6383-4021-8F27-1F72490243CA}" type="presOf" srcId="{F41A6ED4-D085-44BA-98F8-B6716E3CF077}" destId="{A89F682F-5866-4C25-8FE1-4CEDA871DDCE}" srcOrd="0" destOrd="0" presId="urn:microsoft.com/office/officeart/2005/8/layout/vList2"/>
    <dgm:cxn modelId="{AB12FC61-3236-4A33-9A13-279F25AC0F8A}" type="presOf" srcId="{E456F7AC-057E-4CF1-A60C-1CE7D763475D}" destId="{96B86FFC-58BB-4773-8F6B-4BDA35E08EB8}" srcOrd="0" destOrd="0" presId="urn:microsoft.com/office/officeart/2005/8/layout/vList2"/>
    <dgm:cxn modelId="{CCAA4565-950C-43AE-A2AD-31691D98D14B}" srcId="{F41A6ED4-D085-44BA-98F8-B6716E3CF077}" destId="{6C7C6BEB-F3A3-4BA5-B6EB-B6A7DA67B6EA}" srcOrd="3" destOrd="0" parTransId="{99E7A3C1-7B52-4E96-8E6A-161B8001CE35}" sibTransId="{50E8E1BA-81FF-48CC-A137-38F7315C029D}"/>
    <dgm:cxn modelId="{43D77E6E-A591-46D7-A16B-C9E5C7613F75}" srcId="{F41A6ED4-D085-44BA-98F8-B6716E3CF077}" destId="{6A446BCD-E74D-4DE9-9D3B-60FBA1406DA7}" srcOrd="0" destOrd="0" parTransId="{7E1ED32F-CD4A-4613-B1F9-59D8BD14C712}" sibTransId="{C11C0D6C-329E-4812-934B-B68B72382F32}"/>
    <dgm:cxn modelId="{B9CA239B-48EC-4A77-80AA-2063F9468833}" type="presOf" srcId="{6C7C6BEB-F3A3-4BA5-B6EB-B6A7DA67B6EA}" destId="{59034932-5A9B-4354-83F4-6069C5B35977}" srcOrd="0" destOrd="0" presId="urn:microsoft.com/office/officeart/2005/8/layout/vList2"/>
    <dgm:cxn modelId="{8BAAD3AA-3D00-43C7-9E66-1BADACB51715}" srcId="{F41A6ED4-D085-44BA-98F8-B6716E3CF077}" destId="{D42EC89F-92C6-459F-93BB-06F596FB763F}" srcOrd="2" destOrd="0" parTransId="{5B95CB81-42BE-4679-A1E6-114EA1EEA85D}" sibTransId="{88263B4D-A9CE-4380-9AFC-22E7B2F5CF06}"/>
    <dgm:cxn modelId="{863686B7-B75E-4BBF-84D9-E6EF4BD1FF35}" type="presOf" srcId="{D42EC89F-92C6-459F-93BB-06F596FB763F}" destId="{575B9001-9E7B-470D-A9AF-889875D480D8}" srcOrd="0" destOrd="0" presId="urn:microsoft.com/office/officeart/2005/8/layout/vList2"/>
    <dgm:cxn modelId="{F137CFD6-22A4-46C3-B363-51996381060B}" srcId="{F41A6ED4-D085-44BA-98F8-B6716E3CF077}" destId="{E456F7AC-057E-4CF1-A60C-1CE7D763475D}" srcOrd="1" destOrd="0" parTransId="{C516A36E-C7F1-4A0D-8169-4E77C95F8A2C}" sibTransId="{FA23B552-F48A-4C02-B736-5231868C21BB}"/>
    <dgm:cxn modelId="{272B62D8-806E-4D0F-9026-6286450DD55F}" type="presOf" srcId="{6A446BCD-E74D-4DE9-9D3B-60FBA1406DA7}" destId="{CD7697FF-D3CA-493F-8155-DE5B03AD566B}" srcOrd="0" destOrd="0" presId="urn:microsoft.com/office/officeart/2005/8/layout/vList2"/>
    <dgm:cxn modelId="{188F4347-B20E-4A81-9B29-59991171FC3A}" type="presParOf" srcId="{A89F682F-5866-4C25-8FE1-4CEDA871DDCE}" destId="{CD7697FF-D3CA-493F-8155-DE5B03AD566B}" srcOrd="0" destOrd="0" presId="urn:microsoft.com/office/officeart/2005/8/layout/vList2"/>
    <dgm:cxn modelId="{BDEDBE79-419E-4E1D-9791-705640BB826B}" type="presParOf" srcId="{A89F682F-5866-4C25-8FE1-4CEDA871DDCE}" destId="{84248115-2B8A-47E5-9EFB-5EE29C192B45}" srcOrd="1" destOrd="0" presId="urn:microsoft.com/office/officeart/2005/8/layout/vList2"/>
    <dgm:cxn modelId="{EFD69642-E305-4802-9E62-E8722CBCBF63}" type="presParOf" srcId="{A89F682F-5866-4C25-8FE1-4CEDA871DDCE}" destId="{96B86FFC-58BB-4773-8F6B-4BDA35E08EB8}" srcOrd="2" destOrd="0" presId="urn:microsoft.com/office/officeart/2005/8/layout/vList2"/>
    <dgm:cxn modelId="{EF88A9DC-AFF9-49CA-AC46-2AA9AD691189}" type="presParOf" srcId="{A89F682F-5866-4C25-8FE1-4CEDA871DDCE}" destId="{3EDE8689-0068-4520-B022-E0CA06125B9E}" srcOrd="3" destOrd="0" presId="urn:microsoft.com/office/officeart/2005/8/layout/vList2"/>
    <dgm:cxn modelId="{00D69F13-12BE-48F7-863E-0FAD7E54C0D5}" type="presParOf" srcId="{A89F682F-5866-4C25-8FE1-4CEDA871DDCE}" destId="{575B9001-9E7B-470D-A9AF-889875D480D8}" srcOrd="4" destOrd="0" presId="urn:microsoft.com/office/officeart/2005/8/layout/vList2"/>
    <dgm:cxn modelId="{96474052-08D1-42B9-8335-BB1EE46571E6}" type="presParOf" srcId="{A89F682F-5866-4C25-8FE1-4CEDA871DDCE}" destId="{7B9B6914-C536-48D3-B4A7-403745EA6962}" srcOrd="5" destOrd="0" presId="urn:microsoft.com/office/officeart/2005/8/layout/vList2"/>
    <dgm:cxn modelId="{3034BC4C-1FD1-43B2-BEBD-694FC57C1499}" type="presParOf" srcId="{A89F682F-5866-4C25-8FE1-4CEDA871DDCE}" destId="{59034932-5A9B-4354-83F4-6069C5B3597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1A6ED4-D085-44BA-98F8-B6716E3CF07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A446BCD-E74D-4DE9-9D3B-60FBA1406DA7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 dirty="0">
              <a:solidFill>
                <a:schemeClr val="bg1"/>
              </a:solidFill>
              <a:latin typeface="Century Gothic"/>
            </a:rPr>
            <a:t>Outil qui aide à construire des traitements de données respectueux de la vie privée, et qui démontre aussi leur conformité au RGPD. </a:t>
          </a:r>
        </a:p>
      </dgm:t>
    </dgm:pt>
    <dgm:pt modelId="{7E1ED32F-CD4A-4613-B1F9-59D8BD14C712}" type="parTrans" cxnId="{43D77E6E-A591-46D7-A16B-C9E5C7613F75}">
      <dgm:prSet/>
      <dgm:spPr/>
    </dgm:pt>
    <dgm:pt modelId="{C11C0D6C-329E-4812-934B-B68B72382F32}" type="sibTrans" cxnId="{43D77E6E-A591-46D7-A16B-C9E5C7613F75}">
      <dgm:prSet/>
      <dgm:spPr/>
    </dgm:pt>
    <dgm:pt modelId="{BBF08187-119A-4E24-8960-3DAE77614EF2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1" dirty="0">
              <a:solidFill>
                <a:schemeClr val="bg1"/>
              </a:solidFill>
              <a:latin typeface="Century Gothic"/>
            </a:rPr>
            <a:t>Elle est obligatoire pour les traitements susceptibles d’engendrer des risques élevés.</a:t>
          </a:r>
          <a:endParaRPr lang="en-US" b="1" dirty="0">
            <a:solidFill>
              <a:schemeClr val="bg1"/>
            </a:solidFill>
          </a:endParaRPr>
        </a:p>
      </dgm:t>
    </dgm:pt>
    <dgm:pt modelId="{73512B8A-F146-49F8-8F66-B9179A5D8352}" type="parTrans" cxnId="{925270D1-C9DE-4A0E-9927-7ED408140A1A}">
      <dgm:prSet/>
      <dgm:spPr/>
    </dgm:pt>
    <dgm:pt modelId="{A43884B0-329B-4694-B8FC-ACCDF1BEA953}" type="sibTrans" cxnId="{925270D1-C9DE-4A0E-9927-7ED408140A1A}">
      <dgm:prSet/>
      <dgm:spPr/>
    </dgm:pt>
    <dgm:pt modelId="{A89F682F-5866-4C25-8FE1-4CEDA871DDCE}" type="pres">
      <dgm:prSet presAssocID="{F41A6ED4-D085-44BA-98F8-B6716E3CF077}" presName="linear" presStyleCnt="0">
        <dgm:presLayoutVars>
          <dgm:animLvl val="lvl"/>
          <dgm:resizeHandles val="exact"/>
        </dgm:presLayoutVars>
      </dgm:prSet>
      <dgm:spPr/>
    </dgm:pt>
    <dgm:pt modelId="{CD7697FF-D3CA-493F-8155-DE5B03AD566B}" type="pres">
      <dgm:prSet presAssocID="{6A446BCD-E74D-4DE9-9D3B-60FBA1406DA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4248115-2B8A-47E5-9EFB-5EE29C192B45}" type="pres">
      <dgm:prSet presAssocID="{C11C0D6C-329E-4812-934B-B68B72382F32}" presName="spacer" presStyleCnt="0"/>
      <dgm:spPr/>
    </dgm:pt>
    <dgm:pt modelId="{89D3F1FF-4C0E-4208-8EF5-ADD6E55FCB06}" type="pres">
      <dgm:prSet presAssocID="{BBF08187-119A-4E24-8960-3DAE77614EF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B2FA28-6383-4021-8F27-1F72490243CA}" type="presOf" srcId="{F41A6ED4-D085-44BA-98F8-B6716E3CF077}" destId="{A89F682F-5866-4C25-8FE1-4CEDA871DDCE}" srcOrd="0" destOrd="0" presId="urn:microsoft.com/office/officeart/2005/8/layout/vList2"/>
    <dgm:cxn modelId="{D221024B-D0E8-4D60-ACA6-72CB880DA6A7}" type="presOf" srcId="{BBF08187-119A-4E24-8960-3DAE77614EF2}" destId="{89D3F1FF-4C0E-4208-8EF5-ADD6E55FCB06}" srcOrd="0" destOrd="0" presId="urn:microsoft.com/office/officeart/2005/8/layout/vList2"/>
    <dgm:cxn modelId="{43D77E6E-A591-46D7-A16B-C9E5C7613F75}" srcId="{F41A6ED4-D085-44BA-98F8-B6716E3CF077}" destId="{6A446BCD-E74D-4DE9-9D3B-60FBA1406DA7}" srcOrd="0" destOrd="0" parTransId="{7E1ED32F-CD4A-4613-B1F9-59D8BD14C712}" sibTransId="{C11C0D6C-329E-4812-934B-B68B72382F32}"/>
    <dgm:cxn modelId="{C99C4EA8-016E-4DF8-B1B0-EF2C93322DAE}" type="presOf" srcId="{6A446BCD-E74D-4DE9-9D3B-60FBA1406DA7}" destId="{CD7697FF-D3CA-493F-8155-DE5B03AD566B}" srcOrd="0" destOrd="0" presId="urn:microsoft.com/office/officeart/2005/8/layout/vList2"/>
    <dgm:cxn modelId="{925270D1-C9DE-4A0E-9927-7ED408140A1A}" srcId="{F41A6ED4-D085-44BA-98F8-B6716E3CF077}" destId="{BBF08187-119A-4E24-8960-3DAE77614EF2}" srcOrd="1" destOrd="0" parTransId="{73512B8A-F146-49F8-8F66-B9179A5D8352}" sibTransId="{A43884B0-329B-4694-B8FC-ACCDF1BEA953}"/>
    <dgm:cxn modelId="{8E40B88C-31A2-442E-8F5B-13146AF802D8}" type="presParOf" srcId="{A89F682F-5866-4C25-8FE1-4CEDA871DDCE}" destId="{CD7697FF-D3CA-493F-8155-DE5B03AD566B}" srcOrd="0" destOrd="0" presId="urn:microsoft.com/office/officeart/2005/8/layout/vList2"/>
    <dgm:cxn modelId="{A0CFDB71-029B-4506-8DBE-AE284CFC1C46}" type="presParOf" srcId="{A89F682F-5866-4C25-8FE1-4CEDA871DDCE}" destId="{84248115-2B8A-47E5-9EFB-5EE29C192B45}" srcOrd="1" destOrd="0" presId="urn:microsoft.com/office/officeart/2005/8/layout/vList2"/>
    <dgm:cxn modelId="{8AD99967-0DCE-4916-A636-B0FCDC0B30B0}" type="presParOf" srcId="{A89F682F-5866-4C25-8FE1-4CEDA871DDCE}" destId="{89D3F1FF-4C0E-4208-8EF5-ADD6E55FCB0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41A6ED4-D085-44BA-98F8-B6716E3CF07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D6082F0-CE58-421C-9E66-C7ABB251FD6D}">
      <dgm:prSet phldr="0"/>
      <dgm:spPr/>
      <dgm:t>
        <a:bodyPr/>
        <a:lstStyle/>
        <a:p>
          <a:pPr rtl="0"/>
          <a:r>
            <a:rPr lang="en-US" b="1" dirty="0">
              <a:latin typeface="Century Gothic"/>
            </a:rPr>
            <a:t>Le </a:t>
          </a:r>
          <a:r>
            <a:rPr lang="en-US" b="1" dirty="0" err="1">
              <a:latin typeface="Century Gothic"/>
            </a:rPr>
            <a:t>traitement</a:t>
          </a:r>
          <a:r>
            <a:rPr lang="en-US" b="1" dirty="0">
              <a:latin typeface="Century Gothic"/>
            </a:rPr>
            <a:t> figure sur la </a:t>
          </a:r>
          <a:r>
            <a:rPr lang="en-US" b="1" dirty="0" err="1">
              <a:latin typeface="Century Gothic"/>
            </a:rPr>
            <a:t>liste</a:t>
          </a:r>
          <a:r>
            <a:rPr lang="en-US" b="1" dirty="0">
              <a:latin typeface="Century Gothic"/>
            </a:rPr>
            <a:t> des exceptions de la CNIL </a:t>
          </a:r>
          <a:r>
            <a:rPr lang="en-US" b="0" dirty="0">
              <a:latin typeface="Century Gothic"/>
            </a:rPr>
            <a:t>(dans </a:t>
          </a:r>
          <a:r>
            <a:rPr lang="en-US" b="0" dirty="0" err="1">
              <a:latin typeface="Century Gothic"/>
            </a:rPr>
            <a:t>notre</a:t>
          </a:r>
          <a:r>
            <a:rPr lang="en-US" b="0" dirty="0">
              <a:latin typeface="Century Gothic"/>
            </a:rPr>
            <a:t> </a:t>
          </a:r>
          <a:r>
            <a:rPr lang="en-US" b="0" dirty="0" err="1">
              <a:latin typeface="Century Gothic"/>
            </a:rPr>
            <a:t>cas</a:t>
          </a:r>
          <a:r>
            <a:rPr lang="en-US" b="0" dirty="0">
              <a:latin typeface="Century Gothic"/>
            </a:rPr>
            <a:t> : Traitement mis </a:t>
          </a:r>
          <a:r>
            <a:rPr lang="en-US" b="0" dirty="0" err="1">
              <a:latin typeface="Century Gothic"/>
            </a:rPr>
            <a:t>en</a:t>
          </a:r>
          <a:r>
            <a:rPr lang="en-US" b="0" dirty="0">
              <a:latin typeface="Century Gothic"/>
            </a:rPr>
            <a:t> oeuvre </a:t>
          </a:r>
          <a:r>
            <a:rPr lang="en-US" b="0" dirty="0" err="1">
              <a:latin typeface="Century Gothic"/>
            </a:rPr>
            <a:t>uniquement</a:t>
          </a:r>
          <a:r>
            <a:rPr lang="en-US" b="0" dirty="0">
              <a:latin typeface="Century Gothic"/>
            </a:rPr>
            <a:t> à des fins RH pour la </a:t>
          </a:r>
          <a:r>
            <a:rPr lang="en-US" b="0" dirty="0" err="1">
              <a:latin typeface="Century Gothic"/>
            </a:rPr>
            <a:t>seule</a:t>
          </a:r>
          <a:r>
            <a:rPr lang="en-US" b="0" dirty="0">
              <a:latin typeface="Century Gothic"/>
            </a:rPr>
            <a:t> gestion du personnel des </a:t>
          </a:r>
          <a:r>
            <a:rPr lang="en-US" b="0" dirty="0" err="1">
              <a:latin typeface="Century Gothic"/>
            </a:rPr>
            <a:t>organismes</a:t>
          </a:r>
          <a:r>
            <a:rPr lang="en-US" b="0" dirty="0">
              <a:latin typeface="Century Gothic"/>
            </a:rPr>
            <a:t> qui </a:t>
          </a:r>
          <a:r>
            <a:rPr lang="en-US" b="0" dirty="0" err="1">
              <a:latin typeface="Century Gothic"/>
            </a:rPr>
            <a:t>emploient</a:t>
          </a:r>
          <a:r>
            <a:rPr lang="en-US" b="0" dirty="0">
              <a:latin typeface="Century Gothic"/>
            </a:rPr>
            <a:t> </a:t>
          </a:r>
          <a:r>
            <a:rPr lang="en-US" b="0" dirty="0" err="1">
              <a:latin typeface="Century Gothic"/>
            </a:rPr>
            <a:t>moins</a:t>
          </a:r>
          <a:r>
            <a:rPr lang="en-US" b="0" dirty="0">
              <a:latin typeface="Century Gothic"/>
            </a:rPr>
            <a:t> de 250 </a:t>
          </a:r>
          <a:r>
            <a:rPr lang="en-US" b="0" dirty="0" err="1">
              <a:latin typeface="Century Gothic"/>
            </a:rPr>
            <a:t>personnes</a:t>
          </a:r>
          <a:r>
            <a:rPr lang="en-US" b="0" dirty="0">
              <a:latin typeface="Century Gothic"/>
            </a:rPr>
            <a:t> - a </a:t>
          </a:r>
          <a:r>
            <a:rPr lang="en-US" b="0" dirty="0" err="1">
              <a:latin typeface="Century Gothic"/>
            </a:rPr>
            <a:t>l'exception</a:t>
          </a:r>
          <a:r>
            <a:rPr lang="en-US" b="0" dirty="0">
              <a:latin typeface="Century Gothic"/>
            </a:rPr>
            <a:t> du </a:t>
          </a:r>
          <a:r>
            <a:rPr lang="en-US" b="0" dirty="0" err="1">
              <a:latin typeface="Century Gothic"/>
            </a:rPr>
            <a:t>profilage</a:t>
          </a:r>
          <a:r>
            <a:rPr lang="en-US" b="0" dirty="0">
              <a:latin typeface="Century Gothic"/>
            </a:rPr>
            <a:t>.</a:t>
          </a:r>
        </a:p>
      </dgm:t>
    </dgm:pt>
    <dgm:pt modelId="{17A96FA5-144E-41FD-96B1-BB19B9D7590F}" type="parTrans" cxnId="{6CACFCD5-2CD2-4187-B1F4-D6BF5804A64E}">
      <dgm:prSet/>
      <dgm:spPr/>
    </dgm:pt>
    <dgm:pt modelId="{22E59661-ABEF-4070-8AA2-3AF09F19DEF5}" type="sibTrans" cxnId="{6CACFCD5-2CD2-4187-B1F4-D6BF5804A64E}">
      <dgm:prSet/>
      <dgm:spPr/>
    </dgm:pt>
    <dgm:pt modelId="{120CE379-C7DB-4EA6-97ED-B54E696E7CB8}">
      <dgm:prSet phldr="0"/>
      <dgm:spPr/>
      <dgm:t>
        <a:bodyPr/>
        <a:lstStyle/>
        <a:p>
          <a:pPr rtl="0"/>
          <a:r>
            <a:rPr lang="en-US" b="1" dirty="0">
              <a:latin typeface="Century Gothic"/>
            </a:rPr>
            <a:t>Quand le </a:t>
          </a:r>
          <a:r>
            <a:rPr lang="en-US" b="1" dirty="0" err="1">
              <a:latin typeface="Century Gothic"/>
            </a:rPr>
            <a:t>traitement</a:t>
          </a:r>
          <a:r>
            <a:rPr lang="en-US" b="1" dirty="0">
              <a:latin typeface="Century Gothic"/>
            </a:rPr>
            <a:t> ne </a:t>
          </a:r>
          <a:r>
            <a:rPr lang="en-US" b="1" dirty="0" err="1">
              <a:latin typeface="Century Gothic"/>
            </a:rPr>
            <a:t>présente</a:t>
          </a:r>
          <a:r>
            <a:rPr lang="en-US" b="1" dirty="0">
              <a:latin typeface="Century Gothic"/>
            </a:rPr>
            <a:t> pas de </a:t>
          </a:r>
          <a:r>
            <a:rPr lang="en-US" b="1" dirty="0" err="1">
              <a:latin typeface="Century Gothic"/>
            </a:rPr>
            <a:t>risque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élevé</a:t>
          </a:r>
          <a:r>
            <a:rPr lang="en-US" b="1" dirty="0">
              <a:latin typeface="Century Gothic"/>
            </a:rPr>
            <a:t> pour les personnes</a:t>
          </a:r>
        </a:p>
      </dgm:t>
    </dgm:pt>
    <dgm:pt modelId="{AE22AD7B-97D3-4B27-B8B2-306B3EDC7669}" type="parTrans" cxnId="{47A2DA57-BEB0-4FAD-9607-09E9962CF0E9}">
      <dgm:prSet/>
      <dgm:spPr/>
    </dgm:pt>
    <dgm:pt modelId="{C3BECBF3-38A9-4E65-AC63-2A50E418CF0C}" type="sibTrans" cxnId="{47A2DA57-BEB0-4FAD-9607-09E9962CF0E9}">
      <dgm:prSet/>
      <dgm:spPr/>
    </dgm:pt>
    <dgm:pt modelId="{CCA8D855-5B9C-4F1D-A985-8F5923176C07}">
      <dgm:prSet phldr="0"/>
      <dgm:spPr/>
      <dgm:t>
        <a:bodyPr/>
        <a:lstStyle/>
        <a:p>
          <a:pPr rtl="0"/>
          <a:r>
            <a:rPr lang="en-US" b="1" dirty="0">
              <a:latin typeface="Century Gothic"/>
            </a:rPr>
            <a:t>Lorsque le traitement est similaire à un </a:t>
          </a:r>
          <a:r>
            <a:rPr lang="en-US" b="1" dirty="0" err="1">
              <a:latin typeface="Century Gothic"/>
            </a:rPr>
            <a:t>traitement</a:t>
          </a:r>
          <a:r>
            <a:rPr lang="en-US" b="1" dirty="0">
              <a:latin typeface="Century Gothic"/>
            </a:rPr>
            <a:t> pour </a:t>
          </a:r>
          <a:r>
            <a:rPr lang="en-US" b="1" dirty="0" err="1">
              <a:latin typeface="Century Gothic"/>
            </a:rPr>
            <a:t>lequel</a:t>
          </a:r>
          <a:r>
            <a:rPr lang="en-US" b="1" dirty="0">
              <a:latin typeface="Century Gothic"/>
            </a:rPr>
            <a:t> on a déjà fait une AIPD</a:t>
          </a:r>
        </a:p>
      </dgm:t>
    </dgm:pt>
    <dgm:pt modelId="{A6F0AE71-6548-4B1E-83B1-58332E8B5857}" type="parTrans" cxnId="{92C1502D-3B29-46D5-AB93-634503C4D9AC}">
      <dgm:prSet/>
      <dgm:spPr/>
    </dgm:pt>
    <dgm:pt modelId="{84DB6CDB-54EE-45FD-B0BE-7329BF93C09F}" type="sibTrans" cxnId="{92C1502D-3B29-46D5-AB93-634503C4D9AC}">
      <dgm:prSet/>
      <dgm:spPr/>
    </dgm:pt>
    <dgm:pt modelId="{26C02FF5-1D5A-444B-8A0F-03A99F2DFFCE}">
      <dgm:prSet phldr="0"/>
      <dgm:spPr/>
      <dgm:t>
        <a:bodyPr/>
        <a:lstStyle/>
        <a:p>
          <a:pPr rtl="0"/>
          <a:r>
            <a:rPr lang="en-US" b="1" dirty="0">
              <a:latin typeface="Century Gothic"/>
            </a:rPr>
            <a:t>Quand le </a:t>
          </a:r>
          <a:r>
            <a:rPr lang="en-US" b="1" dirty="0" err="1">
              <a:latin typeface="Century Gothic"/>
            </a:rPr>
            <a:t>traitement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réponds</a:t>
          </a:r>
          <a:r>
            <a:rPr lang="en-US" b="1" dirty="0">
              <a:latin typeface="Century Gothic"/>
            </a:rPr>
            <a:t> à </a:t>
          </a:r>
          <a:r>
            <a:rPr lang="en-US" b="1" dirty="0" err="1">
              <a:latin typeface="Century Gothic"/>
            </a:rPr>
            <a:t>une</a:t>
          </a:r>
          <a:r>
            <a:rPr lang="en-US" b="1" dirty="0">
              <a:latin typeface="Century Gothic"/>
            </a:rPr>
            <a:t> obligation </a:t>
          </a:r>
          <a:r>
            <a:rPr lang="en-US" b="1" dirty="0" err="1">
              <a:latin typeface="Century Gothic"/>
            </a:rPr>
            <a:t>légale</a:t>
          </a:r>
          <a:r>
            <a:rPr lang="en-US" b="1" dirty="0">
              <a:latin typeface="Century Gothic"/>
            </a:rPr>
            <a:t>, à condition que les conditions </a:t>
          </a:r>
          <a:r>
            <a:rPr lang="en-US" b="1" dirty="0" err="1">
              <a:latin typeface="Century Gothic"/>
            </a:rPr>
            <a:t>suivantes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soient</a:t>
          </a:r>
          <a:r>
            <a:rPr lang="en-US" b="1" dirty="0">
              <a:latin typeface="Century Gothic"/>
            </a:rPr>
            <a:t> </a:t>
          </a:r>
          <a:r>
            <a:rPr lang="en-US" b="1" dirty="0" err="1">
              <a:latin typeface="Century Gothic"/>
            </a:rPr>
            <a:t>remplies</a:t>
          </a:r>
          <a:r>
            <a:rPr lang="en-US" b="1" dirty="0">
              <a:latin typeface="Century Gothic"/>
            </a:rPr>
            <a:t> </a:t>
          </a:r>
          <a:r>
            <a:rPr lang="en-US" b="0" dirty="0">
              <a:latin typeface="Century Gothic"/>
            </a:rPr>
            <a:t>(base </a:t>
          </a:r>
          <a:r>
            <a:rPr lang="en-US" b="0" dirty="0" err="1">
              <a:latin typeface="Century Gothic"/>
            </a:rPr>
            <a:t>légale</a:t>
          </a:r>
          <a:r>
            <a:rPr lang="en-US" b="0" dirty="0">
              <a:latin typeface="Century Gothic"/>
            </a:rPr>
            <a:t> </a:t>
          </a:r>
          <a:r>
            <a:rPr lang="en-US" b="0" dirty="0" err="1">
              <a:latin typeface="Century Gothic"/>
            </a:rPr>
            <a:t>en</a:t>
          </a:r>
          <a:r>
            <a:rPr lang="en-US" b="0" dirty="0">
              <a:latin typeface="Century Gothic"/>
            </a:rPr>
            <a:t> EU, </a:t>
          </a:r>
          <a:r>
            <a:rPr lang="en-US" b="0" dirty="0" err="1">
              <a:latin typeface="Century Gothic"/>
            </a:rPr>
            <a:t>ce</a:t>
          </a:r>
          <a:r>
            <a:rPr lang="en-US" b="0" dirty="0">
              <a:latin typeface="Century Gothic"/>
            </a:rPr>
            <a:t> droit </a:t>
          </a:r>
          <a:r>
            <a:rPr lang="en-US" b="0" dirty="0" err="1">
              <a:latin typeface="Century Gothic"/>
            </a:rPr>
            <a:t>réglemente</a:t>
          </a:r>
          <a:r>
            <a:rPr lang="en-US" b="0" dirty="0">
              <a:latin typeface="Century Gothic"/>
            </a:rPr>
            <a:t> </a:t>
          </a:r>
          <a:r>
            <a:rPr lang="en-US" b="0" dirty="0" err="1">
              <a:latin typeface="Century Gothic"/>
            </a:rPr>
            <a:t>cette</a:t>
          </a:r>
          <a:r>
            <a:rPr lang="en-US" b="0" dirty="0">
              <a:latin typeface="Century Gothic"/>
            </a:rPr>
            <a:t> </a:t>
          </a:r>
          <a:r>
            <a:rPr lang="en-US" b="0" dirty="0" err="1">
              <a:latin typeface="Century Gothic"/>
            </a:rPr>
            <a:t>opération</a:t>
          </a:r>
          <a:r>
            <a:rPr lang="en-US" b="0" dirty="0">
              <a:latin typeface="Century Gothic"/>
            </a:rPr>
            <a:t>, un AIPD a déjà </a:t>
          </a:r>
          <a:r>
            <a:rPr lang="en-US" b="0" dirty="0" err="1">
              <a:latin typeface="Century Gothic"/>
            </a:rPr>
            <a:t>été</a:t>
          </a:r>
          <a:r>
            <a:rPr lang="en-US" b="0" dirty="0">
              <a:latin typeface="Century Gothic"/>
            </a:rPr>
            <a:t> </a:t>
          </a:r>
          <a:r>
            <a:rPr lang="en-US" b="0" dirty="0" err="1">
              <a:latin typeface="Century Gothic"/>
            </a:rPr>
            <a:t>menée</a:t>
          </a:r>
          <a:r>
            <a:rPr lang="en-US" b="0" dirty="0">
              <a:latin typeface="Century Gothic"/>
            </a:rPr>
            <a:t>) </a:t>
          </a:r>
        </a:p>
      </dgm:t>
    </dgm:pt>
    <dgm:pt modelId="{9B3FB3B2-89E6-481E-95C3-71218FA79B42}" type="parTrans" cxnId="{4F260674-1F91-4787-9AE4-0E1D2C2A330E}">
      <dgm:prSet/>
      <dgm:spPr/>
    </dgm:pt>
    <dgm:pt modelId="{AC233550-2E6F-48B1-A6D7-BC5AFE3F64D4}" type="sibTrans" cxnId="{4F260674-1F91-4787-9AE4-0E1D2C2A330E}">
      <dgm:prSet/>
      <dgm:spPr/>
    </dgm:pt>
    <dgm:pt modelId="{A89F682F-5866-4C25-8FE1-4CEDA871DDCE}" type="pres">
      <dgm:prSet presAssocID="{F41A6ED4-D085-44BA-98F8-B6716E3CF077}" presName="linear" presStyleCnt="0">
        <dgm:presLayoutVars>
          <dgm:animLvl val="lvl"/>
          <dgm:resizeHandles val="exact"/>
        </dgm:presLayoutVars>
      </dgm:prSet>
      <dgm:spPr/>
    </dgm:pt>
    <dgm:pt modelId="{429815AA-B21B-4E70-9319-33C8C4A8F03E}" type="pres">
      <dgm:prSet presAssocID="{0D6082F0-CE58-421C-9E66-C7ABB251FD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A68751A-85C2-43A9-BD89-14F6612A546A}" type="pres">
      <dgm:prSet presAssocID="{22E59661-ABEF-4070-8AA2-3AF09F19DEF5}" presName="spacer" presStyleCnt="0"/>
      <dgm:spPr/>
    </dgm:pt>
    <dgm:pt modelId="{E1525922-88A0-4469-B1E6-A8D19E620F4F}" type="pres">
      <dgm:prSet presAssocID="{120CE379-C7DB-4EA6-97ED-B54E696E7C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7E13E9F-7301-4F49-AB4F-97D5A6E1FB0F}" type="pres">
      <dgm:prSet presAssocID="{C3BECBF3-38A9-4E65-AC63-2A50E418CF0C}" presName="spacer" presStyleCnt="0"/>
      <dgm:spPr/>
    </dgm:pt>
    <dgm:pt modelId="{B7660722-B420-4DCD-8466-464B56EB0F91}" type="pres">
      <dgm:prSet presAssocID="{CCA8D855-5B9C-4F1D-A985-8F5923176C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158A3F-D017-4BB7-8513-FE87956EEA7E}" type="pres">
      <dgm:prSet presAssocID="{84DB6CDB-54EE-45FD-B0BE-7329BF93C09F}" presName="spacer" presStyleCnt="0"/>
      <dgm:spPr/>
    </dgm:pt>
    <dgm:pt modelId="{D14931E2-5736-455B-B6DD-1784AEABD9BE}" type="pres">
      <dgm:prSet presAssocID="{26C02FF5-1D5A-444B-8A0F-03A99F2DFF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BB2FA28-6383-4021-8F27-1F72490243CA}" type="presOf" srcId="{F41A6ED4-D085-44BA-98F8-B6716E3CF077}" destId="{A89F682F-5866-4C25-8FE1-4CEDA871DDCE}" srcOrd="0" destOrd="0" presId="urn:microsoft.com/office/officeart/2005/8/layout/vList2"/>
    <dgm:cxn modelId="{92C1502D-3B29-46D5-AB93-634503C4D9AC}" srcId="{F41A6ED4-D085-44BA-98F8-B6716E3CF077}" destId="{CCA8D855-5B9C-4F1D-A985-8F5923176C07}" srcOrd="2" destOrd="0" parTransId="{A6F0AE71-6548-4B1E-83B1-58332E8B5857}" sibTransId="{84DB6CDB-54EE-45FD-B0BE-7329BF93C09F}"/>
    <dgm:cxn modelId="{9F129E44-E96D-4DA5-993A-8772C8911F19}" type="presOf" srcId="{0D6082F0-CE58-421C-9E66-C7ABB251FD6D}" destId="{429815AA-B21B-4E70-9319-33C8C4A8F03E}" srcOrd="0" destOrd="0" presId="urn:microsoft.com/office/officeart/2005/8/layout/vList2"/>
    <dgm:cxn modelId="{40827B6B-BA1A-4FCF-970D-6640B4AB8957}" type="presOf" srcId="{26C02FF5-1D5A-444B-8A0F-03A99F2DFFCE}" destId="{D14931E2-5736-455B-B6DD-1784AEABD9BE}" srcOrd="0" destOrd="0" presId="urn:microsoft.com/office/officeart/2005/8/layout/vList2"/>
    <dgm:cxn modelId="{4F260674-1F91-4787-9AE4-0E1D2C2A330E}" srcId="{F41A6ED4-D085-44BA-98F8-B6716E3CF077}" destId="{26C02FF5-1D5A-444B-8A0F-03A99F2DFFCE}" srcOrd="3" destOrd="0" parTransId="{9B3FB3B2-89E6-481E-95C3-71218FA79B42}" sibTransId="{AC233550-2E6F-48B1-A6D7-BC5AFE3F64D4}"/>
    <dgm:cxn modelId="{47A2DA57-BEB0-4FAD-9607-09E9962CF0E9}" srcId="{F41A6ED4-D085-44BA-98F8-B6716E3CF077}" destId="{120CE379-C7DB-4EA6-97ED-B54E696E7CB8}" srcOrd="1" destOrd="0" parTransId="{AE22AD7B-97D3-4B27-B8B2-306B3EDC7669}" sibTransId="{C3BECBF3-38A9-4E65-AC63-2A50E418CF0C}"/>
    <dgm:cxn modelId="{FEA2B59F-6FDE-4CBC-A602-FDA58087AC32}" type="presOf" srcId="{120CE379-C7DB-4EA6-97ED-B54E696E7CB8}" destId="{E1525922-88A0-4469-B1E6-A8D19E620F4F}" srcOrd="0" destOrd="0" presId="urn:microsoft.com/office/officeart/2005/8/layout/vList2"/>
    <dgm:cxn modelId="{D52E35BD-39EA-4496-94EC-805A2C543B16}" type="presOf" srcId="{CCA8D855-5B9C-4F1D-A985-8F5923176C07}" destId="{B7660722-B420-4DCD-8466-464B56EB0F91}" srcOrd="0" destOrd="0" presId="urn:microsoft.com/office/officeart/2005/8/layout/vList2"/>
    <dgm:cxn modelId="{6CACFCD5-2CD2-4187-B1F4-D6BF5804A64E}" srcId="{F41A6ED4-D085-44BA-98F8-B6716E3CF077}" destId="{0D6082F0-CE58-421C-9E66-C7ABB251FD6D}" srcOrd="0" destOrd="0" parTransId="{17A96FA5-144E-41FD-96B1-BB19B9D7590F}" sibTransId="{22E59661-ABEF-4070-8AA2-3AF09F19DEF5}"/>
    <dgm:cxn modelId="{B05BFA38-7DB1-4BAF-890B-EF1046D1EA34}" type="presParOf" srcId="{A89F682F-5866-4C25-8FE1-4CEDA871DDCE}" destId="{429815AA-B21B-4E70-9319-33C8C4A8F03E}" srcOrd="0" destOrd="0" presId="urn:microsoft.com/office/officeart/2005/8/layout/vList2"/>
    <dgm:cxn modelId="{7B14CC80-C932-4C32-8D30-5FD814C5B304}" type="presParOf" srcId="{A89F682F-5866-4C25-8FE1-4CEDA871DDCE}" destId="{8A68751A-85C2-43A9-BD89-14F6612A546A}" srcOrd="1" destOrd="0" presId="urn:microsoft.com/office/officeart/2005/8/layout/vList2"/>
    <dgm:cxn modelId="{5E4C7ED1-ABC8-4466-A19A-D5D66F2F924A}" type="presParOf" srcId="{A89F682F-5866-4C25-8FE1-4CEDA871DDCE}" destId="{E1525922-88A0-4469-B1E6-A8D19E620F4F}" srcOrd="2" destOrd="0" presId="urn:microsoft.com/office/officeart/2005/8/layout/vList2"/>
    <dgm:cxn modelId="{164A001A-6F34-4A0F-92CE-441954DDAC25}" type="presParOf" srcId="{A89F682F-5866-4C25-8FE1-4CEDA871DDCE}" destId="{27E13E9F-7301-4F49-AB4F-97D5A6E1FB0F}" srcOrd="3" destOrd="0" presId="urn:microsoft.com/office/officeart/2005/8/layout/vList2"/>
    <dgm:cxn modelId="{57EEF94C-7CE1-4824-985F-1693BF2DF22F}" type="presParOf" srcId="{A89F682F-5866-4C25-8FE1-4CEDA871DDCE}" destId="{B7660722-B420-4DCD-8466-464B56EB0F91}" srcOrd="4" destOrd="0" presId="urn:microsoft.com/office/officeart/2005/8/layout/vList2"/>
    <dgm:cxn modelId="{500E0658-A78B-4C01-A792-5F83D001F475}" type="presParOf" srcId="{A89F682F-5866-4C25-8FE1-4CEDA871DDCE}" destId="{50158A3F-D017-4BB7-8513-FE87956EEA7E}" srcOrd="5" destOrd="0" presId="urn:microsoft.com/office/officeart/2005/8/layout/vList2"/>
    <dgm:cxn modelId="{E4044CF8-33DC-4B73-ABC2-2B7F94F0866B}" type="presParOf" srcId="{A89F682F-5866-4C25-8FE1-4CEDA871DDCE}" destId="{D14931E2-5736-455B-B6DD-1784AEABD9B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D87EC-E605-4331-A0F3-28592B2C59A4}">
      <dsp:nvSpPr>
        <dsp:cNvPr id="0" name=""/>
        <dsp:cNvSpPr/>
      </dsp:nvSpPr>
      <dsp:spPr>
        <a:xfrm>
          <a:off x="0" y="910219"/>
          <a:ext cx="6651253" cy="4557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latin typeface="Century Gothic"/>
            </a:rPr>
            <a:t>Récolter</a:t>
          </a:r>
          <a:r>
            <a:rPr lang="en-US" sz="1900" b="1" kern="1200" dirty="0">
              <a:latin typeface="Century Gothic"/>
            </a:rPr>
            <a:t> les données et </a:t>
          </a:r>
          <a:r>
            <a:rPr lang="en-US" sz="1900" b="1" kern="1200" dirty="0" err="1">
              <a:latin typeface="Century Gothic"/>
            </a:rPr>
            <a:t>en</a:t>
          </a:r>
          <a:r>
            <a:rPr lang="en-US" sz="1900" b="1" kern="1200" dirty="0">
              <a:latin typeface="Century Gothic"/>
            </a:rPr>
            <a:t> </a:t>
          </a:r>
          <a:r>
            <a:rPr lang="en-US" sz="1900" b="1" kern="1200" dirty="0" err="1">
              <a:latin typeface="Century Gothic"/>
            </a:rPr>
            <a:t>déterminer</a:t>
          </a:r>
          <a:r>
            <a:rPr lang="en-US" sz="1900" b="1" kern="1200" dirty="0">
              <a:latin typeface="Century Gothic"/>
            </a:rPr>
            <a:t> la provenance</a:t>
          </a:r>
        </a:p>
      </dsp:txBody>
      <dsp:txXfrm>
        <a:off x="22246" y="932465"/>
        <a:ext cx="6606761" cy="411223"/>
      </dsp:txXfrm>
    </dsp:sp>
    <dsp:sp modelId="{6A4019B9-BEE6-4FBF-BE1C-D8AB017A020E}">
      <dsp:nvSpPr>
        <dsp:cNvPr id="0" name=""/>
        <dsp:cNvSpPr/>
      </dsp:nvSpPr>
      <dsp:spPr>
        <a:xfrm>
          <a:off x="0" y="1420654"/>
          <a:ext cx="6651253" cy="4557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entury Gothic"/>
            </a:rPr>
            <a:t>Se </a:t>
          </a:r>
          <a:r>
            <a:rPr lang="en-US" sz="1900" b="1" kern="1200" dirty="0" err="1">
              <a:latin typeface="Century Gothic"/>
            </a:rPr>
            <a:t>renseigner</a:t>
          </a:r>
          <a:r>
            <a:rPr lang="en-US" sz="1900" b="1" kern="1200" dirty="0">
              <a:latin typeface="Century Gothic"/>
            </a:rPr>
            <a:t> sur le RGPD </a:t>
          </a:r>
        </a:p>
      </dsp:txBody>
      <dsp:txXfrm>
        <a:off x="22246" y="1442900"/>
        <a:ext cx="6606761" cy="411223"/>
      </dsp:txXfrm>
    </dsp:sp>
    <dsp:sp modelId="{1F416C1E-D5A2-4AD9-AA1A-563BACBF1290}">
      <dsp:nvSpPr>
        <dsp:cNvPr id="0" name=""/>
        <dsp:cNvSpPr/>
      </dsp:nvSpPr>
      <dsp:spPr>
        <a:xfrm>
          <a:off x="0" y="1931089"/>
          <a:ext cx="6651253" cy="4557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entury Gothic"/>
            </a:rPr>
            <a:t>Se conformer au RGPD pour le traitement des données</a:t>
          </a:r>
        </a:p>
      </dsp:txBody>
      <dsp:txXfrm>
        <a:off x="22246" y="1953335"/>
        <a:ext cx="6606761" cy="411223"/>
      </dsp:txXfrm>
    </dsp:sp>
    <dsp:sp modelId="{1C4818F9-2DE6-4794-B135-A746B091C968}">
      <dsp:nvSpPr>
        <dsp:cNvPr id="0" name=""/>
        <dsp:cNvSpPr/>
      </dsp:nvSpPr>
      <dsp:spPr>
        <a:xfrm>
          <a:off x="0" y="2441524"/>
          <a:ext cx="6651253" cy="4557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latin typeface="Century Gothic"/>
            </a:rPr>
            <a:t>Traiter</a:t>
          </a:r>
          <a:r>
            <a:rPr lang="en-US" sz="1900" b="1" kern="1200" dirty="0">
              <a:latin typeface="Century Gothic"/>
            </a:rPr>
            <a:t> les données</a:t>
          </a:r>
        </a:p>
      </dsp:txBody>
      <dsp:txXfrm>
        <a:off x="22246" y="2463770"/>
        <a:ext cx="6606761" cy="411223"/>
      </dsp:txXfrm>
    </dsp:sp>
    <dsp:sp modelId="{4AB48959-97BA-43D0-B287-34914FCD0F53}">
      <dsp:nvSpPr>
        <dsp:cNvPr id="0" name=""/>
        <dsp:cNvSpPr/>
      </dsp:nvSpPr>
      <dsp:spPr>
        <a:xfrm>
          <a:off x="0" y="2951959"/>
          <a:ext cx="6651253" cy="4557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latin typeface="Century Gothic"/>
            </a:rPr>
            <a:t>Calculer</a:t>
          </a:r>
          <a:r>
            <a:rPr lang="en-US" sz="1900" b="1" kern="1200" dirty="0">
              <a:latin typeface="Century Gothic"/>
            </a:rPr>
            <a:t> les </a:t>
          </a:r>
          <a:r>
            <a:rPr lang="en-US" sz="1900" b="1" kern="1200" dirty="0" err="1">
              <a:latin typeface="Century Gothic"/>
            </a:rPr>
            <a:t>indicateurs</a:t>
          </a:r>
          <a:endParaRPr lang="en-US" sz="1900" b="1" kern="1200" dirty="0">
            <a:latin typeface="Century Gothic"/>
          </a:endParaRPr>
        </a:p>
      </dsp:txBody>
      <dsp:txXfrm>
        <a:off x="22246" y="2974205"/>
        <a:ext cx="6606761" cy="411223"/>
      </dsp:txXfrm>
    </dsp:sp>
    <dsp:sp modelId="{30B245EA-D898-4EDF-9E33-9F481F27AF8D}">
      <dsp:nvSpPr>
        <dsp:cNvPr id="0" name=""/>
        <dsp:cNvSpPr/>
      </dsp:nvSpPr>
      <dsp:spPr>
        <a:xfrm>
          <a:off x="0" y="3462394"/>
          <a:ext cx="6651253" cy="4557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latin typeface="Century Gothic"/>
            </a:rPr>
            <a:t>Représenter</a:t>
          </a:r>
          <a:r>
            <a:rPr lang="en-US" sz="1900" b="1" kern="1200" dirty="0">
              <a:latin typeface="Century Gothic"/>
            </a:rPr>
            <a:t> </a:t>
          </a:r>
          <a:r>
            <a:rPr lang="en-US" sz="1900" b="1" kern="1200" dirty="0" err="1">
              <a:latin typeface="Century Gothic"/>
            </a:rPr>
            <a:t>graphiquement</a:t>
          </a:r>
          <a:r>
            <a:rPr lang="en-US" sz="1900" b="1" kern="1200" dirty="0">
              <a:latin typeface="Century Gothic"/>
            </a:rPr>
            <a:t> les </a:t>
          </a:r>
          <a:r>
            <a:rPr lang="en-US" sz="1900" b="1" kern="1200" dirty="0" err="1">
              <a:latin typeface="Century Gothic"/>
            </a:rPr>
            <a:t>indicateurs</a:t>
          </a:r>
          <a:endParaRPr lang="en-US" sz="1900" b="1" kern="1200" dirty="0">
            <a:latin typeface="Century Gothic"/>
          </a:endParaRPr>
        </a:p>
      </dsp:txBody>
      <dsp:txXfrm>
        <a:off x="22246" y="3484640"/>
        <a:ext cx="6606761" cy="411223"/>
      </dsp:txXfrm>
    </dsp:sp>
    <dsp:sp modelId="{C6D5E837-7249-40CB-9843-FC1DF1C31CA4}">
      <dsp:nvSpPr>
        <dsp:cNvPr id="0" name=""/>
        <dsp:cNvSpPr/>
      </dsp:nvSpPr>
      <dsp:spPr>
        <a:xfrm>
          <a:off x="0" y="3972829"/>
          <a:ext cx="6651253" cy="4557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entury Gothic"/>
            </a:rPr>
            <a:t>Exporter le workflow </a:t>
          </a:r>
          <a:r>
            <a:rPr lang="en-US" sz="1900" b="1" kern="1200" dirty="0" err="1">
              <a:latin typeface="Century Gothic"/>
            </a:rPr>
            <a:t>en</a:t>
          </a:r>
          <a:r>
            <a:rPr lang="en-US" sz="1900" b="1" kern="1200" dirty="0">
              <a:latin typeface="Century Gothic"/>
            </a:rPr>
            <a:t> CSV </a:t>
          </a:r>
        </a:p>
      </dsp:txBody>
      <dsp:txXfrm>
        <a:off x="22246" y="3995075"/>
        <a:ext cx="6606761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33E49-3BD2-4F60-A454-0347EEA70D36}">
      <dsp:nvSpPr>
        <dsp:cNvPr id="0" name=""/>
        <dsp:cNvSpPr/>
      </dsp:nvSpPr>
      <dsp:spPr>
        <a:xfrm>
          <a:off x="0" y="10206"/>
          <a:ext cx="6358722" cy="9348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entury Gothic"/>
            </a:rPr>
            <a:t>Texte </a:t>
          </a:r>
          <a:r>
            <a:rPr lang="en-US" sz="1700" b="1" kern="1200" dirty="0" err="1">
              <a:latin typeface="Century Gothic"/>
            </a:rPr>
            <a:t>réglementaire</a:t>
          </a:r>
          <a:r>
            <a:rPr lang="en-US" sz="1700" b="1" kern="1200" dirty="0">
              <a:latin typeface="Century Gothic"/>
            </a:rPr>
            <a:t> </a:t>
          </a:r>
          <a:r>
            <a:rPr lang="en-US" sz="1700" b="1" kern="1200" dirty="0" err="1">
              <a:latin typeface="Century Gothic"/>
            </a:rPr>
            <a:t>européen</a:t>
          </a:r>
          <a:r>
            <a:rPr lang="en-US" sz="1700" b="1" kern="1200" dirty="0">
              <a:latin typeface="Century Gothic"/>
            </a:rPr>
            <a:t> qui </a:t>
          </a:r>
          <a:r>
            <a:rPr lang="en-US" sz="1700" b="1" kern="1200" dirty="0" err="1">
              <a:latin typeface="Century Gothic"/>
            </a:rPr>
            <a:t>encadre</a:t>
          </a:r>
          <a:r>
            <a:rPr lang="en-US" sz="1700" b="1" kern="1200" dirty="0">
              <a:latin typeface="Century Gothic"/>
            </a:rPr>
            <a:t> le </a:t>
          </a:r>
          <a:r>
            <a:rPr lang="en-US" sz="1700" b="1" kern="1200" dirty="0" err="1">
              <a:latin typeface="Century Gothic"/>
            </a:rPr>
            <a:t>traitement</a:t>
          </a:r>
          <a:r>
            <a:rPr lang="en-US" sz="1700" b="1" kern="1200" dirty="0">
              <a:latin typeface="Century Gothic"/>
            </a:rPr>
            <a:t> des données sur tout le </a:t>
          </a:r>
          <a:r>
            <a:rPr lang="en-US" sz="1700" b="1" kern="1200" dirty="0" err="1">
              <a:latin typeface="Century Gothic"/>
            </a:rPr>
            <a:t>territoire</a:t>
          </a:r>
          <a:r>
            <a:rPr lang="en-US" sz="1700" b="1" kern="1200" dirty="0">
              <a:latin typeface="Century Gothic"/>
            </a:rPr>
            <a:t> </a:t>
          </a:r>
          <a:r>
            <a:rPr lang="en-US" sz="1700" b="1" kern="1200" dirty="0" err="1">
              <a:latin typeface="Century Gothic"/>
            </a:rPr>
            <a:t>européen</a:t>
          </a:r>
          <a:r>
            <a:rPr lang="en-US" sz="1700" b="1" kern="1200" dirty="0">
              <a:latin typeface="Century Gothic"/>
            </a:rPr>
            <a:t>. Il </a:t>
          </a:r>
          <a:r>
            <a:rPr lang="en-US" sz="1700" b="1" kern="1200" dirty="0" err="1">
              <a:latin typeface="Century Gothic"/>
            </a:rPr>
            <a:t>est</a:t>
          </a:r>
          <a:r>
            <a:rPr lang="en-US" sz="1700" b="1" kern="1200" dirty="0">
              <a:latin typeface="Century Gothic"/>
            </a:rPr>
            <a:t> </a:t>
          </a:r>
          <a:r>
            <a:rPr lang="en-US" sz="1700" b="1" kern="1200" dirty="0" err="1">
              <a:latin typeface="Century Gothic"/>
            </a:rPr>
            <a:t>entré</a:t>
          </a:r>
          <a:r>
            <a:rPr lang="en-US" sz="1700" b="1" kern="1200" dirty="0">
              <a:latin typeface="Century Gothic"/>
            </a:rPr>
            <a:t> </a:t>
          </a:r>
          <a:r>
            <a:rPr lang="en-US" sz="1700" b="1" kern="1200" dirty="0" err="1">
              <a:latin typeface="Century Gothic"/>
            </a:rPr>
            <a:t>en</a:t>
          </a:r>
          <a:r>
            <a:rPr lang="en-US" sz="1700" b="1" kern="1200" dirty="0">
              <a:latin typeface="Century Gothic"/>
            </a:rPr>
            <a:t> application </a:t>
          </a:r>
          <a:r>
            <a:rPr lang="en-US" sz="1700" b="1" kern="1200" dirty="0" err="1">
              <a:latin typeface="Century Gothic"/>
            </a:rPr>
            <a:t>en</a:t>
          </a:r>
          <a:r>
            <a:rPr lang="en-US" sz="1700" b="1" kern="1200" dirty="0">
              <a:latin typeface="Century Gothic"/>
            </a:rPr>
            <a:t> </a:t>
          </a:r>
          <a:r>
            <a:rPr lang="en-US" sz="1700" b="1" kern="1200" dirty="0" err="1">
              <a:latin typeface="Century Gothic"/>
            </a:rPr>
            <a:t>mai</a:t>
          </a:r>
          <a:r>
            <a:rPr lang="en-US" sz="1700" b="1" kern="1200" dirty="0">
              <a:latin typeface="Century Gothic"/>
            </a:rPr>
            <a:t> 2018.</a:t>
          </a:r>
        </a:p>
      </dsp:txBody>
      <dsp:txXfrm>
        <a:off x="45635" y="55841"/>
        <a:ext cx="6267452" cy="843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2F8D9-586C-488E-9743-EBB8B172706A}">
      <dsp:nvSpPr>
        <dsp:cNvPr id="0" name=""/>
        <dsp:cNvSpPr/>
      </dsp:nvSpPr>
      <dsp:spPr>
        <a:xfrm>
          <a:off x="0" y="414592"/>
          <a:ext cx="6366299" cy="9348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  <a:latin typeface="Century Gothic"/>
              <a:ea typeface="Calibri"/>
              <a:cs typeface="Calibri"/>
            </a:rPr>
            <a:t>Tout organisme public ou privé quels que soient sa taille et son pays d'implantation (UE) et son activité (cible résident européen)</a:t>
          </a:r>
          <a:endParaRPr lang="en-US" sz="1700" b="1" kern="1200" dirty="0">
            <a:solidFill>
              <a:schemeClr val="bg1"/>
            </a:solidFill>
            <a:latin typeface="Century Gothic"/>
          </a:endParaRPr>
        </a:p>
      </dsp:txBody>
      <dsp:txXfrm>
        <a:off x="45635" y="460227"/>
        <a:ext cx="6275029" cy="843560"/>
      </dsp:txXfrm>
    </dsp:sp>
    <dsp:sp modelId="{8C56DB59-45AB-423D-88FF-49EAD6F610B6}">
      <dsp:nvSpPr>
        <dsp:cNvPr id="0" name=""/>
        <dsp:cNvSpPr/>
      </dsp:nvSpPr>
      <dsp:spPr>
        <a:xfrm>
          <a:off x="0" y="1398382"/>
          <a:ext cx="6366299" cy="9348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>
              <a:latin typeface="Century Gothic"/>
            </a:rPr>
            <a:t>S'applique</a:t>
          </a:r>
          <a:r>
            <a:rPr lang="en-US" sz="1700" b="1" kern="1200" dirty="0">
              <a:latin typeface="Century Gothic"/>
            </a:rPr>
            <a:t> </a:t>
          </a:r>
          <a:r>
            <a:rPr lang="en-US" sz="1700" b="1" kern="1200" dirty="0" err="1">
              <a:latin typeface="Century Gothic"/>
            </a:rPr>
            <a:t>dès</a:t>
          </a:r>
          <a:r>
            <a:rPr lang="en-US" sz="1700" b="1" kern="1200" dirty="0">
              <a:latin typeface="Century Gothic"/>
            </a:rPr>
            <a:t> </a:t>
          </a:r>
          <a:r>
            <a:rPr lang="en-US" sz="1700" b="1" kern="1200" dirty="0" err="1">
              <a:latin typeface="Century Gothic"/>
            </a:rPr>
            <a:t>lors</a:t>
          </a:r>
          <a:r>
            <a:rPr lang="en-US" sz="1700" b="1" kern="1200" dirty="0">
              <a:latin typeface="Century Gothic"/>
            </a:rPr>
            <a:t> que </a:t>
          </a:r>
          <a:r>
            <a:rPr lang="en-US" sz="1700" b="1" kern="1200" dirty="0" err="1">
              <a:latin typeface="Century Gothic"/>
            </a:rPr>
            <a:t>l'organisation</a:t>
          </a:r>
          <a:r>
            <a:rPr lang="en-US" sz="1700" b="1" kern="1200" dirty="0">
              <a:latin typeface="Century Gothic"/>
            </a:rPr>
            <a:t> </a:t>
          </a:r>
          <a:r>
            <a:rPr lang="en-US" sz="1700" b="1" kern="1200" dirty="0" err="1">
              <a:latin typeface="Century Gothic"/>
            </a:rPr>
            <a:t>traite</a:t>
          </a:r>
          <a:r>
            <a:rPr lang="en-US" sz="1700" b="1" kern="1200" dirty="0">
              <a:latin typeface="Century Gothic"/>
            </a:rPr>
            <a:t> des données </a:t>
          </a:r>
          <a:r>
            <a:rPr lang="en-US" sz="1700" b="1" kern="1200" dirty="0" err="1">
              <a:latin typeface="Century Gothic"/>
            </a:rPr>
            <a:t>personnelles</a:t>
          </a:r>
          <a:r>
            <a:rPr lang="en-US" sz="1700" b="1" kern="1200" dirty="0">
              <a:latin typeface="Century Gothic"/>
            </a:rPr>
            <a:t> pour son </a:t>
          </a:r>
          <a:r>
            <a:rPr lang="en-US" sz="1700" b="1" kern="1200" dirty="0" err="1">
              <a:latin typeface="Century Gothic"/>
            </a:rPr>
            <a:t>compte</a:t>
          </a:r>
          <a:r>
            <a:rPr lang="en-US" sz="1700" b="1" kern="1200" dirty="0">
              <a:latin typeface="Century Gothic"/>
            </a:rPr>
            <a:t> </a:t>
          </a:r>
          <a:r>
            <a:rPr lang="en-US" sz="1700" b="1" kern="1200" dirty="0" err="1">
              <a:latin typeface="Century Gothic"/>
            </a:rPr>
            <a:t>ou</a:t>
          </a:r>
          <a:r>
            <a:rPr lang="en-US" sz="1700" b="1" kern="1200" dirty="0">
              <a:latin typeface="Century Gothic"/>
            </a:rPr>
            <a:t> non</a:t>
          </a:r>
        </a:p>
      </dsp:txBody>
      <dsp:txXfrm>
        <a:off x="45635" y="1444017"/>
        <a:ext cx="6275029" cy="843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6DB59-45AB-423D-88FF-49EAD6F610B6}">
      <dsp:nvSpPr>
        <dsp:cNvPr id="0" name=""/>
        <dsp:cNvSpPr/>
      </dsp:nvSpPr>
      <dsp:spPr>
        <a:xfrm>
          <a:off x="0" y="76408"/>
          <a:ext cx="6366299" cy="92985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entury Gothic"/>
              <a:ea typeface="Calibri"/>
              <a:cs typeface="Calibri"/>
            </a:rPr>
            <a:t>Principe de </a:t>
          </a:r>
          <a:r>
            <a:rPr lang="en-US" sz="1700" b="1" kern="1200" dirty="0" err="1">
              <a:latin typeface="Century Gothic"/>
              <a:ea typeface="Calibri"/>
              <a:cs typeface="Calibri"/>
            </a:rPr>
            <a:t>finalité</a:t>
          </a:r>
          <a:r>
            <a:rPr lang="en-US" sz="1700" b="1" kern="1200" dirty="0">
              <a:latin typeface="Century Gothic"/>
              <a:ea typeface="Calibri"/>
              <a:cs typeface="Calibri"/>
            </a:rPr>
            <a:t> : 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les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infos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 ne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peuvent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être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utilisées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 que dans un but précis, légal et légitime</a:t>
          </a:r>
        </a:p>
      </dsp:txBody>
      <dsp:txXfrm>
        <a:off x="45392" y="121800"/>
        <a:ext cx="6275515" cy="839073"/>
      </dsp:txXfrm>
    </dsp:sp>
    <dsp:sp modelId="{C83E7875-57E6-4B75-8887-737BE486C58B}">
      <dsp:nvSpPr>
        <dsp:cNvPr id="0" name=""/>
        <dsp:cNvSpPr/>
      </dsp:nvSpPr>
      <dsp:spPr>
        <a:xfrm>
          <a:off x="0" y="1055226"/>
          <a:ext cx="6366299" cy="92985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entury Gothic"/>
              <a:ea typeface="Calibri"/>
              <a:cs typeface="Calibri"/>
            </a:rPr>
            <a:t>Principe de </a:t>
          </a:r>
          <a:r>
            <a:rPr lang="en-US" sz="1700" b="1" kern="1200" dirty="0" err="1">
              <a:latin typeface="Century Gothic"/>
              <a:ea typeface="Calibri"/>
              <a:cs typeface="Calibri"/>
            </a:rPr>
            <a:t>proportionnalité</a:t>
          </a:r>
          <a:r>
            <a:rPr lang="en-US" sz="1700" b="1" kern="1200" dirty="0">
              <a:latin typeface="Century Gothic"/>
              <a:ea typeface="Calibri"/>
              <a:cs typeface="Calibri"/>
            </a:rPr>
            <a:t> et de pertinence :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 les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infos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doivent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être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 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pertinentes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 et necessaires à la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finalité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 du fichier</a:t>
          </a:r>
        </a:p>
      </dsp:txBody>
      <dsp:txXfrm>
        <a:off x="45392" y="1100618"/>
        <a:ext cx="6275515" cy="839073"/>
      </dsp:txXfrm>
    </dsp:sp>
    <dsp:sp modelId="{4301C910-2C76-4EE0-B10D-D34767171D89}">
      <dsp:nvSpPr>
        <dsp:cNvPr id="0" name=""/>
        <dsp:cNvSpPr/>
      </dsp:nvSpPr>
      <dsp:spPr>
        <a:xfrm>
          <a:off x="0" y="2034043"/>
          <a:ext cx="6366299" cy="92985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entury Gothic"/>
              <a:ea typeface="Calibri"/>
              <a:cs typeface="Calibri"/>
            </a:rPr>
            <a:t>Principe de durée de conservation </a:t>
          </a:r>
          <a:r>
            <a:rPr lang="en-US" sz="1700" b="1" kern="1200" dirty="0" err="1">
              <a:latin typeface="Century Gothic"/>
              <a:ea typeface="Calibri"/>
              <a:cs typeface="Calibri"/>
            </a:rPr>
            <a:t>limitée</a:t>
          </a:r>
          <a:r>
            <a:rPr lang="en-US" sz="1700" b="1" kern="1200" dirty="0">
              <a:latin typeface="Century Gothic"/>
              <a:ea typeface="Calibri"/>
              <a:cs typeface="Calibri"/>
            </a:rPr>
            <a:t> :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 la durée de conservation des données doit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être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determinée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 de façon précise</a:t>
          </a:r>
        </a:p>
      </dsp:txBody>
      <dsp:txXfrm>
        <a:off x="45392" y="2079435"/>
        <a:ext cx="6275515" cy="839073"/>
      </dsp:txXfrm>
    </dsp:sp>
    <dsp:sp modelId="{6F678D3D-CD96-4061-B160-AE21FF94CF84}">
      <dsp:nvSpPr>
        <dsp:cNvPr id="0" name=""/>
        <dsp:cNvSpPr/>
      </dsp:nvSpPr>
      <dsp:spPr>
        <a:xfrm>
          <a:off x="0" y="3012861"/>
          <a:ext cx="6366299" cy="92985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entury Gothic"/>
              <a:ea typeface="Calibri"/>
              <a:cs typeface="Calibri"/>
            </a:rPr>
            <a:t>Principe de </a:t>
          </a:r>
          <a:r>
            <a:rPr lang="en-US" sz="1700" b="1" kern="1200" dirty="0" err="1">
              <a:latin typeface="Century Gothic"/>
              <a:ea typeface="Calibri"/>
              <a:cs typeface="Calibri"/>
            </a:rPr>
            <a:t>sécurité</a:t>
          </a:r>
          <a:r>
            <a:rPr lang="en-US" sz="1700" b="1" kern="1200" dirty="0">
              <a:latin typeface="Century Gothic"/>
              <a:ea typeface="Calibri"/>
              <a:cs typeface="Calibri"/>
            </a:rPr>
            <a:t> et de </a:t>
          </a:r>
          <a:r>
            <a:rPr lang="en-US" sz="1700" b="1" kern="1200" dirty="0" err="1">
              <a:latin typeface="Century Gothic"/>
              <a:ea typeface="Calibri"/>
              <a:cs typeface="Calibri"/>
            </a:rPr>
            <a:t>confidentialité</a:t>
          </a:r>
          <a:r>
            <a:rPr lang="en-US" sz="1700" b="1" kern="1200" dirty="0">
              <a:latin typeface="Century Gothic"/>
              <a:ea typeface="Calibri"/>
              <a:cs typeface="Calibri"/>
            </a:rPr>
            <a:t> : 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On doit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garantir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 la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sécurité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 des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infos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détenues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.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Seules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 les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personnes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autorisées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doivent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avoir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accès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 aux informations</a:t>
          </a:r>
        </a:p>
      </dsp:txBody>
      <dsp:txXfrm>
        <a:off x="45392" y="3058253"/>
        <a:ext cx="6275515" cy="839073"/>
      </dsp:txXfrm>
    </dsp:sp>
    <dsp:sp modelId="{C265C80F-BC52-4A4D-807D-006591C22CE8}">
      <dsp:nvSpPr>
        <dsp:cNvPr id="0" name=""/>
        <dsp:cNvSpPr/>
      </dsp:nvSpPr>
      <dsp:spPr>
        <a:xfrm>
          <a:off x="0" y="3991678"/>
          <a:ext cx="6366299" cy="92985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entury Gothic"/>
              <a:ea typeface="Calibri"/>
              <a:cs typeface="Calibri"/>
            </a:rPr>
            <a:t>Les droits des </a:t>
          </a:r>
          <a:r>
            <a:rPr lang="en-US" sz="1700" b="1" kern="1200" dirty="0" err="1">
              <a:latin typeface="Century Gothic"/>
              <a:ea typeface="Calibri"/>
              <a:cs typeface="Calibri"/>
            </a:rPr>
            <a:t>personnes</a:t>
          </a:r>
          <a:r>
            <a:rPr lang="en-US" sz="1700" b="1" kern="1200" dirty="0">
              <a:latin typeface="Century Gothic"/>
              <a:ea typeface="Calibri"/>
              <a:cs typeface="Calibri"/>
            </a:rPr>
            <a:t> : 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droit à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l'info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,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receuil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 de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consentement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, droit </a:t>
          </a:r>
          <a:r>
            <a:rPr lang="en-US" sz="1700" b="0" kern="1200" dirty="0" err="1">
              <a:latin typeface="Century Gothic"/>
              <a:ea typeface="Calibri"/>
              <a:cs typeface="Calibri"/>
            </a:rPr>
            <a:t>d'opposition</a:t>
          </a:r>
          <a:r>
            <a:rPr lang="en-US" sz="1700" b="0" kern="1200" dirty="0">
              <a:latin typeface="Century Gothic"/>
              <a:ea typeface="Calibri"/>
              <a:cs typeface="Calibri"/>
            </a:rPr>
            <a:t>...</a:t>
          </a:r>
        </a:p>
      </dsp:txBody>
      <dsp:txXfrm>
        <a:off x="45392" y="4037070"/>
        <a:ext cx="6275515" cy="8390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697FF-D3CA-493F-8155-DE5B03AD566B}">
      <dsp:nvSpPr>
        <dsp:cNvPr id="0" name=""/>
        <dsp:cNvSpPr/>
      </dsp:nvSpPr>
      <dsp:spPr>
        <a:xfrm>
          <a:off x="0" y="77693"/>
          <a:ext cx="6339404" cy="5561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entury Gothic"/>
            </a:rPr>
            <a:t>MAJ des antivirus et logiciels</a:t>
          </a:r>
        </a:p>
      </dsp:txBody>
      <dsp:txXfrm>
        <a:off x="27149" y="104842"/>
        <a:ext cx="6285106" cy="501854"/>
      </dsp:txXfrm>
    </dsp:sp>
    <dsp:sp modelId="{96B86FFC-58BB-4773-8F6B-4BDA35E08EB8}">
      <dsp:nvSpPr>
        <dsp:cNvPr id="0" name=""/>
        <dsp:cNvSpPr/>
      </dsp:nvSpPr>
      <dsp:spPr>
        <a:xfrm>
          <a:off x="0" y="674165"/>
          <a:ext cx="6339404" cy="5561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entury Gothic"/>
            </a:rPr>
            <a:t>Mots de passe robustes</a:t>
          </a:r>
        </a:p>
      </dsp:txBody>
      <dsp:txXfrm>
        <a:off x="27149" y="701314"/>
        <a:ext cx="6285106" cy="501854"/>
      </dsp:txXfrm>
    </dsp:sp>
    <dsp:sp modelId="{575B9001-9E7B-470D-A9AF-889875D480D8}">
      <dsp:nvSpPr>
        <dsp:cNvPr id="0" name=""/>
        <dsp:cNvSpPr/>
      </dsp:nvSpPr>
      <dsp:spPr>
        <a:xfrm>
          <a:off x="0" y="1270637"/>
          <a:ext cx="6339404" cy="5561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entury Gothic"/>
            </a:rPr>
            <a:t>Faire des sauvegardes</a:t>
          </a:r>
        </a:p>
      </dsp:txBody>
      <dsp:txXfrm>
        <a:off x="27149" y="1297786"/>
        <a:ext cx="6285106" cy="501854"/>
      </dsp:txXfrm>
    </dsp:sp>
    <dsp:sp modelId="{90C60994-3D98-47CD-8AFD-98F14D53C290}">
      <dsp:nvSpPr>
        <dsp:cNvPr id="0" name=""/>
        <dsp:cNvSpPr/>
      </dsp:nvSpPr>
      <dsp:spPr>
        <a:xfrm>
          <a:off x="0" y="1867110"/>
          <a:ext cx="6339404" cy="5561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latin typeface="Century Gothic"/>
            </a:rPr>
            <a:t>Anonymiser</a:t>
          </a:r>
          <a:r>
            <a:rPr lang="en-US" sz="1400" b="1" kern="1200" dirty="0">
              <a:latin typeface="Century Gothic"/>
            </a:rPr>
            <a:t> les données </a:t>
          </a:r>
          <a:r>
            <a:rPr lang="en-US" sz="1400" b="1" kern="1200" dirty="0" err="1">
              <a:latin typeface="Century Gothic"/>
            </a:rPr>
            <a:t>lorsque</a:t>
          </a:r>
          <a:r>
            <a:rPr lang="en-US" sz="1400" b="1" kern="1200" dirty="0">
              <a:latin typeface="Century Gothic"/>
            </a:rPr>
            <a:t> le </a:t>
          </a:r>
          <a:r>
            <a:rPr lang="en-US" sz="1400" b="1" kern="1200" dirty="0" err="1">
              <a:latin typeface="Century Gothic"/>
            </a:rPr>
            <a:t>collaborateur</a:t>
          </a:r>
          <a:r>
            <a:rPr lang="en-US" sz="1400" b="1" kern="1200" dirty="0">
              <a:latin typeface="Century Gothic"/>
            </a:rPr>
            <a:t> </a:t>
          </a:r>
          <a:r>
            <a:rPr lang="en-US" sz="1400" b="1" kern="1200" dirty="0" err="1">
              <a:latin typeface="Century Gothic"/>
            </a:rPr>
            <a:t>quitte</a:t>
          </a:r>
          <a:r>
            <a:rPr lang="en-US" sz="1400" b="1" kern="1200" dirty="0">
              <a:latin typeface="Century Gothic"/>
            </a:rPr>
            <a:t> </a:t>
          </a:r>
          <a:r>
            <a:rPr lang="en-US" sz="1400" b="1" kern="1200" dirty="0" err="1">
              <a:latin typeface="Century Gothic"/>
            </a:rPr>
            <a:t>l'entreprise</a:t>
          </a:r>
          <a:r>
            <a:rPr lang="en-US" sz="1400" b="1" kern="1200" dirty="0">
              <a:latin typeface="Century Gothic"/>
            </a:rPr>
            <a:t> (archivage)</a:t>
          </a:r>
        </a:p>
      </dsp:txBody>
      <dsp:txXfrm>
        <a:off x="27149" y="1894259"/>
        <a:ext cx="6285106" cy="501854"/>
      </dsp:txXfrm>
    </dsp:sp>
    <dsp:sp modelId="{59034932-5A9B-4354-83F4-6069C5B35977}">
      <dsp:nvSpPr>
        <dsp:cNvPr id="0" name=""/>
        <dsp:cNvSpPr/>
      </dsp:nvSpPr>
      <dsp:spPr>
        <a:xfrm>
          <a:off x="0" y="2463582"/>
          <a:ext cx="6339404" cy="5561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entury Gothic"/>
            </a:rPr>
            <a:t>Définir une politique de conservation des données</a:t>
          </a:r>
        </a:p>
      </dsp:txBody>
      <dsp:txXfrm>
        <a:off x="27149" y="2490731"/>
        <a:ext cx="6285106" cy="5018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815AA-B21B-4E70-9319-33C8C4A8F03E}">
      <dsp:nvSpPr>
        <dsp:cNvPr id="0" name=""/>
        <dsp:cNvSpPr/>
      </dsp:nvSpPr>
      <dsp:spPr>
        <a:xfrm>
          <a:off x="0" y="77194"/>
          <a:ext cx="6376650" cy="59587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entury Gothic"/>
            </a:rPr>
            <a:t>Les données </a:t>
          </a:r>
          <a:r>
            <a:rPr lang="en-US" sz="1500" b="1" kern="1200" dirty="0" err="1">
              <a:latin typeface="Century Gothic"/>
            </a:rPr>
            <a:t>traitées</a:t>
          </a:r>
          <a:r>
            <a:rPr lang="en-US" sz="1500" b="1" kern="1200" dirty="0">
              <a:latin typeface="Century Gothic"/>
            </a:rPr>
            <a:t> </a:t>
          </a:r>
          <a:r>
            <a:rPr lang="en-US" sz="1500" b="1" kern="1200" dirty="0" err="1">
              <a:latin typeface="Century Gothic"/>
            </a:rPr>
            <a:t>sont</a:t>
          </a:r>
          <a:r>
            <a:rPr lang="en-US" sz="1500" b="1" kern="1200" dirty="0">
              <a:latin typeface="Century Gothic"/>
            </a:rPr>
            <a:t> </a:t>
          </a:r>
          <a:r>
            <a:rPr lang="en-US" sz="1500" b="1" kern="1200" dirty="0" err="1">
              <a:latin typeface="Century Gothic"/>
            </a:rPr>
            <a:t>necéssaires</a:t>
          </a:r>
          <a:r>
            <a:rPr lang="en-US" sz="1500" b="1" kern="1200" dirty="0">
              <a:latin typeface="Century Gothic"/>
            </a:rPr>
            <a:t> aux </a:t>
          </a:r>
          <a:r>
            <a:rPr lang="en-US" sz="1500" b="1" kern="1200" dirty="0" err="1">
              <a:latin typeface="Century Gothic"/>
            </a:rPr>
            <a:t>activités</a:t>
          </a:r>
          <a:endParaRPr lang="en-US" sz="1500" b="1" kern="1200" dirty="0">
            <a:latin typeface="Century Gothic"/>
          </a:endParaRPr>
        </a:p>
      </dsp:txBody>
      <dsp:txXfrm>
        <a:off x="29088" y="106282"/>
        <a:ext cx="6318474" cy="537701"/>
      </dsp:txXfrm>
    </dsp:sp>
    <dsp:sp modelId="{E1525922-88A0-4469-B1E6-A8D19E620F4F}">
      <dsp:nvSpPr>
        <dsp:cNvPr id="0" name=""/>
        <dsp:cNvSpPr/>
      </dsp:nvSpPr>
      <dsp:spPr>
        <a:xfrm>
          <a:off x="0" y="716272"/>
          <a:ext cx="6376650" cy="59587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entury Gothic"/>
            </a:rPr>
            <a:t>Ne traiter aucune donnée sensible, le </a:t>
          </a:r>
          <a:r>
            <a:rPr lang="en-US" sz="1500" b="1" kern="1200" dirty="0" err="1">
              <a:latin typeface="Century Gothic"/>
            </a:rPr>
            <a:t>cas</a:t>
          </a:r>
          <a:r>
            <a:rPr lang="en-US" sz="1500" b="1" kern="1200" dirty="0">
              <a:latin typeface="Century Gothic"/>
            </a:rPr>
            <a:t> </a:t>
          </a:r>
          <a:r>
            <a:rPr lang="en-US" sz="1500" b="1" kern="1200" dirty="0" err="1">
              <a:latin typeface="Century Gothic"/>
            </a:rPr>
            <a:t>échant</a:t>
          </a:r>
          <a:r>
            <a:rPr lang="en-US" sz="1500" b="1" kern="1200" dirty="0">
              <a:latin typeface="Century Gothic"/>
            </a:rPr>
            <a:t>, </a:t>
          </a:r>
          <a:r>
            <a:rPr lang="en-US" sz="1500" b="1" kern="1200" dirty="0" err="1">
              <a:latin typeface="Century Gothic"/>
            </a:rPr>
            <a:t>vérifier</a:t>
          </a:r>
          <a:r>
            <a:rPr lang="en-US" sz="1500" b="1" kern="1200" dirty="0">
              <a:latin typeface="Century Gothic"/>
            </a:rPr>
            <a:t> que nous sommes en capacité de le faire</a:t>
          </a:r>
        </a:p>
      </dsp:txBody>
      <dsp:txXfrm>
        <a:off x="29088" y="745360"/>
        <a:ext cx="6318474" cy="537701"/>
      </dsp:txXfrm>
    </dsp:sp>
    <dsp:sp modelId="{B7660722-B420-4DCD-8466-464B56EB0F91}">
      <dsp:nvSpPr>
        <dsp:cNvPr id="0" name=""/>
        <dsp:cNvSpPr/>
      </dsp:nvSpPr>
      <dsp:spPr>
        <a:xfrm>
          <a:off x="0" y="1355349"/>
          <a:ext cx="6376650" cy="59587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entury Gothic"/>
            </a:rPr>
            <a:t>Les </a:t>
          </a:r>
          <a:r>
            <a:rPr lang="en-US" sz="1500" b="1" kern="1200" dirty="0" err="1">
              <a:latin typeface="Century Gothic"/>
            </a:rPr>
            <a:t>collaborateurs</a:t>
          </a:r>
          <a:r>
            <a:rPr lang="en-US" sz="1500" b="1" kern="1200" dirty="0">
              <a:latin typeface="Century Gothic"/>
            </a:rPr>
            <a:t> </a:t>
          </a:r>
          <a:r>
            <a:rPr lang="en-US" sz="1500" b="1" kern="1200" dirty="0" err="1">
              <a:latin typeface="Century Gothic"/>
            </a:rPr>
            <a:t>ont</a:t>
          </a:r>
          <a:r>
            <a:rPr lang="en-US" sz="1500" b="1" kern="1200" dirty="0">
              <a:latin typeface="Century Gothic"/>
            </a:rPr>
            <a:t> </a:t>
          </a:r>
          <a:r>
            <a:rPr lang="en-US" sz="1500" b="1" kern="1200" dirty="0" err="1">
              <a:latin typeface="Century Gothic"/>
            </a:rPr>
            <a:t>accès</a:t>
          </a:r>
          <a:r>
            <a:rPr lang="en-US" sz="1500" b="1" kern="1200" dirty="0">
              <a:latin typeface="Century Gothic"/>
            </a:rPr>
            <a:t> aux données dont elles ont besoin</a:t>
          </a:r>
        </a:p>
      </dsp:txBody>
      <dsp:txXfrm>
        <a:off x="29088" y="1384437"/>
        <a:ext cx="6318474" cy="537701"/>
      </dsp:txXfrm>
    </dsp:sp>
    <dsp:sp modelId="{4BBFF7E8-3923-492A-BA44-7AF19181A982}">
      <dsp:nvSpPr>
        <dsp:cNvPr id="0" name=""/>
        <dsp:cNvSpPr/>
      </dsp:nvSpPr>
      <dsp:spPr>
        <a:xfrm>
          <a:off x="0" y="1994426"/>
          <a:ext cx="6376650" cy="59587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>
              <a:latin typeface="Century Gothic"/>
            </a:rPr>
            <a:t>Pseudonymiser</a:t>
          </a:r>
          <a:r>
            <a:rPr lang="en-US" sz="1500" b="1" kern="1200" dirty="0">
              <a:latin typeface="Century Gothic"/>
            </a:rPr>
            <a:t> les données</a:t>
          </a:r>
        </a:p>
      </dsp:txBody>
      <dsp:txXfrm>
        <a:off x="29088" y="2023514"/>
        <a:ext cx="6318474" cy="5377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697FF-D3CA-493F-8155-DE5B03AD566B}">
      <dsp:nvSpPr>
        <dsp:cNvPr id="0" name=""/>
        <dsp:cNvSpPr/>
      </dsp:nvSpPr>
      <dsp:spPr>
        <a:xfrm>
          <a:off x="0" y="124618"/>
          <a:ext cx="6339404" cy="67532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>
              <a:latin typeface="Century Gothic"/>
            </a:rPr>
            <a:t>Délimiter</a:t>
          </a:r>
          <a:r>
            <a:rPr lang="en-US" sz="1700" b="1" kern="1200" dirty="0">
              <a:latin typeface="Century Gothic"/>
            </a:rPr>
            <a:t> et </a:t>
          </a:r>
          <a:r>
            <a:rPr lang="en-US" sz="1700" b="1" kern="1200" dirty="0" err="1">
              <a:latin typeface="Century Gothic"/>
            </a:rPr>
            <a:t>décrire</a:t>
          </a:r>
          <a:r>
            <a:rPr lang="en-US" sz="1700" b="1" kern="1200" dirty="0">
              <a:latin typeface="Century Gothic"/>
            </a:rPr>
            <a:t> le </a:t>
          </a:r>
          <a:r>
            <a:rPr lang="en-US" sz="1700" b="1" kern="1200" dirty="0" err="1">
              <a:latin typeface="Century Gothic"/>
            </a:rPr>
            <a:t>contexte</a:t>
          </a:r>
          <a:r>
            <a:rPr lang="en-US" sz="1700" b="1" kern="1200" dirty="0">
              <a:latin typeface="Century Gothic"/>
            </a:rPr>
            <a:t> des </a:t>
          </a:r>
          <a:r>
            <a:rPr lang="en-US" sz="1700" b="1" kern="1200" dirty="0" err="1">
              <a:latin typeface="Century Gothic"/>
            </a:rPr>
            <a:t>traitements</a:t>
          </a:r>
          <a:r>
            <a:rPr lang="en-US" sz="1700" b="1" kern="1200" dirty="0">
              <a:latin typeface="Century Gothic"/>
            </a:rPr>
            <a:t> </a:t>
          </a:r>
          <a:r>
            <a:rPr lang="en-US" sz="1700" b="1" kern="1200" dirty="0" err="1">
              <a:latin typeface="Century Gothic"/>
            </a:rPr>
            <a:t>considérés</a:t>
          </a:r>
        </a:p>
      </dsp:txBody>
      <dsp:txXfrm>
        <a:off x="32967" y="157585"/>
        <a:ext cx="6273470" cy="609393"/>
      </dsp:txXfrm>
    </dsp:sp>
    <dsp:sp modelId="{96B86FFC-58BB-4773-8F6B-4BDA35E08EB8}">
      <dsp:nvSpPr>
        <dsp:cNvPr id="0" name=""/>
        <dsp:cNvSpPr/>
      </dsp:nvSpPr>
      <dsp:spPr>
        <a:xfrm>
          <a:off x="0" y="848906"/>
          <a:ext cx="6339404" cy="67532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entury Gothic"/>
            </a:rPr>
            <a:t>Respect des principes et droits </a:t>
          </a:r>
          <a:r>
            <a:rPr lang="en-US" sz="1700" b="1" kern="1200" dirty="0" err="1">
              <a:latin typeface="Century Gothic"/>
            </a:rPr>
            <a:t>fondamentaux</a:t>
          </a:r>
          <a:r>
            <a:rPr lang="en-US" sz="1700" b="1" kern="1200" dirty="0">
              <a:latin typeface="Century Gothic"/>
            </a:rPr>
            <a:t> (proportionnalité, nécessité et droits des personnes)</a:t>
          </a:r>
        </a:p>
      </dsp:txBody>
      <dsp:txXfrm>
        <a:off x="32967" y="881873"/>
        <a:ext cx="6273470" cy="609393"/>
      </dsp:txXfrm>
    </dsp:sp>
    <dsp:sp modelId="{575B9001-9E7B-470D-A9AF-889875D480D8}">
      <dsp:nvSpPr>
        <dsp:cNvPr id="0" name=""/>
        <dsp:cNvSpPr/>
      </dsp:nvSpPr>
      <dsp:spPr>
        <a:xfrm>
          <a:off x="0" y="1573193"/>
          <a:ext cx="6339404" cy="67532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>
              <a:latin typeface="Century Gothic"/>
            </a:rPr>
            <a:t>Apprécier</a:t>
          </a:r>
          <a:r>
            <a:rPr lang="en-US" sz="1700" b="1" kern="1200" dirty="0">
              <a:latin typeface="Century Gothic"/>
            </a:rPr>
            <a:t> les </a:t>
          </a:r>
          <a:r>
            <a:rPr lang="en-US" sz="1700" b="1" kern="1200" dirty="0" err="1">
              <a:latin typeface="Century Gothic"/>
            </a:rPr>
            <a:t>risques</a:t>
          </a:r>
          <a:r>
            <a:rPr lang="en-US" sz="1700" b="1" kern="1200" dirty="0">
              <a:latin typeface="Century Gothic"/>
            </a:rPr>
            <a:t> sur la vie </a:t>
          </a:r>
          <a:r>
            <a:rPr lang="en-US" sz="1700" b="1" kern="1200" dirty="0" err="1">
              <a:latin typeface="Century Gothic"/>
            </a:rPr>
            <a:t>privée</a:t>
          </a:r>
          <a:r>
            <a:rPr lang="en-US" sz="1700" b="1" kern="1200" dirty="0">
              <a:latin typeface="Century Gothic"/>
            </a:rPr>
            <a:t> </a:t>
          </a:r>
          <a:r>
            <a:rPr lang="en-US" sz="1700" b="1" kern="1200" dirty="0" err="1">
              <a:latin typeface="Century Gothic"/>
            </a:rPr>
            <a:t>liés</a:t>
          </a:r>
          <a:r>
            <a:rPr lang="en-US" sz="1700" b="1" kern="1200" dirty="0">
              <a:latin typeface="Century Gothic"/>
            </a:rPr>
            <a:t> à la </a:t>
          </a:r>
          <a:r>
            <a:rPr lang="en-US" sz="1700" b="1" kern="1200" dirty="0" err="1">
              <a:latin typeface="Century Gothic"/>
            </a:rPr>
            <a:t>sécurité</a:t>
          </a:r>
          <a:r>
            <a:rPr lang="en-US" sz="1700" b="1" kern="1200" dirty="0">
              <a:latin typeface="Century Gothic"/>
            </a:rPr>
            <a:t> des données et </a:t>
          </a:r>
          <a:r>
            <a:rPr lang="en-US" sz="1700" b="1" kern="1200" dirty="0" err="1">
              <a:latin typeface="Century Gothic"/>
            </a:rPr>
            <a:t>vérifier</a:t>
          </a:r>
          <a:r>
            <a:rPr lang="en-US" sz="1700" b="1" kern="1200" dirty="0">
              <a:latin typeface="Century Gothic"/>
            </a:rPr>
            <a:t> </a:t>
          </a:r>
          <a:r>
            <a:rPr lang="en-US" sz="1700" b="1" kern="1200" dirty="0" err="1">
              <a:latin typeface="Century Gothic"/>
            </a:rPr>
            <a:t>qu'ils</a:t>
          </a:r>
          <a:r>
            <a:rPr lang="en-US" sz="1700" b="1" kern="1200" dirty="0">
              <a:latin typeface="Century Gothic"/>
            </a:rPr>
            <a:t> </a:t>
          </a:r>
          <a:r>
            <a:rPr lang="en-US" sz="1700" b="1" kern="1200" dirty="0" err="1">
              <a:latin typeface="Century Gothic"/>
            </a:rPr>
            <a:t>sont</a:t>
          </a:r>
          <a:r>
            <a:rPr lang="en-US" sz="1700" b="1" kern="1200" dirty="0">
              <a:latin typeface="Century Gothic"/>
            </a:rPr>
            <a:t> </a:t>
          </a:r>
          <a:r>
            <a:rPr lang="en-US" sz="1700" b="1" kern="1200" dirty="0" err="1">
              <a:latin typeface="Century Gothic"/>
            </a:rPr>
            <a:t>convenablement</a:t>
          </a:r>
          <a:r>
            <a:rPr lang="en-US" sz="1700" b="1" kern="1200" dirty="0">
              <a:latin typeface="Century Gothic"/>
            </a:rPr>
            <a:t> traités</a:t>
          </a:r>
        </a:p>
      </dsp:txBody>
      <dsp:txXfrm>
        <a:off x="32967" y="1606160"/>
        <a:ext cx="6273470" cy="609393"/>
      </dsp:txXfrm>
    </dsp:sp>
    <dsp:sp modelId="{59034932-5A9B-4354-83F4-6069C5B35977}">
      <dsp:nvSpPr>
        <dsp:cNvPr id="0" name=""/>
        <dsp:cNvSpPr/>
      </dsp:nvSpPr>
      <dsp:spPr>
        <a:xfrm>
          <a:off x="0" y="2297481"/>
          <a:ext cx="6339404" cy="67532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entury Gothic"/>
            </a:rPr>
            <a:t>Valider le PIA </a:t>
          </a:r>
          <a:r>
            <a:rPr lang="en-US" sz="1700" b="1" kern="1200" dirty="0" err="1">
              <a:latin typeface="Century Gothic"/>
            </a:rPr>
            <a:t>ou</a:t>
          </a:r>
          <a:r>
            <a:rPr lang="en-US" sz="1700" b="1" kern="1200" dirty="0">
              <a:latin typeface="Century Gothic"/>
            </a:rPr>
            <a:t> </a:t>
          </a:r>
          <a:r>
            <a:rPr lang="en-US" sz="1700" b="1" kern="1200" dirty="0" err="1">
              <a:latin typeface="Century Gothic"/>
            </a:rPr>
            <a:t>réviser</a:t>
          </a:r>
          <a:r>
            <a:rPr lang="en-US" sz="1700" b="1" kern="1200" dirty="0">
              <a:latin typeface="Century Gothic"/>
            </a:rPr>
            <a:t> les étapes précédentes</a:t>
          </a:r>
        </a:p>
      </dsp:txBody>
      <dsp:txXfrm>
        <a:off x="32967" y="2330448"/>
        <a:ext cx="6273470" cy="6093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697FF-D3CA-493F-8155-DE5B03AD566B}">
      <dsp:nvSpPr>
        <dsp:cNvPr id="0" name=""/>
        <dsp:cNvSpPr/>
      </dsp:nvSpPr>
      <dsp:spPr>
        <a:xfrm>
          <a:off x="0" y="664553"/>
          <a:ext cx="6339404" cy="861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entury Gothic"/>
            </a:rPr>
            <a:t>Outil qui aide à construire des traitements de données respectueux de la vie privée, et qui démontre aussi leur conformité au RGPD. </a:t>
          </a:r>
        </a:p>
      </dsp:txBody>
      <dsp:txXfrm>
        <a:off x="42036" y="706589"/>
        <a:ext cx="6255332" cy="777048"/>
      </dsp:txXfrm>
    </dsp:sp>
    <dsp:sp modelId="{89D3F1FF-4C0E-4208-8EF5-ADD6E55FCB06}">
      <dsp:nvSpPr>
        <dsp:cNvPr id="0" name=""/>
        <dsp:cNvSpPr/>
      </dsp:nvSpPr>
      <dsp:spPr>
        <a:xfrm>
          <a:off x="0" y="1571754"/>
          <a:ext cx="6339404" cy="861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entury Gothic"/>
            </a:rPr>
            <a:t>Elle est obligatoire pour les traitements susceptibles d’engendrer des risques élevés.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42036" y="1613790"/>
        <a:ext cx="6255332" cy="7770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815AA-B21B-4E70-9319-33C8C4A8F03E}">
      <dsp:nvSpPr>
        <dsp:cNvPr id="0" name=""/>
        <dsp:cNvSpPr/>
      </dsp:nvSpPr>
      <dsp:spPr>
        <a:xfrm>
          <a:off x="0" y="14595"/>
          <a:ext cx="6376650" cy="1053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entury Gothic"/>
            </a:rPr>
            <a:t>Le </a:t>
          </a:r>
          <a:r>
            <a:rPr lang="en-US" sz="1500" b="1" kern="1200" dirty="0" err="1">
              <a:latin typeface="Century Gothic"/>
            </a:rPr>
            <a:t>traitement</a:t>
          </a:r>
          <a:r>
            <a:rPr lang="en-US" sz="1500" b="1" kern="1200" dirty="0">
              <a:latin typeface="Century Gothic"/>
            </a:rPr>
            <a:t> figure sur la </a:t>
          </a:r>
          <a:r>
            <a:rPr lang="en-US" sz="1500" b="1" kern="1200" dirty="0" err="1">
              <a:latin typeface="Century Gothic"/>
            </a:rPr>
            <a:t>liste</a:t>
          </a:r>
          <a:r>
            <a:rPr lang="en-US" sz="1500" b="1" kern="1200" dirty="0">
              <a:latin typeface="Century Gothic"/>
            </a:rPr>
            <a:t> des exceptions de la CNIL </a:t>
          </a:r>
          <a:r>
            <a:rPr lang="en-US" sz="1500" b="0" kern="1200" dirty="0">
              <a:latin typeface="Century Gothic"/>
            </a:rPr>
            <a:t>(dans </a:t>
          </a:r>
          <a:r>
            <a:rPr lang="en-US" sz="1500" b="0" kern="1200" dirty="0" err="1">
              <a:latin typeface="Century Gothic"/>
            </a:rPr>
            <a:t>notre</a:t>
          </a:r>
          <a:r>
            <a:rPr lang="en-US" sz="1500" b="0" kern="1200" dirty="0">
              <a:latin typeface="Century Gothic"/>
            </a:rPr>
            <a:t> </a:t>
          </a:r>
          <a:r>
            <a:rPr lang="en-US" sz="1500" b="0" kern="1200" dirty="0" err="1">
              <a:latin typeface="Century Gothic"/>
            </a:rPr>
            <a:t>cas</a:t>
          </a:r>
          <a:r>
            <a:rPr lang="en-US" sz="1500" b="0" kern="1200" dirty="0">
              <a:latin typeface="Century Gothic"/>
            </a:rPr>
            <a:t> : Traitement mis </a:t>
          </a:r>
          <a:r>
            <a:rPr lang="en-US" sz="1500" b="0" kern="1200" dirty="0" err="1">
              <a:latin typeface="Century Gothic"/>
            </a:rPr>
            <a:t>en</a:t>
          </a:r>
          <a:r>
            <a:rPr lang="en-US" sz="1500" b="0" kern="1200" dirty="0">
              <a:latin typeface="Century Gothic"/>
            </a:rPr>
            <a:t> oeuvre </a:t>
          </a:r>
          <a:r>
            <a:rPr lang="en-US" sz="1500" b="0" kern="1200" dirty="0" err="1">
              <a:latin typeface="Century Gothic"/>
            </a:rPr>
            <a:t>uniquement</a:t>
          </a:r>
          <a:r>
            <a:rPr lang="en-US" sz="1500" b="0" kern="1200" dirty="0">
              <a:latin typeface="Century Gothic"/>
            </a:rPr>
            <a:t> à des fins RH pour la </a:t>
          </a:r>
          <a:r>
            <a:rPr lang="en-US" sz="1500" b="0" kern="1200" dirty="0" err="1">
              <a:latin typeface="Century Gothic"/>
            </a:rPr>
            <a:t>seule</a:t>
          </a:r>
          <a:r>
            <a:rPr lang="en-US" sz="1500" b="0" kern="1200" dirty="0">
              <a:latin typeface="Century Gothic"/>
            </a:rPr>
            <a:t> gestion du personnel des </a:t>
          </a:r>
          <a:r>
            <a:rPr lang="en-US" sz="1500" b="0" kern="1200" dirty="0" err="1">
              <a:latin typeface="Century Gothic"/>
            </a:rPr>
            <a:t>organismes</a:t>
          </a:r>
          <a:r>
            <a:rPr lang="en-US" sz="1500" b="0" kern="1200" dirty="0">
              <a:latin typeface="Century Gothic"/>
            </a:rPr>
            <a:t> qui </a:t>
          </a:r>
          <a:r>
            <a:rPr lang="en-US" sz="1500" b="0" kern="1200" dirty="0" err="1">
              <a:latin typeface="Century Gothic"/>
            </a:rPr>
            <a:t>emploient</a:t>
          </a:r>
          <a:r>
            <a:rPr lang="en-US" sz="1500" b="0" kern="1200" dirty="0">
              <a:latin typeface="Century Gothic"/>
            </a:rPr>
            <a:t> </a:t>
          </a:r>
          <a:r>
            <a:rPr lang="en-US" sz="1500" b="0" kern="1200" dirty="0" err="1">
              <a:latin typeface="Century Gothic"/>
            </a:rPr>
            <a:t>moins</a:t>
          </a:r>
          <a:r>
            <a:rPr lang="en-US" sz="1500" b="0" kern="1200" dirty="0">
              <a:latin typeface="Century Gothic"/>
            </a:rPr>
            <a:t> de 250 </a:t>
          </a:r>
          <a:r>
            <a:rPr lang="en-US" sz="1500" b="0" kern="1200" dirty="0" err="1">
              <a:latin typeface="Century Gothic"/>
            </a:rPr>
            <a:t>personnes</a:t>
          </a:r>
          <a:r>
            <a:rPr lang="en-US" sz="1500" b="0" kern="1200" dirty="0">
              <a:latin typeface="Century Gothic"/>
            </a:rPr>
            <a:t> - a </a:t>
          </a:r>
          <a:r>
            <a:rPr lang="en-US" sz="1500" b="0" kern="1200" dirty="0" err="1">
              <a:latin typeface="Century Gothic"/>
            </a:rPr>
            <a:t>l'exception</a:t>
          </a:r>
          <a:r>
            <a:rPr lang="en-US" sz="1500" b="0" kern="1200" dirty="0">
              <a:latin typeface="Century Gothic"/>
            </a:rPr>
            <a:t> du </a:t>
          </a:r>
          <a:r>
            <a:rPr lang="en-US" sz="1500" b="0" kern="1200" dirty="0" err="1">
              <a:latin typeface="Century Gothic"/>
            </a:rPr>
            <a:t>profilage</a:t>
          </a:r>
          <a:r>
            <a:rPr lang="en-US" sz="1500" b="0" kern="1200" dirty="0">
              <a:latin typeface="Century Gothic"/>
            </a:rPr>
            <a:t>.</a:t>
          </a:r>
        </a:p>
      </dsp:txBody>
      <dsp:txXfrm>
        <a:off x="51403" y="65998"/>
        <a:ext cx="6273844" cy="950194"/>
      </dsp:txXfrm>
    </dsp:sp>
    <dsp:sp modelId="{E1525922-88A0-4469-B1E6-A8D19E620F4F}">
      <dsp:nvSpPr>
        <dsp:cNvPr id="0" name=""/>
        <dsp:cNvSpPr/>
      </dsp:nvSpPr>
      <dsp:spPr>
        <a:xfrm>
          <a:off x="0" y="1110796"/>
          <a:ext cx="6376650" cy="1053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entury Gothic"/>
            </a:rPr>
            <a:t>Quand le </a:t>
          </a:r>
          <a:r>
            <a:rPr lang="en-US" sz="1500" b="1" kern="1200" dirty="0" err="1">
              <a:latin typeface="Century Gothic"/>
            </a:rPr>
            <a:t>traitement</a:t>
          </a:r>
          <a:r>
            <a:rPr lang="en-US" sz="1500" b="1" kern="1200" dirty="0">
              <a:latin typeface="Century Gothic"/>
            </a:rPr>
            <a:t> ne </a:t>
          </a:r>
          <a:r>
            <a:rPr lang="en-US" sz="1500" b="1" kern="1200" dirty="0" err="1">
              <a:latin typeface="Century Gothic"/>
            </a:rPr>
            <a:t>présente</a:t>
          </a:r>
          <a:r>
            <a:rPr lang="en-US" sz="1500" b="1" kern="1200" dirty="0">
              <a:latin typeface="Century Gothic"/>
            </a:rPr>
            <a:t> pas de </a:t>
          </a:r>
          <a:r>
            <a:rPr lang="en-US" sz="1500" b="1" kern="1200" dirty="0" err="1">
              <a:latin typeface="Century Gothic"/>
            </a:rPr>
            <a:t>risque</a:t>
          </a:r>
          <a:r>
            <a:rPr lang="en-US" sz="1500" b="1" kern="1200" dirty="0">
              <a:latin typeface="Century Gothic"/>
            </a:rPr>
            <a:t> </a:t>
          </a:r>
          <a:r>
            <a:rPr lang="en-US" sz="1500" b="1" kern="1200" dirty="0" err="1">
              <a:latin typeface="Century Gothic"/>
            </a:rPr>
            <a:t>élevé</a:t>
          </a:r>
          <a:r>
            <a:rPr lang="en-US" sz="1500" b="1" kern="1200" dirty="0">
              <a:latin typeface="Century Gothic"/>
            </a:rPr>
            <a:t> pour les personnes</a:t>
          </a:r>
        </a:p>
      </dsp:txBody>
      <dsp:txXfrm>
        <a:off x="51403" y="1162199"/>
        <a:ext cx="6273844" cy="950194"/>
      </dsp:txXfrm>
    </dsp:sp>
    <dsp:sp modelId="{B7660722-B420-4DCD-8466-464B56EB0F91}">
      <dsp:nvSpPr>
        <dsp:cNvPr id="0" name=""/>
        <dsp:cNvSpPr/>
      </dsp:nvSpPr>
      <dsp:spPr>
        <a:xfrm>
          <a:off x="0" y="2206996"/>
          <a:ext cx="6376650" cy="1053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entury Gothic"/>
            </a:rPr>
            <a:t>Lorsque le traitement est similaire à un </a:t>
          </a:r>
          <a:r>
            <a:rPr lang="en-US" sz="1500" b="1" kern="1200" dirty="0" err="1">
              <a:latin typeface="Century Gothic"/>
            </a:rPr>
            <a:t>traitement</a:t>
          </a:r>
          <a:r>
            <a:rPr lang="en-US" sz="1500" b="1" kern="1200" dirty="0">
              <a:latin typeface="Century Gothic"/>
            </a:rPr>
            <a:t> pour </a:t>
          </a:r>
          <a:r>
            <a:rPr lang="en-US" sz="1500" b="1" kern="1200" dirty="0" err="1">
              <a:latin typeface="Century Gothic"/>
            </a:rPr>
            <a:t>lequel</a:t>
          </a:r>
          <a:r>
            <a:rPr lang="en-US" sz="1500" b="1" kern="1200" dirty="0">
              <a:latin typeface="Century Gothic"/>
            </a:rPr>
            <a:t> on a déjà fait une AIPD</a:t>
          </a:r>
        </a:p>
      </dsp:txBody>
      <dsp:txXfrm>
        <a:off x="51403" y="2258399"/>
        <a:ext cx="6273844" cy="950194"/>
      </dsp:txXfrm>
    </dsp:sp>
    <dsp:sp modelId="{D14931E2-5736-455B-B6DD-1784AEABD9BE}">
      <dsp:nvSpPr>
        <dsp:cNvPr id="0" name=""/>
        <dsp:cNvSpPr/>
      </dsp:nvSpPr>
      <dsp:spPr>
        <a:xfrm>
          <a:off x="0" y="3303196"/>
          <a:ext cx="6376650" cy="1053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entury Gothic"/>
            </a:rPr>
            <a:t>Quand le </a:t>
          </a:r>
          <a:r>
            <a:rPr lang="en-US" sz="1500" b="1" kern="1200" dirty="0" err="1">
              <a:latin typeface="Century Gothic"/>
            </a:rPr>
            <a:t>traitement</a:t>
          </a:r>
          <a:r>
            <a:rPr lang="en-US" sz="1500" b="1" kern="1200" dirty="0">
              <a:latin typeface="Century Gothic"/>
            </a:rPr>
            <a:t> </a:t>
          </a:r>
          <a:r>
            <a:rPr lang="en-US" sz="1500" b="1" kern="1200" dirty="0" err="1">
              <a:latin typeface="Century Gothic"/>
            </a:rPr>
            <a:t>réponds</a:t>
          </a:r>
          <a:r>
            <a:rPr lang="en-US" sz="1500" b="1" kern="1200" dirty="0">
              <a:latin typeface="Century Gothic"/>
            </a:rPr>
            <a:t> à </a:t>
          </a:r>
          <a:r>
            <a:rPr lang="en-US" sz="1500" b="1" kern="1200" dirty="0" err="1">
              <a:latin typeface="Century Gothic"/>
            </a:rPr>
            <a:t>une</a:t>
          </a:r>
          <a:r>
            <a:rPr lang="en-US" sz="1500" b="1" kern="1200" dirty="0">
              <a:latin typeface="Century Gothic"/>
            </a:rPr>
            <a:t> obligation </a:t>
          </a:r>
          <a:r>
            <a:rPr lang="en-US" sz="1500" b="1" kern="1200" dirty="0" err="1">
              <a:latin typeface="Century Gothic"/>
            </a:rPr>
            <a:t>légale</a:t>
          </a:r>
          <a:r>
            <a:rPr lang="en-US" sz="1500" b="1" kern="1200" dirty="0">
              <a:latin typeface="Century Gothic"/>
            </a:rPr>
            <a:t>, à condition que les conditions </a:t>
          </a:r>
          <a:r>
            <a:rPr lang="en-US" sz="1500" b="1" kern="1200" dirty="0" err="1">
              <a:latin typeface="Century Gothic"/>
            </a:rPr>
            <a:t>suivantes</a:t>
          </a:r>
          <a:r>
            <a:rPr lang="en-US" sz="1500" b="1" kern="1200" dirty="0">
              <a:latin typeface="Century Gothic"/>
            </a:rPr>
            <a:t> </a:t>
          </a:r>
          <a:r>
            <a:rPr lang="en-US" sz="1500" b="1" kern="1200" dirty="0" err="1">
              <a:latin typeface="Century Gothic"/>
            </a:rPr>
            <a:t>soient</a:t>
          </a:r>
          <a:r>
            <a:rPr lang="en-US" sz="1500" b="1" kern="1200" dirty="0">
              <a:latin typeface="Century Gothic"/>
            </a:rPr>
            <a:t> </a:t>
          </a:r>
          <a:r>
            <a:rPr lang="en-US" sz="1500" b="1" kern="1200" dirty="0" err="1">
              <a:latin typeface="Century Gothic"/>
            </a:rPr>
            <a:t>remplies</a:t>
          </a:r>
          <a:r>
            <a:rPr lang="en-US" sz="1500" b="1" kern="1200" dirty="0">
              <a:latin typeface="Century Gothic"/>
            </a:rPr>
            <a:t> </a:t>
          </a:r>
          <a:r>
            <a:rPr lang="en-US" sz="1500" b="0" kern="1200" dirty="0">
              <a:latin typeface="Century Gothic"/>
            </a:rPr>
            <a:t>(base </a:t>
          </a:r>
          <a:r>
            <a:rPr lang="en-US" sz="1500" b="0" kern="1200" dirty="0" err="1">
              <a:latin typeface="Century Gothic"/>
            </a:rPr>
            <a:t>légale</a:t>
          </a:r>
          <a:r>
            <a:rPr lang="en-US" sz="1500" b="0" kern="1200" dirty="0">
              <a:latin typeface="Century Gothic"/>
            </a:rPr>
            <a:t> </a:t>
          </a:r>
          <a:r>
            <a:rPr lang="en-US" sz="1500" b="0" kern="1200" dirty="0" err="1">
              <a:latin typeface="Century Gothic"/>
            </a:rPr>
            <a:t>en</a:t>
          </a:r>
          <a:r>
            <a:rPr lang="en-US" sz="1500" b="0" kern="1200" dirty="0">
              <a:latin typeface="Century Gothic"/>
            </a:rPr>
            <a:t> EU, </a:t>
          </a:r>
          <a:r>
            <a:rPr lang="en-US" sz="1500" b="0" kern="1200" dirty="0" err="1">
              <a:latin typeface="Century Gothic"/>
            </a:rPr>
            <a:t>ce</a:t>
          </a:r>
          <a:r>
            <a:rPr lang="en-US" sz="1500" b="0" kern="1200" dirty="0">
              <a:latin typeface="Century Gothic"/>
            </a:rPr>
            <a:t> droit </a:t>
          </a:r>
          <a:r>
            <a:rPr lang="en-US" sz="1500" b="0" kern="1200" dirty="0" err="1">
              <a:latin typeface="Century Gothic"/>
            </a:rPr>
            <a:t>réglemente</a:t>
          </a:r>
          <a:r>
            <a:rPr lang="en-US" sz="1500" b="0" kern="1200" dirty="0">
              <a:latin typeface="Century Gothic"/>
            </a:rPr>
            <a:t> </a:t>
          </a:r>
          <a:r>
            <a:rPr lang="en-US" sz="1500" b="0" kern="1200" dirty="0" err="1">
              <a:latin typeface="Century Gothic"/>
            </a:rPr>
            <a:t>cette</a:t>
          </a:r>
          <a:r>
            <a:rPr lang="en-US" sz="1500" b="0" kern="1200" dirty="0">
              <a:latin typeface="Century Gothic"/>
            </a:rPr>
            <a:t> </a:t>
          </a:r>
          <a:r>
            <a:rPr lang="en-US" sz="1500" b="0" kern="1200" dirty="0" err="1">
              <a:latin typeface="Century Gothic"/>
            </a:rPr>
            <a:t>opération</a:t>
          </a:r>
          <a:r>
            <a:rPr lang="en-US" sz="1500" b="0" kern="1200" dirty="0">
              <a:latin typeface="Century Gothic"/>
            </a:rPr>
            <a:t>, un AIPD a déjà </a:t>
          </a:r>
          <a:r>
            <a:rPr lang="en-US" sz="1500" b="0" kern="1200" dirty="0" err="1">
              <a:latin typeface="Century Gothic"/>
            </a:rPr>
            <a:t>été</a:t>
          </a:r>
          <a:r>
            <a:rPr lang="en-US" sz="1500" b="0" kern="1200" dirty="0">
              <a:latin typeface="Century Gothic"/>
            </a:rPr>
            <a:t> </a:t>
          </a:r>
          <a:r>
            <a:rPr lang="en-US" sz="1500" b="0" kern="1200" dirty="0" err="1">
              <a:latin typeface="Century Gothic"/>
            </a:rPr>
            <a:t>menée</a:t>
          </a:r>
          <a:r>
            <a:rPr lang="en-US" sz="1500" b="0" kern="1200" dirty="0">
              <a:latin typeface="Century Gothic"/>
            </a:rPr>
            <a:t>) </a:t>
          </a:r>
        </a:p>
      </dsp:txBody>
      <dsp:txXfrm>
        <a:off x="51403" y="3354599"/>
        <a:ext cx="6273844" cy="950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520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966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928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481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8576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31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65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6202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082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2638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7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287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4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2" r:id="rId6"/>
    <p:sldLayoutId id="2147483757" r:id="rId7"/>
    <p:sldLayoutId id="2147483753" r:id="rId8"/>
    <p:sldLayoutId id="2147483754" r:id="rId9"/>
    <p:sldLayoutId id="2147483755" r:id="rId10"/>
    <p:sldLayoutId id="2147483756" r:id="rId11"/>
    <p:sldLayoutId id="214748375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antosbancarios.com.br/artigo/igualdade-salarial-entre-homens-e-mulheres-aumentaria-pib-em-3-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Pauline FELTEN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91" y="203439"/>
            <a:ext cx="5210865" cy="4567137"/>
          </a:xfrm>
        </p:spPr>
        <p:txBody>
          <a:bodyPr>
            <a:normAutofit/>
          </a:bodyPr>
          <a:lstStyle/>
          <a:p>
            <a:r>
              <a:rPr lang="en-US" dirty="0"/>
              <a:t>Analyse égalité </a:t>
            </a:r>
            <a:br>
              <a:rPr lang="en-US" dirty="0"/>
            </a:br>
            <a:r>
              <a:rPr lang="en-US" dirty="0"/>
              <a:t>hommes-femmes</a:t>
            </a:r>
          </a:p>
        </p:txBody>
      </p:sp>
      <p:pic>
        <p:nvPicPr>
          <p:cNvPr id="5" name="Picture 4" descr="A hand holding a piece of paper to a person and person on a scale&#10;&#10;Description automatically generated">
            <a:extLst>
              <a:ext uri="{FF2B5EF4-FFF2-40B4-BE49-F238E27FC236}">
                <a16:creationId xmlns:a16="http://schemas.microsoft.com/office/drawing/2014/main" id="{EAB4D760-D8D1-12CC-E6EA-40C2F3D56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6606253" y="2038984"/>
            <a:ext cx="4942280" cy="27800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52CA1-1553-86F3-3041-5DF83AD9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140" y="6356350"/>
            <a:ext cx="8476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1C8F7D-2DEA-E775-BB98-E3EC3CEBAF9D}"/>
              </a:ext>
            </a:extLst>
          </p:cNvPr>
          <p:cNvSpPr txBox="1">
            <a:spLocks/>
          </p:cNvSpPr>
          <p:nvPr/>
        </p:nvSpPr>
        <p:spPr>
          <a:xfrm>
            <a:off x="572037" y="822782"/>
            <a:ext cx="4103799" cy="171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/>
              <a:t>Qu'est</a:t>
            </a:r>
            <a:r>
              <a:rPr lang="en-US" dirty="0"/>
              <a:t> </a:t>
            </a:r>
            <a:r>
              <a:rPr lang="en-US" err="1"/>
              <a:t>ce</a:t>
            </a:r>
            <a:r>
              <a:rPr lang="en-US" dirty="0"/>
              <a:t> que </a:t>
            </a:r>
            <a:r>
              <a:rPr lang="en-US" err="1"/>
              <a:t>l'AIPD</a:t>
            </a:r>
            <a:r>
              <a:rPr lang="en-US" dirty="0"/>
              <a:t> ?</a:t>
            </a:r>
            <a:br>
              <a:rPr lang="en-US" dirty="0">
                <a:latin typeface="Elephant"/>
              </a:rPr>
            </a:br>
            <a:endParaRPr lang="en-US" sz="1800" i="0">
              <a:solidFill>
                <a:srgbClr val="71716E"/>
              </a:solidFill>
              <a:latin typeface="Century Gothic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D007C-5374-52F5-6644-C5B1D8CD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857585B-B073-5FA3-C983-5C17BB772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9694209"/>
              </p:ext>
            </p:extLst>
          </p:nvPr>
        </p:nvGraphicFramePr>
        <p:xfrm>
          <a:off x="5649911" y="2813579"/>
          <a:ext cx="6339404" cy="3097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84" name="Content Placeholder 2">
            <a:extLst>
              <a:ext uri="{FF2B5EF4-FFF2-40B4-BE49-F238E27FC236}">
                <a16:creationId xmlns:a16="http://schemas.microsoft.com/office/drawing/2014/main" id="{E7543128-B883-64A2-907D-758162040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922447"/>
              </p:ext>
            </p:extLst>
          </p:nvPr>
        </p:nvGraphicFramePr>
        <p:xfrm>
          <a:off x="5649911" y="79343"/>
          <a:ext cx="6339404" cy="3097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29" name="Title 1">
            <a:extLst>
              <a:ext uri="{FF2B5EF4-FFF2-40B4-BE49-F238E27FC236}">
                <a16:creationId xmlns:a16="http://schemas.microsoft.com/office/drawing/2014/main" id="{8CC77FD3-44EB-2FFB-165E-2A3826462161}"/>
              </a:ext>
            </a:extLst>
          </p:cNvPr>
          <p:cNvSpPr txBox="1">
            <a:spLocks/>
          </p:cNvSpPr>
          <p:nvPr/>
        </p:nvSpPr>
        <p:spPr>
          <a:xfrm>
            <a:off x="572037" y="3386688"/>
            <a:ext cx="4103799" cy="171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 démarche de </a:t>
            </a:r>
            <a:r>
              <a:rPr lang="en-US" dirty="0" err="1"/>
              <a:t>l'AIPD</a:t>
            </a:r>
            <a:br>
              <a:rPr lang="en-US" dirty="0">
                <a:latin typeface="Elephant"/>
              </a:rPr>
            </a:br>
            <a:endParaRPr lang="en-US" sz="1800" i="0">
              <a:solidFill>
                <a:srgbClr val="71716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294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E7E9D-398D-2F67-695F-9C59D22E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12" y="-429772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Typologie</a:t>
            </a:r>
            <a:r>
              <a:rPr lang="en-US" dirty="0"/>
              <a:t> des données</a:t>
            </a:r>
          </a:p>
        </p:txBody>
      </p:sp>
      <p:pic>
        <p:nvPicPr>
          <p:cNvPr id="6" name="Content Placeholder 3" descr="A blue and white list with black text&#10;&#10;Description automatically generated">
            <a:extLst>
              <a:ext uri="{FF2B5EF4-FFF2-40B4-BE49-F238E27FC236}">
                <a16:creationId xmlns:a16="http://schemas.microsoft.com/office/drawing/2014/main" id="{68EED6A9-99A9-EA66-6BCA-8DC239319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0" b="1316"/>
          <a:stretch/>
        </p:blipFill>
        <p:spPr>
          <a:xfrm>
            <a:off x="5844253" y="2120313"/>
            <a:ext cx="6348223" cy="24456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8D099-7646-130A-696C-F6C31AAA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140" y="6356350"/>
            <a:ext cx="84765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47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F312F-7FF9-0A17-E790-BD02D5A8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31" y="713312"/>
            <a:ext cx="3760362" cy="5431376"/>
          </a:xfrm>
        </p:spPr>
        <p:txBody>
          <a:bodyPr>
            <a:normAutofit/>
          </a:bodyPr>
          <a:lstStyle/>
          <a:p>
            <a:r>
              <a:rPr lang="en-US" dirty="0"/>
              <a:t>Sommes nous exempt </a:t>
            </a:r>
            <a:r>
              <a:rPr lang="en-US" dirty="0" err="1"/>
              <a:t>d'AIPD</a:t>
            </a:r>
            <a:r>
              <a:rPr lang="en-US" dirty="0"/>
              <a:t> ? </a:t>
            </a:r>
            <a:br>
              <a:rPr lang="en-US" dirty="0">
                <a:latin typeface="Elephant"/>
              </a:rPr>
            </a:br>
            <a:endParaRPr lang="en-US" sz="1400" i="0">
              <a:solidFill>
                <a:srgbClr val="71716E"/>
              </a:solidFill>
              <a:latin typeface="Georgi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31C9C-98EF-32B6-67DA-94D6E520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334775D-6289-150E-38DE-72DF33F9B2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549232"/>
              </p:ext>
            </p:extLst>
          </p:nvPr>
        </p:nvGraphicFramePr>
        <p:xfrm>
          <a:off x="5526300" y="1113189"/>
          <a:ext cx="6376650" cy="437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84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5EB42-BB8F-E3A6-BF42-4A3A2920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1058780"/>
            <a:ext cx="5795888" cy="30921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500" dirty="0"/>
              <a:t>Traitement de </a:t>
            </a:r>
            <a:r>
              <a:rPr lang="en-US" sz="4500" err="1"/>
              <a:t>nos</a:t>
            </a:r>
            <a:r>
              <a:rPr lang="en-US" sz="4500" dirty="0"/>
              <a:t> données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069BE-34E2-BF26-2117-5D7897DE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4212" y="6356350"/>
            <a:ext cx="5795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9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A6B1-0635-C96F-1F8A-2ED2CA8F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Etapes</a:t>
            </a:r>
            <a:r>
              <a:rPr lang="en-US" dirty="0"/>
              <a:t> de </a:t>
            </a:r>
            <a:r>
              <a:rPr lang="en-US" dirty="0" err="1"/>
              <a:t>traitement</a:t>
            </a:r>
            <a:r>
              <a:rPr lang="en-US" dirty="0"/>
              <a:t> des données </a:t>
            </a:r>
            <a:br>
              <a:rPr lang="en-US" dirty="0"/>
            </a:br>
            <a:r>
              <a:rPr lang="en-US" dirty="0" err="1"/>
              <a:t>avant</a:t>
            </a:r>
            <a:r>
              <a:rPr lang="en-US" dirty="0"/>
              <a:t> export </a:t>
            </a:r>
            <a:r>
              <a:rPr lang="en-US" dirty="0" err="1"/>
              <a:t>en</a:t>
            </a:r>
            <a:r>
              <a:rPr lang="en-US" dirty="0"/>
              <a:t> csv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2086F-7C72-AEB6-3C29-C1CEDA72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27376918-A0BC-4411-41BF-97085E17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316" y="1946044"/>
            <a:ext cx="8431368" cy="2203911"/>
          </a:xfrm>
          <a:prstGeom prst="rect">
            <a:avLst/>
          </a:prstGeom>
        </p:spPr>
      </p:pic>
      <p:pic>
        <p:nvPicPr>
          <p:cNvPr id="8" name="Picture 7" descr="A diagram of a computer&#10;&#10;Description automatically generated">
            <a:extLst>
              <a:ext uri="{FF2B5EF4-FFF2-40B4-BE49-F238E27FC236}">
                <a16:creationId xmlns:a16="http://schemas.microsoft.com/office/drawing/2014/main" id="{5A5981AB-386A-DCBA-74A1-F541C5551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10" y="4251731"/>
            <a:ext cx="9515340" cy="233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10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611B3-4589-617B-9797-007E8F63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742" y="1058780"/>
            <a:ext cx="6150057" cy="30921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500" dirty="0"/>
              <a:t>Diagnostic égalité hommes-femmes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4A1F2-C4B0-384D-1AEB-ED46A4B6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4212" y="6356350"/>
            <a:ext cx="5795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A2FA-1ACC-A769-C9D6-C2F857F7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QUALIFICATION </a:t>
            </a:r>
            <a:endParaRPr lang="en-US" i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0F50-78B6-8457-1EC5-5E484B55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 descr="A green and blue circle with text&#10;&#10;Description automatically generated">
            <a:extLst>
              <a:ext uri="{FF2B5EF4-FFF2-40B4-BE49-F238E27FC236}">
                <a16:creationId xmlns:a16="http://schemas.microsoft.com/office/drawing/2014/main" id="{190A96FF-9CA7-A7B9-16AF-B29DE438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897" y="1478925"/>
            <a:ext cx="6944179" cy="54348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29A032-0C3F-82E6-85ED-6690DC86265B}"/>
              </a:ext>
            </a:extLst>
          </p:cNvPr>
          <p:cNvSpPr txBox="1"/>
          <p:nvPr/>
        </p:nvSpPr>
        <p:spPr>
          <a:xfrm>
            <a:off x="8130988" y="2124635"/>
            <a:ext cx="269837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La </a:t>
            </a:r>
            <a:r>
              <a:rPr lang="en-US" sz="1400" dirty="0" err="1"/>
              <a:t>répartition</a:t>
            </a:r>
            <a:r>
              <a:rPr lang="en-US" sz="1400" dirty="0"/>
              <a:t> de </a:t>
            </a:r>
            <a:r>
              <a:rPr lang="en-US" sz="1400" dirty="0" err="1"/>
              <a:t>l'effectif</a:t>
            </a:r>
            <a:r>
              <a:rPr lang="en-US" sz="1400" dirty="0"/>
              <a:t> </a:t>
            </a:r>
            <a:r>
              <a:rPr lang="en-US" sz="1400" dirty="0" err="1"/>
              <a:t>est</a:t>
            </a:r>
            <a:r>
              <a:rPr lang="en-US" sz="1400" dirty="0"/>
              <a:t> </a:t>
            </a:r>
            <a:r>
              <a:rPr lang="en-US" sz="1400" dirty="0" err="1"/>
              <a:t>quasiment</a:t>
            </a:r>
            <a:r>
              <a:rPr lang="en-US" sz="1400" dirty="0"/>
              <a:t> </a:t>
            </a:r>
            <a:r>
              <a:rPr lang="en-US" sz="1400" dirty="0" err="1"/>
              <a:t>égalitaire</a:t>
            </a:r>
            <a:r>
              <a:rPr lang="en-US" sz="1400" dirty="0"/>
              <a:t> avec 49% de femmes et 51% </a:t>
            </a:r>
            <a:r>
              <a:rPr lang="en-US" sz="1400" dirty="0" err="1"/>
              <a:t>d'hommes</a:t>
            </a:r>
            <a:r>
              <a:rPr lang="en-US" sz="1400" dirty="0"/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D0E68C-A55C-E4C5-1EA6-99BC38EE2282}"/>
              </a:ext>
            </a:extLst>
          </p:cNvPr>
          <p:cNvCxnSpPr/>
          <p:nvPr/>
        </p:nvCxnSpPr>
        <p:spPr>
          <a:xfrm flipV="1">
            <a:off x="923364" y="1358153"/>
            <a:ext cx="10121153" cy="35859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10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A2FA-1ACC-A769-C9D6-C2F857F7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QUALIFICATION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0F50-78B6-8457-1EC5-5E484B55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4" descr="A graph of blue bars&#10;&#10;Description automatically generated">
            <a:extLst>
              <a:ext uri="{FF2B5EF4-FFF2-40B4-BE49-F238E27FC236}">
                <a16:creationId xmlns:a16="http://schemas.microsoft.com/office/drawing/2014/main" id="{AC5E3976-D18D-659D-C09B-D9537EA8D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37" y="1787695"/>
            <a:ext cx="5705789" cy="444346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D6DA8E-160B-12A6-597E-9F5CBD197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627" y="1784987"/>
            <a:ext cx="5548843" cy="435444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D54FB8-FA69-B68E-60A3-F8CCF711E46B}"/>
              </a:ext>
            </a:extLst>
          </p:cNvPr>
          <p:cNvCxnSpPr/>
          <p:nvPr/>
        </p:nvCxnSpPr>
        <p:spPr>
          <a:xfrm flipV="1">
            <a:off x="923364" y="1358153"/>
            <a:ext cx="10121153" cy="35859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51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A7A6-CB68-23EC-CCD4-E9C25A98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/>
              <a:t>EMBAUCHE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E70F-9DFF-8FD8-A12E-3F3FD529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6A73D7-8088-1B19-B5D2-93013BC2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76" y="1886755"/>
            <a:ext cx="5817279" cy="45548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7FA1D9-A2B8-53A1-36E8-97913F1D8841}"/>
              </a:ext>
            </a:extLst>
          </p:cNvPr>
          <p:cNvSpPr txBox="1"/>
          <p:nvPr/>
        </p:nvSpPr>
        <p:spPr>
          <a:xfrm>
            <a:off x="5907930" y="2826407"/>
            <a:ext cx="572841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Nous </a:t>
            </a:r>
            <a:r>
              <a:rPr lang="en-US" dirty="0" err="1"/>
              <a:t>avons</a:t>
            </a:r>
            <a:r>
              <a:rPr lang="en-US" dirty="0"/>
              <a:t> plus de femmes </a:t>
            </a:r>
            <a:r>
              <a:rPr lang="en-US" dirty="0" err="1"/>
              <a:t>en</a:t>
            </a:r>
            <a:r>
              <a:rPr lang="en-US" dirty="0"/>
              <a:t> CDD que </a:t>
            </a:r>
            <a:r>
              <a:rPr lang="en-US" dirty="0" err="1"/>
              <a:t>d'hommes</a:t>
            </a:r>
            <a:r>
              <a:rPr lang="en-US" dirty="0"/>
              <a:t>. Par </a:t>
            </a:r>
            <a:r>
              <a:rPr lang="en-US" dirty="0" err="1"/>
              <a:t>conséquent</a:t>
            </a:r>
            <a:r>
              <a:rPr lang="en-US" dirty="0"/>
              <a:t>, le </a:t>
            </a:r>
            <a:r>
              <a:rPr lang="en-US" dirty="0" err="1"/>
              <a:t>nombre</a:t>
            </a:r>
            <a:r>
              <a:rPr lang="en-US" dirty="0"/>
              <a:t> de femmes </a:t>
            </a:r>
            <a:r>
              <a:rPr lang="en-US" dirty="0" err="1"/>
              <a:t>en</a:t>
            </a:r>
            <a:r>
              <a:rPr lang="en-US" dirty="0"/>
              <a:t> CDI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inférieur</a:t>
            </a:r>
            <a:r>
              <a:rPr lang="en-US" dirty="0"/>
              <a:t> au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d'hommes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9 %</a:t>
            </a:r>
            <a:r>
              <a:rPr lang="en-US" dirty="0"/>
              <a:t> de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collaboratrices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CDD </a:t>
            </a:r>
            <a:r>
              <a:rPr lang="en-US" dirty="0" err="1"/>
              <a:t>contre</a:t>
            </a:r>
            <a:r>
              <a:rPr lang="en-US" dirty="0"/>
              <a:t> </a:t>
            </a:r>
            <a:r>
              <a:rPr lang="en-US" b="1" dirty="0"/>
              <a:t>3.80%</a:t>
            </a:r>
            <a:r>
              <a:rPr lang="en-US" dirty="0"/>
              <a:t> de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collaborateurs</a:t>
            </a:r>
            <a:r>
              <a:rPr lang="en-US" dirty="0"/>
              <a:t> (</a:t>
            </a:r>
            <a:r>
              <a:rPr lang="en-US" dirty="0" err="1"/>
              <a:t>voir</a:t>
            </a:r>
            <a:r>
              <a:rPr lang="en-US" dirty="0"/>
              <a:t> fig.1 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dirty="0" err="1"/>
              <a:t>annexe</a:t>
            </a:r>
            <a:r>
              <a:rPr lang="en-US" dirty="0"/>
              <a:t>)</a:t>
            </a: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C2E047-EF5A-CA0C-DDEF-E1EFE40B416C}"/>
              </a:ext>
            </a:extLst>
          </p:cNvPr>
          <p:cNvCxnSpPr/>
          <p:nvPr/>
        </p:nvCxnSpPr>
        <p:spPr>
          <a:xfrm flipV="1">
            <a:off x="923364" y="1358153"/>
            <a:ext cx="10121153" cy="35859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778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1062-D89F-B9A6-C9F8-BFA9FFE4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PROMOTION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9ED0B8-2969-15BA-0C39-38C06914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A2C8B-7632-389E-D018-A64613912B46}"/>
              </a:ext>
            </a:extLst>
          </p:cNvPr>
          <p:cNvSpPr txBox="1"/>
          <p:nvPr/>
        </p:nvSpPr>
        <p:spPr>
          <a:xfrm>
            <a:off x="702971" y="6117464"/>
            <a:ext cx="48349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49% de la masse </a:t>
            </a:r>
            <a:r>
              <a:rPr lang="en-US" sz="1400" dirty="0" err="1"/>
              <a:t>salariale</a:t>
            </a:r>
            <a:r>
              <a:rPr lang="en-US" sz="1400" dirty="0"/>
              <a:t> a déjà </a:t>
            </a:r>
            <a:r>
              <a:rPr lang="en-US" sz="1400" dirty="0" err="1"/>
              <a:t>bénéficié</a:t>
            </a:r>
            <a:r>
              <a:rPr lang="en-US" sz="1400" dirty="0"/>
              <a:t> </a:t>
            </a:r>
            <a:r>
              <a:rPr lang="en-US" sz="1400" dirty="0" err="1"/>
              <a:t>d'une</a:t>
            </a:r>
            <a:r>
              <a:rPr lang="en-US" sz="1400" dirty="0"/>
              <a:t> promotion.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2D592-5501-45AC-5EAC-D33BFACC648D}"/>
              </a:ext>
            </a:extLst>
          </p:cNvPr>
          <p:cNvSpPr txBox="1"/>
          <p:nvPr/>
        </p:nvSpPr>
        <p:spPr>
          <a:xfrm>
            <a:off x="6509196" y="6332112"/>
            <a:ext cx="50173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24% </a:t>
            </a:r>
            <a:r>
              <a:rPr lang="en-US" sz="1400" dirty="0" err="1"/>
              <a:t>sont</a:t>
            </a:r>
            <a:r>
              <a:rPr lang="en-US" sz="1400" dirty="0"/>
              <a:t> des femmes et 25% des hommes.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A4056-5B2C-3FB0-E2B1-0E0ED6F2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98" y="1715036"/>
            <a:ext cx="5828012" cy="4522631"/>
          </a:xfrm>
          <a:prstGeom prst="rect">
            <a:avLst/>
          </a:prstGeom>
        </p:spPr>
      </p:pic>
      <p:pic>
        <p:nvPicPr>
          <p:cNvPr id="7" name="Picture 6" descr="A pie chart with numbers and a few words&#10;&#10;Description automatically generated">
            <a:extLst>
              <a:ext uri="{FF2B5EF4-FFF2-40B4-BE49-F238E27FC236}">
                <a16:creationId xmlns:a16="http://schemas.microsoft.com/office/drawing/2014/main" id="{BE8E701F-D903-4E79-8B33-1F54772CF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84" y="1779431"/>
            <a:ext cx="5613364" cy="438310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1B7CB2-6089-7A71-E024-556A5628BD6E}"/>
              </a:ext>
            </a:extLst>
          </p:cNvPr>
          <p:cNvCxnSpPr/>
          <p:nvPr/>
        </p:nvCxnSpPr>
        <p:spPr>
          <a:xfrm flipV="1">
            <a:off x="923364" y="1358153"/>
            <a:ext cx="10121153" cy="35859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8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1794C-E043-BB20-4DB3-670D8BD22D6C}"/>
              </a:ext>
            </a:extLst>
          </p:cNvPr>
          <p:cNvSpPr txBox="1"/>
          <p:nvPr/>
        </p:nvSpPr>
        <p:spPr>
          <a:xfrm>
            <a:off x="451832" y="3978935"/>
            <a:ext cx="8399171" cy="20097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000" i="1" err="1">
                <a:latin typeface="Elephant"/>
              </a:rPr>
              <a:t>Contexte</a:t>
            </a:r>
            <a:endParaRPr lang="en-US" sz="4000" i="1">
              <a:latin typeface="Elephan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La société </a:t>
            </a:r>
            <a:r>
              <a:rPr lang="en-US" err="1"/>
              <a:t>est</a:t>
            </a:r>
            <a:r>
              <a:rPr lang="en-US" dirty="0"/>
              <a:t> </a:t>
            </a:r>
            <a:r>
              <a:rPr lang="en-US" err="1"/>
              <a:t>en</a:t>
            </a:r>
            <a:r>
              <a:rPr lang="en-US" dirty="0"/>
              <a:t> plein </a:t>
            </a:r>
            <a:r>
              <a:rPr lang="en-US" err="1"/>
              <a:t>développement</a:t>
            </a: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err="1"/>
              <a:t>L'index</a:t>
            </a:r>
            <a:r>
              <a:rPr lang="en-US" dirty="0"/>
              <a:t> </a:t>
            </a:r>
            <a:r>
              <a:rPr lang="en-US" err="1"/>
              <a:t>d'égalité</a:t>
            </a:r>
            <a:r>
              <a:rPr lang="en-US" dirty="0"/>
              <a:t> hommes femmes </a:t>
            </a:r>
            <a:r>
              <a:rPr lang="en-US" err="1"/>
              <a:t>est</a:t>
            </a:r>
            <a:r>
              <a:rPr lang="en-US" dirty="0"/>
              <a:t>  </a:t>
            </a:r>
            <a:r>
              <a:rPr lang="en-US" err="1"/>
              <a:t>une</a:t>
            </a:r>
            <a:r>
              <a:rPr lang="en-US" dirty="0"/>
              <a:t> obligation </a:t>
            </a:r>
            <a:r>
              <a:rPr lang="en-US" err="1"/>
              <a:t>légale</a:t>
            </a:r>
            <a:r>
              <a:rPr lang="en-US" dirty="0"/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E4002-1DA3-1A64-E224-506B26CC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ACC8AB-94ED-B6CD-C5F3-C0E188983BB0}"/>
              </a:ext>
            </a:extLst>
          </p:cNvPr>
          <p:cNvSpPr txBox="1">
            <a:spLocks/>
          </p:cNvSpPr>
          <p:nvPr/>
        </p:nvSpPr>
        <p:spPr>
          <a:xfrm>
            <a:off x="4709358" y="341699"/>
            <a:ext cx="6756910" cy="3092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 err="1"/>
              <a:t>Objectifs</a:t>
            </a:r>
            <a:endParaRPr lang="en-US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sz="1800" i="0" dirty="0" err="1">
                <a:latin typeface="Century Gothic"/>
              </a:rPr>
              <a:t>Etablir</a:t>
            </a:r>
            <a:r>
              <a:rPr lang="en-US" sz="1800" i="0" dirty="0">
                <a:latin typeface="Century Gothic"/>
              </a:rPr>
              <a:t> un diagnostic de </a:t>
            </a:r>
            <a:r>
              <a:rPr lang="en-US" sz="1800" i="0" dirty="0" err="1">
                <a:latin typeface="Century Gothic"/>
              </a:rPr>
              <a:t>l'égalité</a:t>
            </a:r>
            <a:r>
              <a:rPr lang="en-US" sz="1800" i="0" dirty="0">
                <a:latin typeface="Century Gothic"/>
              </a:rPr>
              <a:t> hommes-femmes au sein de la société </a:t>
            </a:r>
            <a:r>
              <a:rPr lang="en-US" sz="1800" i="0" dirty="0" err="1">
                <a:latin typeface="Century Gothic"/>
              </a:rPr>
              <a:t>conforme</a:t>
            </a:r>
            <a:r>
              <a:rPr lang="en-US" sz="1800" i="0" dirty="0">
                <a:latin typeface="Century Gothic"/>
              </a:rPr>
              <a:t> au RGPD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sz="1800" i="0" dirty="0" err="1">
                <a:latin typeface="Century Gothic"/>
              </a:rPr>
              <a:t>Construire</a:t>
            </a:r>
            <a:r>
              <a:rPr lang="en-US" sz="1800" i="0" dirty="0">
                <a:latin typeface="Century Gothic"/>
              </a:rPr>
              <a:t> </a:t>
            </a:r>
            <a:r>
              <a:rPr lang="en-US" sz="1800" i="0" dirty="0" err="1">
                <a:latin typeface="Century Gothic"/>
              </a:rPr>
              <a:t>une</a:t>
            </a:r>
            <a:r>
              <a:rPr lang="en-US" sz="1800" i="0" dirty="0">
                <a:latin typeface="Century Gothic"/>
              </a:rPr>
              <a:t> politique </a:t>
            </a:r>
            <a:r>
              <a:rPr lang="en-US" sz="1800" i="0" dirty="0" err="1">
                <a:latin typeface="Century Gothic"/>
              </a:rPr>
              <a:t>d'égalité</a:t>
            </a:r>
            <a:r>
              <a:rPr lang="en-US" sz="1800" i="0" dirty="0">
                <a:latin typeface="Century Gothic"/>
              </a:rPr>
              <a:t> pour </a:t>
            </a:r>
            <a:r>
              <a:rPr lang="en-US" sz="1800" i="0" dirty="0" err="1">
                <a:latin typeface="Century Gothic"/>
              </a:rPr>
              <a:t>améliorer</a:t>
            </a:r>
            <a:r>
              <a:rPr lang="en-US" sz="1800" i="0" dirty="0">
                <a:latin typeface="Century Gothic"/>
              </a:rPr>
              <a:t> </a:t>
            </a:r>
            <a:r>
              <a:rPr lang="en-US" sz="1800" i="0" dirty="0" err="1">
                <a:latin typeface="Century Gothic"/>
              </a:rPr>
              <a:t>l'image</a:t>
            </a:r>
            <a:r>
              <a:rPr lang="en-US" sz="1800" i="0" dirty="0">
                <a:latin typeface="Century Gothic"/>
              </a:rPr>
              <a:t> de </a:t>
            </a:r>
            <a:r>
              <a:rPr lang="en-US" sz="1800" i="0" dirty="0" err="1">
                <a:latin typeface="Century Gothic"/>
              </a:rPr>
              <a:t>l'entreprise</a:t>
            </a:r>
            <a:r>
              <a:rPr lang="en-US" sz="1800" i="0" dirty="0">
                <a:latin typeface="Century Gothic"/>
              </a:rPr>
              <a:t> et </a:t>
            </a:r>
            <a:r>
              <a:rPr lang="en-US" sz="1800" i="0" dirty="0" err="1">
                <a:latin typeface="Century Gothic"/>
              </a:rPr>
              <a:t>attirer</a:t>
            </a:r>
            <a:r>
              <a:rPr lang="en-US" sz="1800" i="0" dirty="0">
                <a:latin typeface="Century Gothic"/>
              </a:rPr>
              <a:t> plus de talents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08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1062-D89F-B9A6-C9F8-BFA9FFE4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PROMOTION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9ED0B8-2969-15BA-0C39-38C06914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5D41D72-E884-DED2-9C63-D39F8A337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0" y="1803042"/>
            <a:ext cx="6117785" cy="48124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52BB69-D28F-59E7-55F5-46FB237D9647}"/>
              </a:ext>
            </a:extLst>
          </p:cNvPr>
          <p:cNvSpPr txBox="1"/>
          <p:nvPr/>
        </p:nvSpPr>
        <p:spPr>
          <a:xfrm>
            <a:off x="6949223" y="3681210"/>
            <a:ext cx="423392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/>
              <a:t>Le service commercial </a:t>
            </a:r>
            <a:r>
              <a:rPr lang="en-US" sz="1400" err="1"/>
              <a:t>est</a:t>
            </a:r>
            <a:r>
              <a:rPr lang="en-US" sz="1400" dirty="0"/>
              <a:t> </a:t>
            </a:r>
            <a:r>
              <a:rPr lang="en-US" sz="1400" err="1"/>
              <a:t>celui</a:t>
            </a:r>
            <a:r>
              <a:rPr lang="en-US" sz="1400" dirty="0"/>
              <a:t> qui a le </a:t>
            </a:r>
            <a:r>
              <a:rPr lang="en-US" sz="1400" err="1"/>
              <a:t>moins</a:t>
            </a:r>
            <a:r>
              <a:rPr lang="en-US" sz="1400" dirty="0"/>
              <a:t> </a:t>
            </a:r>
            <a:r>
              <a:rPr lang="en-US" sz="1400" err="1"/>
              <a:t>donné</a:t>
            </a:r>
            <a:r>
              <a:rPr lang="en-US" sz="1400" dirty="0"/>
              <a:t> de promotions.</a:t>
            </a:r>
            <a:endParaRPr lang="en-US"/>
          </a:p>
          <a:p>
            <a:pPr algn="just"/>
            <a:r>
              <a:rPr lang="en-US" sz="1400" dirty="0"/>
              <a:t>Des </a:t>
            </a:r>
            <a:r>
              <a:rPr lang="en-US" sz="1400" err="1"/>
              <a:t>informations</a:t>
            </a:r>
            <a:r>
              <a:rPr lang="en-US" sz="1400" dirty="0"/>
              <a:t> sur les promotions </a:t>
            </a:r>
            <a:r>
              <a:rPr lang="en-US" sz="1400" err="1"/>
              <a:t>sont</a:t>
            </a:r>
            <a:r>
              <a:rPr lang="en-US" sz="1400" dirty="0"/>
              <a:t> </a:t>
            </a:r>
            <a:r>
              <a:rPr lang="en-US" sz="1400" err="1"/>
              <a:t>manquantes</a:t>
            </a:r>
            <a:r>
              <a:rPr lang="en-US" sz="1400" dirty="0"/>
              <a:t> dans quatres services.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89A49B-4BAA-3852-87E4-2D276DF8C393}"/>
              </a:ext>
            </a:extLst>
          </p:cNvPr>
          <p:cNvCxnSpPr/>
          <p:nvPr/>
        </p:nvCxnSpPr>
        <p:spPr>
          <a:xfrm flipV="1">
            <a:off x="923364" y="1358153"/>
            <a:ext cx="10121153" cy="35859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95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2E518-D255-8B50-4E6F-E5A22D98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C48F02B9-CE06-84B6-42C6-77DCBEF3A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92" y="1715037"/>
            <a:ext cx="6214377" cy="484460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E1F6C0A-B25E-91CC-3014-D495C4F109B8}"/>
              </a:ext>
            </a:extLst>
          </p:cNvPr>
          <p:cNvSpPr txBox="1">
            <a:spLocks/>
          </p:cNvSpPr>
          <p:nvPr/>
        </p:nvSpPr>
        <p:spPr>
          <a:xfrm>
            <a:off x="845270" y="385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0" dirty="0"/>
              <a:t>PROMOTION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00351-DAB7-81D9-2050-7BC02C782829}"/>
              </a:ext>
            </a:extLst>
          </p:cNvPr>
          <p:cNvSpPr txBox="1"/>
          <p:nvPr/>
        </p:nvSpPr>
        <p:spPr>
          <a:xfrm>
            <a:off x="7120942" y="3208986"/>
            <a:ext cx="423392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/>
              <a:t>Les hommes de 30-39 </a:t>
            </a:r>
            <a:r>
              <a:rPr lang="en-US" sz="1400" err="1"/>
              <a:t>ans</a:t>
            </a:r>
            <a:r>
              <a:rPr lang="en-US" sz="1400" dirty="0"/>
              <a:t> </a:t>
            </a:r>
            <a:r>
              <a:rPr lang="en-US" sz="1400" err="1"/>
              <a:t>ont</a:t>
            </a:r>
            <a:r>
              <a:rPr lang="en-US" sz="1400" dirty="0"/>
              <a:t> plus </a:t>
            </a:r>
            <a:r>
              <a:rPr lang="en-US" sz="1400" err="1"/>
              <a:t>été</a:t>
            </a:r>
            <a:r>
              <a:rPr lang="en-US" sz="1400" dirty="0"/>
              <a:t> </a:t>
            </a:r>
            <a:r>
              <a:rPr lang="en-US" sz="1400" err="1"/>
              <a:t>promus</a:t>
            </a:r>
            <a:r>
              <a:rPr lang="en-US" sz="1400" dirty="0"/>
              <a:t> que les femmes du </a:t>
            </a:r>
            <a:r>
              <a:rPr lang="en-US" sz="1400" err="1"/>
              <a:t>même</a:t>
            </a:r>
            <a:r>
              <a:rPr lang="en-US" sz="1400" dirty="0"/>
              <a:t> </a:t>
            </a:r>
            <a:r>
              <a:rPr lang="en-US" sz="1400" err="1"/>
              <a:t>âge</a:t>
            </a:r>
            <a:r>
              <a:rPr lang="en-US" sz="1400" dirty="0"/>
              <a:t> (+36%). A </a:t>
            </a:r>
            <a:r>
              <a:rPr lang="en-US" sz="1400" err="1"/>
              <a:t>l'inverse</a:t>
            </a:r>
            <a:r>
              <a:rPr lang="en-US" sz="1400" dirty="0"/>
              <a:t> les femmes de 40-49 </a:t>
            </a:r>
            <a:r>
              <a:rPr lang="en-US" sz="1400" err="1"/>
              <a:t>ans</a:t>
            </a:r>
            <a:r>
              <a:rPr lang="en-US" sz="1400" dirty="0"/>
              <a:t> </a:t>
            </a:r>
            <a:r>
              <a:rPr lang="en-US" sz="1400" err="1"/>
              <a:t>ont</a:t>
            </a:r>
            <a:r>
              <a:rPr lang="en-US" sz="1400" dirty="0"/>
              <a:t> plus </a:t>
            </a:r>
            <a:r>
              <a:rPr lang="en-US" sz="1400" err="1"/>
              <a:t>été</a:t>
            </a:r>
            <a:r>
              <a:rPr lang="en-US" sz="1400" dirty="0"/>
              <a:t> </a:t>
            </a:r>
            <a:r>
              <a:rPr lang="en-US" sz="1400" err="1"/>
              <a:t>promues</a:t>
            </a:r>
            <a:r>
              <a:rPr lang="en-US" sz="1400" dirty="0"/>
              <a:t> (+30%)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F03A44-0AE7-D25D-C79C-E6A7489B79DA}"/>
              </a:ext>
            </a:extLst>
          </p:cNvPr>
          <p:cNvCxnSpPr/>
          <p:nvPr/>
        </p:nvCxnSpPr>
        <p:spPr>
          <a:xfrm flipV="1">
            <a:off x="923364" y="1358153"/>
            <a:ext cx="10121153" cy="35859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438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1062-D89F-B9A6-C9F8-BFA9FFE4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PROMOTION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9ED0B8-2969-15BA-0C39-38C06914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22</a:t>
            </a:fld>
            <a:endParaRPr lang="en-US"/>
          </a:p>
        </p:txBody>
      </p:sp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714F6B7-71EC-C7EA-9E37-4D24198C8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2" y="1757966"/>
            <a:ext cx="6096321" cy="4737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600EAF-AAEC-F8C1-D6A1-A7485451EB40}"/>
              </a:ext>
            </a:extLst>
          </p:cNvPr>
          <p:cNvSpPr txBox="1"/>
          <p:nvPr/>
        </p:nvSpPr>
        <p:spPr>
          <a:xfrm>
            <a:off x="6927761" y="2940675"/>
            <a:ext cx="443784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/>
              <a:t>Les hommes qui </a:t>
            </a:r>
            <a:r>
              <a:rPr lang="en-US" sz="1400" err="1"/>
              <a:t>ont</a:t>
            </a:r>
            <a:r>
              <a:rPr lang="en-US" sz="1400" dirty="0"/>
              <a:t> 20-25 </a:t>
            </a:r>
            <a:r>
              <a:rPr lang="en-US" sz="1400" err="1"/>
              <a:t>ans</a:t>
            </a:r>
            <a:r>
              <a:rPr lang="en-US" sz="1400" dirty="0"/>
              <a:t> </a:t>
            </a:r>
            <a:r>
              <a:rPr lang="en-US" sz="1400" err="1"/>
              <a:t>d'expérience</a:t>
            </a:r>
            <a:r>
              <a:rPr lang="en-US" sz="1400" dirty="0"/>
              <a:t> </a:t>
            </a:r>
            <a:r>
              <a:rPr lang="en-US" sz="1400" err="1"/>
              <a:t>sont</a:t>
            </a:r>
            <a:r>
              <a:rPr lang="en-US" sz="1400" dirty="0"/>
              <a:t> </a:t>
            </a:r>
            <a:r>
              <a:rPr lang="en-US" sz="1400" err="1"/>
              <a:t>ceux</a:t>
            </a:r>
            <a:r>
              <a:rPr lang="en-US" sz="1400" dirty="0"/>
              <a:t> qui </a:t>
            </a:r>
            <a:r>
              <a:rPr lang="en-US" sz="1400" err="1"/>
              <a:t>ont</a:t>
            </a:r>
            <a:r>
              <a:rPr lang="en-US" sz="1400" dirty="0"/>
              <a:t> le plus </a:t>
            </a:r>
            <a:r>
              <a:rPr lang="en-US" sz="1400" err="1"/>
              <a:t>été</a:t>
            </a:r>
            <a:r>
              <a:rPr lang="en-US" sz="1400" dirty="0"/>
              <a:t> </a:t>
            </a:r>
            <a:r>
              <a:rPr lang="en-US" sz="1400" err="1"/>
              <a:t>promus</a:t>
            </a:r>
            <a:r>
              <a:rPr lang="en-US" sz="1400" dirty="0"/>
              <a:t>. </a:t>
            </a:r>
            <a:endParaRPr lang="en-US"/>
          </a:p>
          <a:p>
            <a:pPr algn="just"/>
            <a:r>
              <a:rPr lang="en-US" sz="1400" dirty="0"/>
              <a:t>Les femmes qui </a:t>
            </a:r>
            <a:r>
              <a:rPr lang="en-US" sz="1400" dirty="0" err="1"/>
              <a:t>ont</a:t>
            </a:r>
            <a:r>
              <a:rPr lang="en-US" sz="1400" dirty="0"/>
              <a:t> 5 à 10 </a:t>
            </a:r>
            <a:r>
              <a:rPr lang="en-US" sz="1400" dirty="0" err="1"/>
              <a:t>ans</a:t>
            </a:r>
            <a:r>
              <a:rPr lang="en-US" sz="1400" dirty="0"/>
              <a:t> </a:t>
            </a:r>
            <a:r>
              <a:rPr lang="en-US" sz="1400" dirty="0" err="1"/>
              <a:t>d'ancienneté</a:t>
            </a:r>
            <a:r>
              <a:rPr lang="en-US" sz="1400" dirty="0"/>
              <a:t> </a:t>
            </a:r>
            <a:r>
              <a:rPr lang="en-US" sz="1400" dirty="0" err="1"/>
              <a:t>sont</a:t>
            </a:r>
            <a:r>
              <a:rPr lang="en-US" sz="1400" dirty="0"/>
              <a:t> plus de deux </a:t>
            </a:r>
            <a:r>
              <a:rPr lang="en-US" sz="1400" dirty="0" err="1"/>
              <a:t>fois</a:t>
            </a:r>
            <a:r>
              <a:rPr lang="en-US" sz="1400" dirty="0"/>
              <a:t>  plus </a:t>
            </a:r>
            <a:r>
              <a:rPr lang="en-US" sz="1400" dirty="0" err="1"/>
              <a:t>promues</a:t>
            </a:r>
            <a:r>
              <a:rPr lang="en-US" sz="1400" dirty="0"/>
              <a:t> que les hommes.</a:t>
            </a:r>
          </a:p>
          <a:p>
            <a:pPr algn="just"/>
            <a:r>
              <a:rPr lang="en-US" sz="1400" dirty="0"/>
              <a:t>On constate </a:t>
            </a:r>
            <a:r>
              <a:rPr lang="en-US" sz="1400" err="1"/>
              <a:t>une</a:t>
            </a:r>
            <a:r>
              <a:rPr lang="en-US" sz="1400" dirty="0"/>
              <a:t> </a:t>
            </a:r>
            <a:r>
              <a:rPr lang="en-US" sz="1400" err="1"/>
              <a:t>baisse</a:t>
            </a:r>
            <a:r>
              <a:rPr lang="en-US" sz="1400" dirty="0"/>
              <a:t> des promotions  ensuite.</a:t>
            </a: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AC6F9E-B834-9DE0-B37C-0F3DFACE436C}"/>
              </a:ext>
            </a:extLst>
          </p:cNvPr>
          <p:cNvCxnSpPr/>
          <p:nvPr/>
        </p:nvCxnSpPr>
        <p:spPr>
          <a:xfrm flipV="1">
            <a:off x="923364" y="1358153"/>
            <a:ext cx="10121153" cy="35859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72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7E80-32D2-8DFD-D33D-478360AD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" y="374090"/>
            <a:ext cx="11696162" cy="1347027"/>
          </a:xfrm>
        </p:spPr>
        <p:txBody>
          <a:bodyPr>
            <a:normAutofit/>
          </a:bodyPr>
          <a:lstStyle/>
          <a:p>
            <a:r>
              <a:rPr lang="en-US" sz="3600" i="0" dirty="0"/>
              <a:t>REMUNERATION EFFECTIVE </a:t>
            </a:r>
            <a:endParaRPr lang="en-US" sz="3600" i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DEC80-30D3-57BD-312B-FE09C2A0710F}"/>
              </a:ext>
            </a:extLst>
          </p:cNvPr>
          <p:cNvSpPr txBox="1"/>
          <p:nvPr/>
        </p:nvSpPr>
        <p:spPr>
          <a:xfrm>
            <a:off x="601015" y="5097887"/>
            <a:ext cx="1153303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En </a:t>
            </a:r>
            <a:r>
              <a:rPr lang="en-US" sz="2000" err="1"/>
              <a:t>moyenne</a:t>
            </a:r>
            <a:r>
              <a:rPr lang="en-US" sz="2000" dirty="0"/>
              <a:t>, les femmes </a:t>
            </a:r>
            <a:r>
              <a:rPr lang="en-US" sz="2000" err="1"/>
              <a:t>touchent</a:t>
            </a:r>
            <a:r>
              <a:rPr lang="en-US" sz="2000" dirty="0"/>
              <a:t> </a:t>
            </a:r>
            <a:r>
              <a:rPr lang="en-US" sz="2000" b="1" dirty="0"/>
              <a:t>5 267 €</a:t>
            </a:r>
            <a:r>
              <a:rPr lang="en-US" sz="2000" dirty="0"/>
              <a:t> </a:t>
            </a:r>
            <a:r>
              <a:rPr lang="en-US" sz="2000" err="1"/>
              <a:t>contre</a:t>
            </a:r>
            <a:r>
              <a:rPr lang="en-US" sz="2000" dirty="0"/>
              <a:t> </a:t>
            </a:r>
            <a:r>
              <a:rPr lang="en-US" sz="2000" b="1" dirty="0"/>
              <a:t>5 383 €</a:t>
            </a:r>
            <a:r>
              <a:rPr lang="en-US" sz="2000" dirty="0"/>
              <a:t>  pour les hommes </a:t>
            </a:r>
            <a:r>
              <a:rPr lang="en-US" sz="2000" err="1"/>
              <a:t>soit</a:t>
            </a:r>
            <a:r>
              <a:rPr lang="en-US" sz="2000" dirty="0"/>
              <a:t> </a:t>
            </a:r>
            <a:r>
              <a:rPr lang="en-US" sz="2400" b="1" dirty="0"/>
              <a:t>2.16 % </a:t>
            </a:r>
            <a:r>
              <a:rPr lang="en-US" sz="2000" dirty="0"/>
              <a:t>de </a:t>
            </a:r>
            <a:r>
              <a:rPr lang="en-US" sz="2000" err="1"/>
              <a:t>moins</a:t>
            </a:r>
            <a:r>
              <a:rPr lang="en-US" sz="20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05CB-73F9-8DEF-8BB7-FD15DFF1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 descr="A screenshot of a table&#10;&#10;Description automatically generated">
            <a:extLst>
              <a:ext uri="{FF2B5EF4-FFF2-40B4-BE49-F238E27FC236}">
                <a16:creationId xmlns:a16="http://schemas.microsoft.com/office/drawing/2014/main" id="{025676F0-72C7-A635-7C7B-3718141DC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5" y="2205593"/>
            <a:ext cx="11741522" cy="241319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BB06500-2800-9A12-8028-F81D2DD628A5}"/>
              </a:ext>
            </a:extLst>
          </p:cNvPr>
          <p:cNvCxnSpPr/>
          <p:nvPr/>
        </p:nvCxnSpPr>
        <p:spPr>
          <a:xfrm flipV="1">
            <a:off x="923364" y="1358153"/>
            <a:ext cx="10121153" cy="35859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029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2F42-F34D-73DB-CC65-4670ACB9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0" dirty="0"/>
              <a:t>REMUNERATION EFFECTIVE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368AA18-ADBA-2012-09AC-51DA3F45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EA246A-CDC6-5024-D808-0346A3709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726" y="1693572"/>
            <a:ext cx="5280660" cy="4114800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4BF9F41-50EE-11F7-B866-BB97556CC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61" y="1715037"/>
            <a:ext cx="528066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CD9020-F971-AAD1-7DFC-AA694417D372}"/>
              </a:ext>
            </a:extLst>
          </p:cNvPr>
          <p:cNvSpPr txBox="1"/>
          <p:nvPr/>
        </p:nvSpPr>
        <p:spPr>
          <a:xfrm>
            <a:off x="670774" y="5924281"/>
            <a:ext cx="48349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Le </a:t>
            </a:r>
            <a:r>
              <a:rPr lang="en-US" sz="1400" dirty="0" err="1"/>
              <a:t>salaire</a:t>
            </a:r>
            <a:r>
              <a:rPr lang="en-US" sz="1400" dirty="0"/>
              <a:t> </a:t>
            </a:r>
            <a:r>
              <a:rPr lang="en-US" sz="1400" dirty="0" err="1"/>
              <a:t>médian</a:t>
            </a:r>
            <a:r>
              <a:rPr lang="en-US" sz="1400" dirty="0"/>
              <a:t> </a:t>
            </a:r>
            <a:r>
              <a:rPr lang="en-US" sz="1400" dirty="0" err="1"/>
              <a:t>est</a:t>
            </a:r>
            <a:r>
              <a:rPr lang="en-US" sz="1400" dirty="0"/>
              <a:t> plus </a:t>
            </a:r>
            <a:r>
              <a:rPr lang="en-US" sz="1400" dirty="0" err="1"/>
              <a:t>faible</a:t>
            </a:r>
            <a:r>
              <a:rPr lang="en-US" sz="1400" dirty="0"/>
              <a:t> chez les femmes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elles</a:t>
            </a:r>
            <a:r>
              <a:rPr lang="en-US" sz="1400" dirty="0"/>
              <a:t> </a:t>
            </a:r>
            <a:r>
              <a:rPr lang="en-US" sz="1400" dirty="0" err="1"/>
              <a:t>sont</a:t>
            </a:r>
            <a:r>
              <a:rPr lang="en-US" sz="1400" dirty="0"/>
              <a:t> </a:t>
            </a:r>
            <a:r>
              <a:rPr lang="en-US" sz="1400" dirty="0" err="1"/>
              <a:t>mieux</a:t>
            </a:r>
            <a:r>
              <a:rPr lang="en-US" sz="1400" dirty="0"/>
              <a:t> </a:t>
            </a:r>
            <a:r>
              <a:rPr lang="en-US" sz="1400" dirty="0" err="1"/>
              <a:t>payées</a:t>
            </a:r>
            <a:r>
              <a:rPr lang="en-US" sz="1400" dirty="0"/>
              <a:t> que les hommes (Q1à Q3).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04224-CD32-180D-FFB1-509940A82ED2}"/>
              </a:ext>
            </a:extLst>
          </p:cNvPr>
          <p:cNvSpPr txBox="1"/>
          <p:nvPr/>
        </p:nvSpPr>
        <p:spPr>
          <a:xfrm>
            <a:off x="6519929" y="5924281"/>
            <a:ext cx="48349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Les 40-49 </a:t>
            </a:r>
            <a:r>
              <a:rPr lang="en-US" sz="1400" dirty="0" err="1"/>
              <a:t>ans</a:t>
            </a:r>
            <a:r>
              <a:rPr lang="en-US" sz="1400" dirty="0"/>
              <a:t> </a:t>
            </a:r>
            <a:r>
              <a:rPr lang="en-US" sz="1400" dirty="0" err="1"/>
              <a:t>sont</a:t>
            </a:r>
            <a:r>
              <a:rPr lang="en-US" sz="1400" dirty="0"/>
              <a:t> les </a:t>
            </a:r>
            <a:r>
              <a:rPr lang="en-US" sz="1400" dirty="0" err="1"/>
              <a:t>mieux</a:t>
            </a:r>
            <a:r>
              <a:rPr lang="en-US" sz="1400" dirty="0"/>
              <a:t> </a:t>
            </a:r>
            <a:r>
              <a:rPr lang="en-US" sz="1400" dirty="0" err="1"/>
              <a:t>payés</a:t>
            </a:r>
            <a:r>
              <a:rPr lang="en-US" sz="1400" dirty="0"/>
              <a:t>, il y a </a:t>
            </a:r>
            <a:r>
              <a:rPr lang="en-US" sz="1400" dirty="0" err="1"/>
              <a:t>moins</a:t>
            </a:r>
            <a:r>
              <a:rPr lang="en-US" sz="1400" dirty="0"/>
              <a:t> </a:t>
            </a:r>
            <a:r>
              <a:rPr lang="en-US" sz="1400" dirty="0" err="1"/>
              <a:t>d'écart</a:t>
            </a:r>
            <a:r>
              <a:rPr lang="en-US" sz="1400" dirty="0"/>
              <a:t> de </a:t>
            </a:r>
            <a:r>
              <a:rPr lang="en-US" sz="1400" dirty="0" err="1"/>
              <a:t>salaire</a:t>
            </a:r>
            <a:r>
              <a:rPr lang="en-US" sz="1400" dirty="0"/>
              <a:t> bas chez les 30-39 ans.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47DA09-3749-0FEE-090D-26FC3A6FED2C}"/>
              </a:ext>
            </a:extLst>
          </p:cNvPr>
          <p:cNvCxnSpPr/>
          <p:nvPr/>
        </p:nvCxnSpPr>
        <p:spPr>
          <a:xfrm flipV="1">
            <a:off x="923364" y="1358153"/>
            <a:ext cx="10121153" cy="35859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29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4968-BC65-28E7-990C-1ACF204D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0" dirty="0"/>
              <a:t>REMUNERATION EFFECTIVE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B8CC-35D8-328E-2B0A-A1D011C9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D77AA-AB9A-79A7-1925-19F2A1C3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22" y="1833093"/>
            <a:ext cx="5699223" cy="443677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71DA1CE-CCB9-E01B-745C-CAD2EB91C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823" y="3111897"/>
            <a:ext cx="6660524" cy="143913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032A1B-8AE6-97E5-8C40-184923B9FFE6}"/>
              </a:ext>
            </a:extLst>
          </p:cNvPr>
          <p:cNvCxnSpPr/>
          <p:nvPr/>
        </p:nvCxnSpPr>
        <p:spPr>
          <a:xfrm flipV="1">
            <a:off x="923364" y="1358153"/>
            <a:ext cx="10121153" cy="35859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30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4968-BC65-28E7-990C-1ACF204D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0" dirty="0"/>
              <a:t>REMUNERATION EFFECTIVE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B8CC-35D8-328E-2B0A-A1D011C9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A0B725D1-2FB8-F4B6-ACB1-29F8F21C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6" y="1813774"/>
            <a:ext cx="5688490" cy="443677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DDCC0D2-0BAD-5DF1-91EF-6A3DEDF49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175" y="3059990"/>
            <a:ext cx="6102439" cy="192931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12592D-0DE0-47EB-DC53-568E88E3F8E0}"/>
              </a:ext>
            </a:extLst>
          </p:cNvPr>
          <p:cNvCxnSpPr/>
          <p:nvPr/>
        </p:nvCxnSpPr>
        <p:spPr>
          <a:xfrm flipV="1">
            <a:off x="923364" y="1358153"/>
            <a:ext cx="10121153" cy="35859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810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855E-A35E-8808-8BC1-326BCA6B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0" dirty="0"/>
              <a:t>REMUNERATION EFFECTIVE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C47EE0-DC79-E765-7BFC-5F950F6F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A graph showing a number of people&#10;&#10;Description automatically generated">
            <a:extLst>
              <a:ext uri="{FF2B5EF4-FFF2-40B4-BE49-F238E27FC236}">
                <a16:creationId xmlns:a16="http://schemas.microsoft.com/office/drawing/2014/main" id="{9231AE4C-EE4D-85CB-C940-7E3EA2FA5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120" y="1351398"/>
            <a:ext cx="5763365" cy="4486645"/>
          </a:xfrm>
          <a:prstGeom prst="rect">
            <a:avLst/>
          </a:prstGeom>
        </p:spPr>
      </p:pic>
      <p:pic>
        <p:nvPicPr>
          <p:cNvPr id="8" name="Picture 7" descr="A graph of a bar chart&#10;&#10;Description automatically generated">
            <a:extLst>
              <a:ext uri="{FF2B5EF4-FFF2-40B4-BE49-F238E27FC236}">
                <a16:creationId xmlns:a16="http://schemas.microsoft.com/office/drawing/2014/main" id="{1054C690-E3EC-E67A-B3AA-77658D825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7" y="1494959"/>
            <a:ext cx="5763365" cy="4495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0D4973-F875-D2A9-2A38-DDFD3C937B41}"/>
              </a:ext>
            </a:extLst>
          </p:cNvPr>
          <p:cNvSpPr txBox="1"/>
          <p:nvPr/>
        </p:nvSpPr>
        <p:spPr>
          <a:xfrm>
            <a:off x="254895" y="5988834"/>
            <a:ext cx="55894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Les femmes </a:t>
            </a:r>
            <a:r>
              <a:rPr lang="en-US" sz="1400" dirty="0" err="1"/>
              <a:t>gagnent</a:t>
            </a:r>
            <a:r>
              <a:rPr lang="en-US" sz="1400" dirty="0"/>
              <a:t> de plus 0.36% que les hommes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moyenne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CDI et 2.38% de plus </a:t>
            </a:r>
            <a:r>
              <a:rPr lang="en-US" sz="1400" dirty="0" err="1"/>
              <a:t>en</a:t>
            </a:r>
            <a:r>
              <a:rPr lang="en-US" sz="1400" dirty="0"/>
              <a:t> CDD.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90338-CDB3-9014-60F3-D0BC02EF208B}"/>
              </a:ext>
            </a:extLst>
          </p:cNvPr>
          <p:cNvSpPr txBox="1"/>
          <p:nvPr/>
        </p:nvSpPr>
        <p:spPr>
          <a:xfrm>
            <a:off x="6093317" y="5838579"/>
            <a:ext cx="558949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Les femmes </a:t>
            </a:r>
            <a:r>
              <a:rPr lang="en-US" sz="1400" dirty="0" err="1"/>
              <a:t>gagnent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moyenne</a:t>
            </a:r>
            <a:r>
              <a:rPr lang="en-US" sz="1400" dirty="0"/>
              <a:t> 3.65% de plus les hommes à temps </a:t>
            </a:r>
            <a:r>
              <a:rPr lang="en-US" sz="1400" dirty="0" err="1"/>
              <a:t>partiel</a:t>
            </a:r>
            <a:r>
              <a:rPr lang="en-US" sz="1400" dirty="0"/>
              <a:t>. Les hommes </a:t>
            </a:r>
            <a:r>
              <a:rPr lang="en-US" sz="1400" dirty="0" err="1"/>
              <a:t>sont</a:t>
            </a:r>
            <a:r>
              <a:rPr lang="en-US" sz="1400" dirty="0"/>
              <a:t> </a:t>
            </a:r>
            <a:r>
              <a:rPr lang="en-US" sz="1400" dirty="0" err="1"/>
              <a:t>payés</a:t>
            </a:r>
            <a:r>
              <a:rPr lang="en-US" sz="1400" dirty="0"/>
              <a:t> 3.19% de plus que les femmes à temps plein.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A35519-609A-7D87-8D04-9B84CBC98D87}"/>
              </a:ext>
            </a:extLst>
          </p:cNvPr>
          <p:cNvCxnSpPr/>
          <p:nvPr/>
        </p:nvCxnSpPr>
        <p:spPr>
          <a:xfrm flipV="1">
            <a:off x="923364" y="1358153"/>
            <a:ext cx="10121153" cy="35859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17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D22F-8A48-A682-3B0E-0162F5A1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/>
              <a:t>SECURITE ET SANTE AU TRAVAIL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D972DB6-B46B-81CD-8F3B-3E26CDA8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1D19A9A6-A23A-FE46-ADB8-D3F027DD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52" y="1856198"/>
            <a:ext cx="5881674" cy="4576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98304B-1CA4-3E11-4664-6D1AD639F20C}"/>
              </a:ext>
            </a:extLst>
          </p:cNvPr>
          <p:cNvSpPr txBox="1"/>
          <p:nvPr/>
        </p:nvSpPr>
        <p:spPr>
          <a:xfrm>
            <a:off x="6269296" y="3184237"/>
            <a:ext cx="50819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Il y a </a:t>
            </a:r>
            <a:r>
              <a:rPr lang="en-US" sz="1400" dirty="0" err="1"/>
              <a:t>presque</a:t>
            </a:r>
            <a:r>
              <a:rPr lang="en-US" sz="1400" dirty="0"/>
              <a:t> </a:t>
            </a:r>
            <a:r>
              <a:rPr lang="en-US" sz="1400" dirty="0" err="1"/>
              <a:t>autant</a:t>
            </a:r>
            <a:r>
              <a:rPr lang="en-US" sz="1400" dirty="0"/>
              <a:t> </a:t>
            </a:r>
            <a:r>
              <a:rPr lang="en-US" sz="1400" dirty="0" err="1"/>
              <a:t>d'accident</a:t>
            </a:r>
            <a:r>
              <a:rPr lang="en-US" sz="1400" dirty="0"/>
              <a:t> chez les hommes que chez les femmes.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F9E2CE-AEBC-6F67-40CC-FC6D3F456C66}"/>
              </a:ext>
            </a:extLst>
          </p:cNvPr>
          <p:cNvCxnSpPr/>
          <p:nvPr/>
        </p:nvCxnSpPr>
        <p:spPr>
          <a:xfrm flipV="1">
            <a:off x="923364" y="1358153"/>
            <a:ext cx="10121153" cy="35859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7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showing a number of men and women&#10;&#10;Description automatically generated">
            <a:extLst>
              <a:ext uri="{FF2B5EF4-FFF2-40B4-BE49-F238E27FC236}">
                <a16:creationId xmlns:a16="http://schemas.microsoft.com/office/drawing/2014/main" id="{CD62B9E5-4253-130D-5951-F082648D3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95" y="1778064"/>
            <a:ext cx="5955469" cy="42097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EF0D9-CDE7-4EB7-C705-B4A84701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SECURITE ET SANTE AU TRAVAIL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4220BEE-1F61-05EC-4307-C2A31F7C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A0AF2-53CB-36CC-4392-8404EF47C2D5}"/>
              </a:ext>
            </a:extLst>
          </p:cNvPr>
          <p:cNvSpPr txBox="1"/>
          <p:nvPr/>
        </p:nvSpPr>
        <p:spPr>
          <a:xfrm>
            <a:off x="702971" y="6117464"/>
            <a:ext cx="48349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Les 50 </a:t>
            </a:r>
            <a:r>
              <a:rPr lang="en-US" sz="1400" dirty="0" err="1"/>
              <a:t>ans</a:t>
            </a:r>
            <a:r>
              <a:rPr lang="en-US" sz="1400" dirty="0"/>
              <a:t> et plus </a:t>
            </a:r>
            <a:r>
              <a:rPr lang="en-US" sz="1400" dirty="0" err="1"/>
              <a:t>sont</a:t>
            </a:r>
            <a:r>
              <a:rPr lang="en-US" sz="1400" dirty="0"/>
              <a:t> les plus </a:t>
            </a:r>
            <a:r>
              <a:rPr lang="en-US" sz="1400" dirty="0" err="1"/>
              <a:t>concernés</a:t>
            </a:r>
            <a:r>
              <a:rPr lang="en-US" sz="1400" dirty="0"/>
              <a:t>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F2178-9206-F0C2-6DCD-CBA2A8DABF47}"/>
              </a:ext>
            </a:extLst>
          </p:cNvPr>
          <p:cNvSpPr txBox="1"/>
          <p:nvPr/>
        </p:nvSpPr>
        <p:spPr>
          <a:xfrm>
            <a:off x="6101366" y="6031604"/>
            <a:ext cx="52105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73% des femmes de 50 </a:t>
            </a:r>
            <a:r>
              <a:rPr lang="en-US" sz="1400" dirty="0" err="1"/>
              <a:t>ans</a:t>
            </a:r>
            <a:r>
              <a:rPr lang="en-US" sz="1400" dirty="0"/>
              <a:t> et plus </a:t>
            </a:r>
            <a:r>
              <a:rPr lang="en-US" sz="1400" dirty="0" err="1"/>
              <a:t>ont</a:t>
            </a:r>
            <a:r>
              <a:rPr lang="en-US" sz="1400" dirty="0"/>
              <a:t> déjà </a:t>
            </a:r>
            <a:r>
              <a:rPr lang="en-US" sz="1400" dirty="0" err="1"/>
              <a:t>eu</a:t>
            </a:r>
            <a:r>
              <a:rPr lang="en-US" sz="1400" dirty="0"/>
              <a:t> un accident </a:t>
            </a:r>
            <a:r>
              <a:rPr lang="en-US" sz="1400" dirty="0" err="1"/>
              <a:t>contre</a:t>
            </a:r>
            <a:r>
              <a:rPr lang="en-US" sz="1400" dirty="0"/>
              <a:t> 64% des hommes.</a:t>
            </a:r>
          </a:p>
        </p:txBody>
      </p:sp>
      <p:pic>
        <p:nvPicPr>
          <p:cNvPr id="9" name="Picture 8" descr="A pie chart with numbers and a number of people&#10;&#10;Description automatically generated">
            <a:extLst>
              <a:ext uri="{FF2B5EF4-FFF2-40B4-BE49-F238E27FC236}">
                <a16:creationId xmlns:a16="http://schemas.microsoft.com/office/drawing/2014/main" id="{05016F29-1FC1-2AB3-F192-E637B2187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97" y="1779431"/>
            <a:ext cx="5384196" cy="420949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DC2304-A6E4-7E40-A14F-A1801A7EEA05}"/>
              </a:ext>
            </a:extLst>
          </p:cNvPr>
          <p:cNvCxnSpPr/>
          <p:nvPr/>
        </p:nvCxnSpPr>
        <p:spPr>
          <a:xfrm flipV="1">
            <a:off x="923364" y="1358153"/>
            <a:ext cx="10121153" cy="35859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9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1066E-0242-3860-03D5-1980A4A1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45" y="2534618"/>
            <a:ext cx="3783469" cy="14974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/>
              <a:t>Méthodologie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ED6C4-3260-66BC-D45B-99939FB6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6" name="TextBox 2">
            <a:extLst>
              <a:ext uri="{FF2B5EF4-FFF2-40B4-BE49-F238E27FC236}">
                <a16:creationId xmlns:a16="http://schemas.microsoft.com/office/drawing/2014/main" id="{459BD1FD-514B-7815-150D-B0262BAE0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9808169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07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B8987-F2E2-26C3-5877-FAC453FB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F44A8-4892-9263-FC6E-7738DFEA4D80}"/>
              </a:ext>
            </a:extLst>
          </p:cNvPr>
          <p:cNvSpPr txBox="1"/>
          <p:nvPr/>
        </p:nvSpPr>
        <p:spPr>
          <a:xfrm>
            <a:off x="6096189" y="841345"/>
            <a:ext cx="5236273" cy="54313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Les </a:t>
            </a:r>
            <a:r>
              <a:rPr lang="en-US" sz="2000" dirty="0" err="1"/>
              <a:t>inégalités</a:t>
            </a:r>
            <a:r>
              <a:rPr lang="en-US" sz="2000" dirty="0"/>
              <a:t> hommes-femmes au sein de </a:t>
            </a:r>
            <a:r>
              <a:rPr lang="en-US" sz="2000" dirty="0" err="1"/>
              <a:t>notre</a:t>
            </a:r>
            <a:r>
              <a:rPr lang="en-US" sz="2000" dirty="0"/>
              <a:t> structure tant au </a:t>
            </a:r>
            <a:r>
              <a:rPr lang="en-US" sz="2000" dirty="0" err="1"/>
              <a:t>niveau</a:t>
            </a:r>
            <a:r>
              <a:rPr lang="en-US" sz="2000" dirty="0"/>
              <a:t> du </a:t>
            </a:r>
            <a:r>
              <a:rPr lang="en-US" sz="2000" dirty="0" err="1"/>
              <a:t>salaire</a:t>
            </a:r>
            <a:r>
              <a:rPr lang="en-US" sz="2000" dirty="0"/>
              <a:t>, des promotions que des accidents ne </a:t>
            </a:r>
            <a:r>
              <a:rPr lang="en-US" sz="2000" dirty="0" err="1"/>
              <a:t>sont</a:t>
            </a:r>
            <a:r>
              <a:rPr lang="en-US" sz="2000" dirty="0"/>
              <a:t> pas très </a:t>
            </a:r>
            <a:r>
              <a:rPr lang="en-US" sz="2000" dirty="0" err="1"/>
              <a:t>marqués</a:t>
            </a:r>
            <a:r>
              <a:rPr lang="en-US" sz="2000" dirty="0"/>
              <a:t> et </a:t>
            </a:r>
            <a:r>
              <a:rPr lang="en-US" sz="2000" dirty="0" err="1"/>
              <a:t>sont</a:t>
            </a:r>
            <a:r>
              <a:rPr lang="en-US" sz="2000" dirty="0"/>
              <a:t> </a:t>
            </a:r>
            <a:r>
              <a:rPr lang="en-US" sz="2000" dirty="0" err="1"/>
              <a:t>autant</a:t>
            </a:r>
            <a:r>
              <a:rPr lang="en-US" sz="2000" dirty="0"/>
              <a:t> du </a:t>
            </a:r>
            <a:r>
              <a:rPr lang="en-US" sz="2000" dirty="0" err="1"/>
              <a:t>côté</a:t>
            </a:r>
            <a:r>
              <a:rPr lang="en-US" sz="2000" dirty="0"/>
              <a:t> des hommes que des femmes. 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spcAft>
                <a:spcPts val="600"/>
              </a:spcAft>
            </a:pPr>
            <a:r>
              <a:rPr lang="en-US" sz="2000" dirty="0"/>
              <a:t>Dans le </a:t>
            </a:r>
            <a:r>
              <a:rPr lang="en-US" sz="2000" err="1"/>
              <a:t>détail</a:t>
            </a:r>
            <a:r>
              <a:rPr lang="en-US" sz="2000" dirty="0"/>
              <a:t> </a:t>
            </a:r>
            <a:endParaRPr lang="en-US"/>
          </a:p>
          <a:p>
            <a:pPr marL="342900" indent="-342900" algn="just">
              <a:spcAft>
                <a:spcPts val="600"/>
              </a:spcAft>
              <a:buFont typeface="Arial"/>
              <a:buChar char="•"/>
            </a:pPr>
            <a:r>
              <a:rPr lang="en-US" sz="2000" dirty="0" err="1"/>
              <a:t>L'écart</a:t>
            </a:r>
            <a:r>
              <a:rPr lang="en-US" sz="2000" dirty="0"/>
              <a:t> de </a:t>
            </a:r>
            <a:r>
              <a:rPr lang="en-US" sz="2000" dirty="0" err="1"/>
              <a:t>salaire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important au sein</a:t>
            </a:r>
            <a:endParaRPr lang="en-US"/>
          </a:p>
          <a:p>
            <a:pPr algn="just">
              <a:spcAft>
                <a:spcPts val="600"/>
              </a:spcAft>
            </a:pPr>
            <a:r>
              <a:rPr lang="en-US" sz="2000" dirty="0"/>
              <a:t>du </a:t>
            </a:r>
            <a:r>
              <a:rPr lang="en-US" sz="2000" dirty="0" err="1"/>
              <a:t>département</a:t>
            </a:r>
            <a:r>
              <a:rPr lang="en-US" sz="2000" dirty="0"/>
              <a:t> Marketing, commercial et RH (hommes) et </a:t>
            </a:r>
            <a:r>
              <a:rPr lang="en-US" sz="2000" dirty="0" err="1"/>
              <a:t>Comptabilité</a:t>
            </a:r>
            <a:r>
              <a:rPr lang="en-US" sz="2000" dirty="0"/>
              <a:t> (femmes). </a:t>
            </a:r>
            <a:endParaRPr lang="en-US"/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Il y a plus de femmes </a:t>
            </a:r>
            <a:r>
              <a:rPr lang="en-US" sz="2000" err="1"/>
              <a:t>en</a:t>
            </a:r>
            <a:r>
              <a:rPr lang="en-US" sz="2000" dirty="0"/>
              <a:t> CDD que </a:t>
            </a:r>
            <a:r>
              <a:rPr lang="en-US" sz="2000" err="1"/>
              <a:t>d'hommes</a:t>
            </a:r>
            <a:r>
              <a:rPr lang="en-US" sz="2000" dirty="0"/>
              <a:t>. </a:t>
            </a:r>
            <a:endParaRPr lang="en-US"/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Les 50 </a:t>
            </a:r>
            <a:r>
              <a:rPr lang="en-US" sz="2000" err="1"/>
              <a:t>ans</a:t>
            </a:r>
            <a:r>
              <a:rPr lang="en-US" sz="2000" dirty="0"/>
              <a:t> et plus </a:t>
            </a:r>
            <a:r>
              <a:rPr lang="en-US" sz="2000" err="1"/>
              <a:t>sont</a:t>
            </a:r>
            <a:r>
              <a:rPr lang="en-US" sz="2000" dirty="0"/>
              <a:t> les plus </a:t>
            </a:r>
            <a:r>
              <a:rPr lang="en-US" sz="2000" err="1"/>
              <a:t>touchés</a:t>
            </a:r>
            <a:r>
              <a:rPr lang="en-US" sz="2000" dirty="0"/>
              <a:t> par les accidents de travail. </a:t>
            </a:r>
            <a:endParaRPr lang="en-US"/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Les femmes de 30-39 </a:t>
            </a:r>
            <a:r>
              <a:rPr lang="en-US" sz="2000" dirty="0" err="1"/>
              <a:t>ans</a:t>
            </a:r>
            <a:r>
              <a:rPr lang="en-US" sz="2000" dirty="0"/>
              <a:t> </a:t>
            </a:r>
            <a:r>
              <a:rPr lang="en-US" sz="2000" dirty="0" err="1"/>
              <a:t>ont</a:t>
            </a:r>
            <a:r>
              <a:rPr lang="en-US" sz="2000" dirty="0"/>
              <a:t> </a:t>
            </a:r>
            <a:r>
              <a:rPr lang="en-US" sz="2000" dirty="0" err="1"/>
              <a:t>moins</a:t>
            </a:r>
            <a:r>
              <a:rPr lang="en-US" sz="2000" dirty="0"/>
              <a:t> de promotions que les 30-39 </a:t>
            </a:r>
            <a:r>
              <a:rPr lang="en-US" sz="2000" dirty="0" err="1"/>
              <a:t>ans</a:t>
            </a:r>
            <a:r>
              <a:rPr lang="en-US" sz="2000" dirty="0"/>
              <a:t> hommes. </a:t>
            </a:r>
            <a:r>
              <a:rPr lang="en-US" sz="2000" dirty="0" err="1"/>
              <a:t>C'est</a:t>
            </a:r>
            <a:r>
              <a:rPr lang="en-US" sz="2000" dirty="0"/>
              <a:t> </a:t>
            </a:r>
            <a:r>
              <a:rPr lang="en-US" sz="2000" dirty="0" err="1"/>
              <a:t>l'inverse</a:t>
            </a:r>
            <a:r>
              <a:rPr lang="en-US" sz="2000" dirty="0"/>
              <a:t> dans la </a:t>
            </a:r>
            <a:r>
              <a:rPr lang="en-US" sz="2000" dirty="0" err="1"/>
              <a:t>catégorie</a:t>
            </a:r>
            <a:r>
              <a:rPr lang="en-US" sz="2000" dirty="0"/>
              <a:t> 40-49ans.</a:t>
            </a:r>
            <a:endParaRPr lang="en-US" dirty="0"/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Les données </a:t>
            </a:r>
            <a:r>
              <a:rPr lang="en-US" sz="2000" dirty="0" err="1"/>
              <a:t>manquantes</a:t>
            </a:r>
            <a:r>
              <a:rPr lang="en-US" sz="2000" dirty="0"/>
              <a:t> dans les quatres services </a:t>
            </a:r>
            <a:r>
              <a:rPr lang="en-US" sz="2000" dirty="0" err="1"/>
              <a:t>sont</a:t>
            </a:r>
            <a:r>
              <a:rPr lang="en-US" sz="2000" dirty="0"/>
              <a:t> a </a:t>
            </a:r>
            <a:r>
              <a:rPr lang="en-US" sz="2000" dirty="0" err="1"/>
              <a:t>récupérer</a:t>
            </a:r>
            <a:r>
              <a:rPr lang="en-US" sz="2000" dirty="0"/>
              <a:t> </a:t>
            </a:r>
            <a:r>
              <a:rPr lang="en-US" sz="2000" dirty="0" err="1"/>
              <a:t>avant</a:t>
            </a:r>
            <a:r>
              <a:rPr lang="en-US" sz="2000" dirty="0"/>
              <a:t> </a:t>
            </a:r>
            <a:r>
              <a:rPr lang="en-US" sz="2000" dirty="0" err="1"/>
              <a:t>calcul</a:t>
            </a:r>
            <a:r>
              <a:rPr lang="en-US" sz="2000" dirty="0"/>
              <a:t> de </a:t>
            </a:r>
            <a:r>
              <a:rPr lang="en-US" sz="2000" dirty="0" err="1"/>
              <a:t>l'index</a:t>
            </a:r>
            <a:r>
              <a:rPr lang="en-US" sz="2000" dirty="0"/>
              <a:t>  </a:t>
            </a:r>
            <a:endParaRPr lang="en-US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9F10D-6A8B-217F-D341-F54DA334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8454" y="6356350"/>
            <a:ext cx="98534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05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D40E-D4F1-6A37-DD38-F88E8C7C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Annexes</a:t>
            </a:r>
          </a:p>
        </p:txBody>
      </p:sp>
      <p:pic>
        <p:nvPicPr>
          <p:cNvPr id="5" name="Content Placeholder 4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BEC7CA02-10FE-58C6-21F3-97D6AB35C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880" y="2065342"/>
            <a:ext cx="5318154" cy="41605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D2865-F8E5-014B-E393-D7902106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ECAF2-8ABC-9DFA-EC91-D02610955FD7}"/>
              </a:ext>
            </a:extLst>
          </p:cNvPr>
          <p:cNvSpPr txBox="1"/>
          <p:nvPr/>
        </p:nvSpPr>
        <p:spPr>
          <a:xfrm>
            <a:off x="842493" y="1880852"/>
            <a:ext cx="8559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Fig.1</a:t>
            </a:r>
          </a:p>
        </p:txBody>
      </p:sp>
    </p:spTree>
    <p:extLst>
      <p:ext uri="{BB962C8B-B14F-4D97-AF65-F5344CB8AC3E}">
        <p14:creationId xmlns:p14="http://schemas.microsoft.com/office/powerpoint/2010/main" val="326090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23FBE-7832-0A00-67E1-E1CC15B2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1058780"/>
            <a:ext cx="5602705" cy="30921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500" dirty="0"/>
              <a:t>RGPD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6AF13D-8323-AC77-B220-00F90734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4212" y="6356350"/>
            <a:ext cx="5795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C5F53-98D1-0674-E9AB-5B207472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01" y="273284"/>
            <a:ext cx="3524250" cy="5431376"/>
          </a:xfrm>
        </p:spPr>
        <p:txBody>
          <a:bodyPr>
            <a:normAutofit/>
          </a:bodyPr>
          <a:lstStyle/>
          <a:p>
            <a:r>
              <a:rPr lang="en-US" dirty="0" err="1"/>
              <a:t>Qu'est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que le RGPD 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Qui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concerné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F73E-A8D9-EBB4-C13C-B2F9F1D8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207003"/>
            <a:ext cx="5257801" cy="1395996"/>
          </a:xfrm>
        </p:spPr>
        <p:txBody>
          <a:bodyPr anchor="ctr">
            <a:normAutofit/>
          </a:bodyPr>
          <a:lstStyle/>
          <a:p>
            <a:pPr algn="just"/>
            <a:endParaRPr lang="en-US" sz="1800" dirty="0">
              <a:solidFill>
                <a:srgbClr val="202124"/>
              </a:solidFill>
            </a:endParaRPr>
          </a:p>
          <a:p>
            <a:pPr algn="just"/>
            <a:endParaRPr lang="en-US" sz="1800">
              <a:solidFill>
                <a:srgbClr val="202124"/>
              </a:solidFill>
            </a:endParaRPr>
          </a:p>
          <a:p>
            <a:pPr algn="just"/>
            <a:endParaRPr lang="en-US" sz="1800">
              <a:solidFill>
                <a:srgbClr val="202124"/>
              </a:solidFill>
            </a:endParaRPr>
          </a:p>
          <a:p>
            <a:pPr algn="just"/>
            <a:endParaRPr lang="en-US" sz="1800" dirty="0">
              <a:solidFill>
                <a:srgbClr val="44444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D9A22-CD38-8500-167A-067D817A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6F52E29-A821-F5E6-88E2-089A29E544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7189116"/>
              </p:ext>
            </p:extLst>
          </p:nvPr>
        </p:nvGraphicFramePr>
        <p:xfrm>
          <a:off x="5667587" y="1352205"/>
          <a:ext cx="6358722" cy="95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D8303CA5-2396-290D-CEA9-899385A64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741914"/>
              </p:ext>
            </p:extLst>
          </p:nvPr>
        </p:nvGraphicFramePr>
        <p:xfrm>
          <a:off x="5667840" y="3055625"/>
          <a:ext cx="6366299" cy="2747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1238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31D0D-DAC4-9D99-4F4C-C8081DFB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US"/>
              <a:t>Les grands principes du RGPD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BEF0E-3453-9BD3-1EF2-EF7F547E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B5950E9-2955-DB10-CE37-9A6B0426B3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472238"/>
              </p:ext>
            </p:extLst>
          </p:nvPr>
        </p:nvGraphicFramePr>
        <p:xfrm>
          <a:off x="5515441" y="805485"/>
          <a:ext cx="6366299" cy="4997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881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364A1-47D6-B751-9F4C-DAA4DA6E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90" y="2556083"/>
            <a:ext cx="4008848" cy="14974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err="1"/>
              <a:t>D'où</a:t>
            </a:r>
            <a:r>
              <a:rPr lang="en-US" sz="3200" dirty="0"/>
              <a:t> </a:t>
            </a:r>
            <a:r>
              <a:rPr lang="en-US" sz="3200" err="1"/>
              <a:t>proviennent</a:t>
            </a:r>
            <a:r>
              <a:rPr lang="en-US" sz="3200" dirty="0"/>
              <a:t> </a:t>
            </a:r>
            <a:r>
              <a:rPr lang="en-US" sz="3200" err="1"/>
              <a:t>nos</a:t>
            </a:r>
            <a:r>
              <a:rPr lang="en-US" sz="3200" dirty="0"/>
              <a:t> données ? </a:t>
            </a:r>
            <a:r>
              <a:rPr lang="en-US" sz="3200" err="1"/>
              <a:t>Qu'elles</a:t>
            </a:r>
            <a:r>
              <a:rPr lang="en-US" sz="3200" dirty="0"/>
              <a:t> </a:t>
            </a:r>
            <a:r>
              <a:rPr lang="en-US" sz="3200" err="1"/>
              <a:t>sont-elles</a:t>
            </a:r>
            <a:r>
              <a:rPr lang="en-US" sz="3200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AD69A-7D3E-C4B0-E171-FC18835B709D}"/>
              </a:ext>
            </a:extLst>
          </p:cNvPr>
          <p:cNvSpPr>
            <a:spLocks/>
          </p:cNvSpPr>
          <p:nvPr/>
        </p:nvSpPr>
        <p:spPr>
          <a:xfrm>
            <a:off x="4702547" y="2209280"/>
            <a:ext cx="6562837" cy="2596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566928"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Elles </a:t>
            </a:r>
            <a:r>
              <a:rPr lang="en-US" kern="1200" err="1">
                <a:latin typeface="+mn-lt"/>
                <a:ea typeface="+mn-ea"/>
                <a:cs typeface="+mn-cs"/>
              </a:rPr>
              <a:t>sont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rgbClr val="271A38"/>
                </a:solidFill>
                <a:latin typeface="+mn-lt"/>
                <a:ea typeface="+mn-lt"/>
                <a:cs typeface="+mn-lt"/>
              </a:rPr>
              <a:t>issues de </a:t>
            </a:r>
            <a:r>
              <a:rPr lang="en-US" kern="1200" err="1">
                <a:solidFill>
                  <a:srgbClr val="271A38"/>
                </a:solidFill>
                <a:latin typeface="+mn-lt"/>
                <a:ea typeface="+mn-lt"/>
                <a:cs typeface="+mn-lt"/>
              </a:rPr>
              <a:t>notre</a:t>
            </a:r>
            <a:r>
              <a:rPr lang="en-US" kern="1200" dirty="0">
                <a:solidFill>
                  <a:srgbClr val="271A38"/>
                </a:solidFill>
                <a:latin typeface="+mn-lt"/>
                <a:ea typeface="+mn-lt"/>
                <a:cs typeface="+mn-lt"/>
              </a:rPr>
              <a:t> Système </a:t>
            </a:r>
            <a:r>
              <a:rPr lang="en-US" kern="1200" err="1">
                <a:solidFill>
                  <a:srgbClr val="271A38"/>
                </a:solidFill>
                <a:latin typeface="+mn-lt"/>
                <a:ea typeface="+mn-lt"/>
                <a:cs typeface="+mn-lt"/>
              </a:rPr>
              <a:t>d’Informations</a:t>
            </a:r>
            <a:r>
              <a:rPr lang="en-US" kern="1200" dirty="0">
                <a:solidFill>
                  <a:srgbClr val="271A38"/>
                </a:solidFill>
                <a:latin typeface="+mn-lt"/>
                <a:ea typeface="+mn-lt"/>
                <a:cs typeface="+mn-lt"/>
              </a:rPr>
              <a:t> des </a:t>
            </a:r>
            <a:r>
              <a:rPr lang="en-US" kern="1200" err="1">
                <a:solidFill>
                  <a:srgbClr val="271A38"/>
                </a:solidFill>
                <a:latin typeface="+mn-lt"/>
                <a:ea typeface="+mn-lt"/>
                <a:cs typeface="+mn-lt"/>
              </a:rPr>
              <a:t>Ressources</a:t>
            </a:r>
            <a:r>
              <a:rPr lang="en-US" kern="1200" dirty="0">
                <a:solidFill>
                  <a:srgbClr val="271A38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kern="1200" err="1">
                <a:solidFill>
                  <a:srgbClr val="271A38"/>
                </a:solidFill>
                <a:latin typeface="+mn-lt"/>
                <a:ea typeface="+mn-lt"/>
                <a:cs typeface="+mn-lt"/>
              </a:rPr>
              <a:t>Humaines</a:t>
            </a:r>
            <a:r>
              <a:rPr lang="en-US" kern="1200" dirty="0">
                <a:solidFill>
                  <a:srgbClr val="271A38"/>
                </a:solidFill>
                <a:latin typeface="+mn-lt"/>
                <a:ea typeface="+mn-lt"/>
                <a:cs typeface="+mn-lt"/>
              </a:rPr>
              <a:t> (SIRH)</a:t>
            </a:r>
          </a:p>
          <a:p>
            <a:pPr defTabSz="566928">
              <a:spcAft>
                <a:spcPts val="600"/>
              </a:spcAft>
            </a:pPr>
            <a:endParaRPr lang="en-US" dirty="0">
              <a:solidFill>
                <a:srgbClr val="271A38"/>
              </a:solidFill>
              <a:ea typeface="+mn-lt"/>
              <a:cs typeface="+mn-lt"/>
            </a:endParaRPr>
          </a:p>
          <a:p>
            <a:pPr defTabSz="566928">
              <a:spcAft>
                <a:spcPts val="600"/>
              </a:spcAft>
            </a:pPr>
            <a:r>
              <a:rPr lang="en-US" kern="1200" dirty="0">
                <a:solidFill>
                  <a:srgbClr val="271A38"/>
                </a:solidFill>
                <a:latin typeface="+mn-lt"/>
                <a:ea typeface="+mn-lt"/>
                <a:cs typeface="+mn-lt"/>
              </a:rPr>
              <a:t>Elles </a:t>
            </a:r>
            <a:r>
              <a:rPr lang="en-US" kern="1200" dirty="0" err="1">
                <a:solidFill>
                  <a:srgbClr val="271A38"/>
                </a:solidFill>
                <a:latin typeface="+mn-lt"/>
                <a:ea typeface="+mn-lt"/>
                <a:cs typeface="+mn-lt"/>
              </a:rPr>
              <a:t>contiennent</a:t>
            </a:r>
            <a:r>
              <a:rPr lang="en-US" kern="1200" dirty="0">
                <a:solidFill>
                  <a:srgbClr val="271A38"/>
                </a:solidFill>
                <a:latin typeface="+mn-lt"/>
                <a:ea typeface="+mn-lt"/>
                <a:cs typeface="+mn-lt"/>
              </a:rPr>
              <a:t> des données </a:t>
            </a:r>
            <a:r>
              <a:rPr lang="en-US" dirty="0">
                <a:solidFill>
                  <a:srgbClr val="271A38"/>
                </a:solidFill>
                <a:ea typeface="+mn-lt"/>
                <a:cs typeface="+mn-lt"/>
              </a:rPr>
              <a:t>à </a:t>
            </a:r>
            <a:r>
              <a:rPr lang="en-US" kern="1200" dirty="0" err="1">
                <a:solidFill>
                  <a:srgbClr val="271A38"/>
                </a:solidFill>
                <a:latin typeface="+mn-lt"/>
                <a:ea typeface="+mn-lt"/>
                <a:cs typeface="+mn-lt"/>
              </a:rPr>
              <a:t>caractère</a:t>
            </a:r>
            <a:r>
              <a:rPr lang="en-US" kern="1200" dirty="0">
                <a:solidFill>
                  <a:srgbClr val="271A38"/>
                </a:solidFill>
                <a:latin typeface="+mn-lt"/>
                <a:ea typeface="+mn-lt"/>
                <a:cs typeface="+mn-lt"/>
              </a:rPr>
              <a:t> personnel sur </a:t>
            </a:r>
            <a:r>
              <a:rPr lang="en-US" kern="1200" dirty="0" err="1">
                <a:solidFill>
                  <a:srgbClr val="271A38"/>
                </a:solidFill>
                <a:latin typeface="+mn-lt"/>
                <a:ea typeface="+mn-lt"/>
                <a:cs typeface="+mn-lt"/>
              </a:rPr>
              <a:t>nos</a:t>
            </a:r>
            <a:r>
              <a:rPr lang="en-US" kern="1200" dirty="0">
                <a:solidFill>
                  <a:srgbClr val="271A38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kern="1200" dirty="0" err="1">
                <a:solidFill>
                  <a:srgbClr val="271A38"/>
                </a:solidFill>
                <a:latin typeface="+mn-lt"/>
                <a:ea typeface="+mn-lt"/>
                <a:cs typeface="+mn-lt"/>
              </a:rPr>
              <a:t>collaborateurs</a:t>
            </a:r>
            <a:r>
              <a:rPr lang="en-US" kern="1200" dirty="0">
                <a:solidFill>
                  <a:srgbClr val="271A38"/>
                </a:solidFill>
                <a:latin typeface="+mn-lt"/>
                <a:ea typeface="+mn-lt"/>
                <a:cs typeface="+mn-lt"/>
              </a:rPr>
              <a:t> (Se </a:t>
            </a:r>
            <a:r>
              <a:rPr lang="en-US" kern="1200" dirty="0" err="1">
                <a:solidFill>
                  <a:srgbClr val="271A38"/>
                </a:solidFill>
                <a:latin typeface="+mn-lt"/>
                <a:ea typeface="+mn-lt"/>
                <a:cs typeface="+mn-lt"/>
              </a:rPr>
              <a:t>référer</a:t>
            </a:r>
            <a:r>
              <a:rPr lang="en-US" kern="1200" dirty="0">
                <a:solidFill>
                  <a:srgbClr val="271A38"/>
                </a:solidFill>
                <a:latin typeface="+mn-lt"/>
                <a:ea typeface="+mn-lt"/>
                <a:cs typeface="+mn-lt"/>
              </a:rPr>
              <a:t> au </a:t>
            </a:r>
            <a:r>
              <a:rPr lang="en-US" kern="1200" dirty="0" err="1">
                <a:solidFill>
                  <a:srgbClr val="271A38"/>
                </a:solidFill>
                <a:latin typeface="+mn-lt"/>
                <a:ea typeface="+mn-lt"/>
                <a:cs typeface="+mn-lt"/>
              </a:rPr>
              <a:t>dictionnaire</a:t>
            </a:r>
            <a:r>
              <a:rPr lang="en-US" kern="1200" dirty="0">
                <a:solidFill>
                  <a:srgbClr val="271A38"/>
                </a:solidFill>
                <a:latin typeface="+mn-lt"/>
                <a:ea typeface="+mn-lt"/>
                <a:cs typeface="+mn-lt"/>
              </a:rPr>
              <a:t> des données pour plus de </a:t>
            </a:r>
            <a:r>
              <a:rPr lang="en-US" kern="1200" dirty="0" err="1">
                <a:solidFill>
                  <a:srgbClr val="271A38"/>
                </a:solidFill>
                <a:latin typeface="+mn-lt"/>
                <a:ea typeface="+mn-lt"/>
                <a:cs typeface="+mn-lt"/>
              </a:rPr>
              <a:t>précisions</a:t>
            </a:r>
            <a:r>
              <a:rPr lang="en-US" kern="1200" dirty="0">
                <a:solidFill>
                  <a:srgbClr val="271A38"/>
                </a:solidFill>
                <a:latin typeface="+mn-lt"/>
                <a:ea typeface="+mn-lt"/>
                <a:cs typeface="+mn-lt"/>
              </a:rPr>
              <a:t>)</a:t>
            </a:r>
          </a:p>
          <a:p>
            <a:pPr defTabSz="566928">
              <a:spcAft>
                <a:spcPts val="600"/>
              </a:spcAft>
            </a:pPr>
            <a:endParaRPr lang="en-US" kern="1200" dirty="0">
              <a:solidFill>
                <a:srgbClr val="271A38"/>
              </a:solidFill>
              <a:latin typeface="+mn-lt"/>
              <a:ea typeface="+mn-lt"/>
              <a:cs typeface="+mn-lt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dirty="0">
              <a:solidFill>
                <a:srgbClr val="271A38"/>
              </a:solidFill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en-US" sz="1116">
              <a:solidFill>
                <a:srgbClr val="271A38"/>
              </a:solidFill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rgbClr val="271A38"/>
              </a:solidFill>
              <a:ea typeface="+mn-lt"/>
              <a:cs typeface="+mn-l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A27C6D6-F843-CC9F-AAB7-B58365ACE1B3}"/>
              </a:ext>
            </a:extLst>
          </p:cNvPr>
          <p:cNvSpPr/>
          <p:nvPr/>
        </p:nvSpPr>
        <p:spPr>
          <a:xfrm>
            <a:off x="4773882" y="4442930"/>
            <a:ext cx="525922" cy="307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C69D36-4A10-F2ED-0E3C-CFDC366AC06E}"/>
              </a:ext>
            </a:extLst>
          </p:cNvPr>
          <p:cNvSpPr txBox="1">
            <a:spLocks/>
          </p:cNvSpPr>
          <p:nvPr/>
        </p:nvSpPr>
        <p:spPr>
          <a:xfrm>
            <a:off x="5405129" y="4420593"/>
            <a:ext cx="5993495" cy="5938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66928">
              <a:spcBef>
                <a:spcPts val="620"/>
              </a:spcBef>
              <a:buNone/>
            </a:pPr>
            <a:r>
              <a:rPr lang="en-US" sz="2000" kern="1200" dirty="0">
                <a:solidFill>
                  <a:srgbClr val="271A38"/>
                </a:solidFill>
                <a:latin typeface="+mn-lt"/>
                <a:ea typeface="+mn-lt"/>
                <a:cs typeface="+mn-lt"/>
              </a:rPr>
              <a:t>Nos données </a:t>
            </a:r>
            <a:r>
              <a:rPr lang="en-US" sz="2000" kern="1200" dirty="0" err="1">
                <a:solidFill>
                  <a:srgbClr val="271A38"/>
                </a:solidFill>
                <a:latin typeface="+mn-lt"/>
                <a:ea typeface="+mn-lt"/>
                <a:cs typeface="+mn-lt"/>
              </a:rPr>
              <a:t>sont</a:t>
            </a:r>
            <a:r>
              <a:rPr lang="en-US" sz="2000" kern="1200" dirty="0">
                <a:solidFill>
                  <a:srgbClr val="271A38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2000" kern="1200" dirty="0" err="1">
                <a:solidFill>
                  <a:srgbClr val="271A38"/>
                </a:solidFill>
                <a:latin typeface="+mn-lt"/>
                <a:ea typeface="+mn-lt"/>
                <a:cs typeface="+mn-lt"/>
              </a:rPr>
              <a:t>donc</a:t>
            </a:r>
            <a:r>
              <a:rPr lang="en-US" sz="2000" kern="1200" dirty="0">
                <a:solidFill>
                  <a:srgbClr val="271A38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US" sz="2000" kern="1200" dirty="0" err="1">
                <a:solidFill>
                  <a:srgbClr val="271A38"/>
                </a:solidFill>
                <a:latin typeface="+mn-lt"/>
                <a:ea typeface="+mn-lt"/>
                <a:cs typeface="+mn-lt"/>
              </a:rPr>
              <a:t>soumises</a:t>
            </a:r>
            <a:r>
              <a:rPr lang="en-US" sz="2000" kern="1200" dirty="0">
                <a:solidFill>
                  <a:srgbClr val="271A38"/>
                </a:solidFill>
                <a:latin typeface="+mn-lt"/>
                <a:ea typeface="+mn-lt"/>
                <a:cs typeface="+mn-lt"/>
              </a:rPr>
              <a:t> à la </a:t>
            </a:r>
            <a:r>
              <a:rPr lang="en-US" sz="2000" b="1" kern="1200" dirty="0">
                <a:solidFill>
                  <a:srgbClr val="271A38"/>
                </a:solidFill>
                <a:latin typeface="+mn-lt"/>
                <a:ea typeface="+mn-lt"/>
                <a:cs typeface="+mn-lt"/>
              </a:rPr>
              <a:t>RGPD</a:t>
            </a:r>
            <a:endParaRPr lang="en-US" sz="2000" b="1" dirty="0">
              <a:solidFill>
                <a:srgbClr val="271A38"/>
              </a:solidFill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6DF6B-0E67-5A52-7EA9-EE6D1911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3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896A0-12C3-2FF0-22CB-6038A9DC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US"/>
              <a:t>Les étapes de mise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conformité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8037BC-AC25-B34D-4843-C6ABB0F88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351" y="342399"/>
            <a:ext cx="7094112" cy="3630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962B7D-32D8-2876-C527-907BB9F23145}"/>
              </a:ext>
            </a:extLst>
          </p:cNvPr>
          <p:cNvSpPr txBox="1"/>
          <p:nvPr/>
        </p:nvSpPr>
        <p:spPr>
          <a:xfrm>
            <a:off x="5513389" y="4327903"/>
            <a:ext cx="612784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 err="1">
                <a:latin typeface="Century Gothic"/>
              </a:rPr>
              <a:t>L’obligation</a:t>
            </a:r>
            <a:r>
              <a:rPr lang="en-US" dirty="0">
                <a:latin typeface="Century Gothic"/>
              </a:rPr>
              <a:t> de </a:t>
            </a:r>
            <a:r>
              <a:rPr lang="en-US" dirty="0" err="1">
                <a:latin typeface="Century Gothic"/>
              </a:rPr>
              <a:t>tenir</a:t>
            </a:r>
            <a:r>
              <a:rPr lang="en-US" dirty="0">
                <a:latin typeface="Century Gothic"/>
              </a:rPr>
              <a:t> un </a:t>
            </a:r>
            <a:r>
              <a:rPr lang="en-US" dirty="0" err="1">
                <a:latin typeface="Century Gothic"/>
              </a:rPr>
              <a:t>registre</a:t>
            </a:r>
            <a:r>
              <a:rPr lang="en-US" dirty="0">
                <a:latin typeface="Century Gothic"/>
              </a:rPr>
              <a:t> des </a:t>
            </a:r>
            <a:r>
              <a:rPr lang="en-US" dirty="0" err="1">
                <a:latin typeface="Century Gothic"/>
              </a:rPr>
              <a:t>traitements</a:t>
            </a:r>
            <a:r>
              <a:rPr lang="en-US" dirty="0">
                <a:latin typeface="Century Gothic"/>
              </a:rPr>
              <a:t> </a:t>
            </a:r>
            <a:r>
              <a:rPr lang="en-US" dirty="0" err="1">
                <a:latin typeface="Century Gothic"/>
              </a:rPr>
              <a:t>concerne</a:t>
            </a:r>
            <a:r>
              <a:rPr lang="en-US" dirty="0">
                <a:latin typeface="Century Gothic"/>
              </a:rPr>
              <a:t> </a:t>
            </a:r>
            <a:r>
              <a:rPr lang="en-US" dirty="0" err="1">
                <a:latin typeface="Century Gothic"/>
              </a:rPr>
              <a:t>tous</a:t>
            </a:r>
            <a:r>
              <a:rPr lang="en-US" dirty="0">
                <a:latin typeface="Century Gothic"/>
              </a:rPr>
              <a:t> les </a:t>
            </a:r>
            <a:r>
              <a:rPr lang="en-US" dirty="0" err="1">
                <a:latin typeface="Century Gothic"/>
              </a:rPr>
              <a:t>organismes</a:t>
            </a:r>
            <a:r>
              <a:rPr lang="en-US" dirty="0">
                <a:latin typeface="Century Gothic"/>
              </a:rPr>
              <a:t>, publics </a:t>
            </a:r>
            <a:r>
              <a:rPr lang="en-US" dirty="0" err="1">
                <a:latin typeface="Century Gothic"/>
              </a:rPr>
              <a:t>comme</a:t>
            </a:r>
            <a:r>
              <a:rPr lang="en-US" dirty="0">
                <a:latin typeface="Century Gothic"/>
              </a:rPr>
              <a:t> </a:t>
            </a:r>
            <a:r>
              <a:rPr lang="en-US" dirty="0" err="1">
                <a:latin typeface="Century Gothic"/>
              </a:rPr>
              <a:t>privés</a:t>
            </a:r>
            <a:r>
              <a:rPr lang="en-US" dirty="0">
                <a:latin typeface="Century Gothic"/>
              </a:rPr>
              <a:t> et quelle que </a:t>
            </a:r>
            <a:r>
              <a:rPr lang="en-US" dirty="0" err="1">
                <a:latin typeface="Century Gothic"/>
              </a:rPr>
              <a:t>soit</a:t>
            </a:r>
            <a:r>
              <a:rPr lang="en-US" dirty="0">
                <a:latin typeface="Century Gothic"/>
              </a:rPr>
              <a:t> </a:t>
            </a:r>
            <a:r>
              <a:rPr lang="en-US" dirty="0" err="1">
                <a:latin typeface="Century Gothic"/>
              </a:rPr>
              <a:t>leur</a:t>
            </a:r>
            <a:r>
              <a:rPr lang="en-US" dirty="0">
                <a:latin typeface="Century Gothic"/>
              </a:rPr>
              <a:t> taille, </a:t>
            </a:r>
            <a:r>
              <a:rPr lang="en-US" dirty="0" err="1">
                <a:latin typeface="Century Gothic"/>
              </a:rPr>
              <a:t>dès</a:t>
            </a:r>
            <a:r>
              <a:rPr lang="en-US" dirty="0">
                <a:latin typeface="Century Gothic"/>
              </a:rPr>
              <a:t> </a:t>
            </a:r>
            <a:r>
              <a:rPr lang="en-US" dirty="0" err="1">
                <a:latin typeface="Century Gothic"/>
              </a:rPr>
              <a:t>lors</a:t>
            </a:r>
            <a:r>
              <a:rPr lang="en-US" dirty="0">
                <a:latin typeface="Century Gothic"/>
              </a:rPr>
              <a:t> </a:t>
            </a:r>
            <a:r>
              <a:rPr lang="en-US" dirty="0" err="1">
                <a:latin typeface="Century Gothic"/>
              </a:rPr>
              <a:t>qu’ils</a:t>
            </a:r>
            <a:r>
              <a:rPr lang="en-US" dirty="0">
                <a:latin typeface="Century Gothic"/>
              </a:rPr>
              <a:t> </a:t>
            </a:r>
            <a:r>
              <a:rPr lang="en-US" dirty="0" err="1">
                <a:latin typeface="Century Gothic"/>
              </a:rPr>
              <a:t>traitent</a:t>
            </a:r>
            <a:r>
              <a:rPr lang="en-US" dirty="0">
                <a:latin typeface="Century Gothic"/>
              </a:rPr>
              <a:t> des données </a:t>
            </a:r>
            <a:r>
              <a:rPr lang="en-US" dirty="0" err="1">
                <a:latin typeface="Century Gothic"/>
              </a:rPr>
              <a:t>personnelles</a:t>
            </a:r>
            <a:r>
              <a:rPr lang="en-US" dirty="0">
                <a:latin typeface="Century Gothic"/>
              </a:rPr>
              <a:t>. </a:t>
            </a:r>
          </a:p>
          <a:p>
            <a:pPr algn="just"/>
            <a:endParaRPr lang="en-US" dirty="0">
              <a:latin typeface="Century Gothic"/>
            </a:endParaRPr>
          </a:p>
          <a:p>
            <a:pPr algn="just"/>
            <a:r>
              <a:rPr lang="en-US" b="1" dirty="0">
                <a:latin typeface="Century Gothic"/>
              </a:rPr>
              <a:t>Une </a:t>
            </a:r>
            <a:r>
              <a:rPr lang="en-US" b="1" dirty="0" err="1">
                <a:latin typeface="Century Gothic"/>
              </a:rPr>
              <a:t>dérogation</a:t>
            </a:r>
            <a:r>
              <a:rPr lang="en-US" b="1" dirty="0">
                <a:latin typeface="Century Gothic"/>
              </a:rPr>
              <a:t> </a:t>
            </a:r>
            <a:r>
              <a:rPr lang="en-US" b="1" dirty="0" err="1">
                <a:latin typeface="Century Gothic"/>
              </a:rPr>
              <a:t>existe</a:t>
            </a:r>
            <a:r>
              <a:rPr lang="en-US" b="1" dirty="0">
                <a:latin typeface="Century Gothic"/>
              </a:rPr>
              <a:t> pour </a:t>
            </a:r>
            <a:r>
              <a:rPr lang="en-US" b="1" dirty="0" err="1">
                <a:latin typeface="Century Gothic"/>
              </a:rPr>
              <a:t>certains</a:t>
            </a:r>
            <a:r>
              <a:rPr lang="en-US" b="1" dirty="0">
                <a:latin typeface="Century Gothic"/>
              </a:rPr>
              <a:t> </a:t>
            </a:r>
            <a:r>
              <a:rPr lang="en-US" b="1" dirty="0" err="1">
                <a:latin typeface="Century Gothic"/>
              </a:rPr>
              <a:t>traitement</a:t>
            </a:r>
            <a:r>
              <a:rPr lang="en-US" b="1" dirty="0">
                <a:latin typeface="Century Gothic"/>
              </a:rPr>
              <a:t> pour les </a:t>
            </a:r>
            <a:r>
              <a:rPr lang="en-US" b="1" dirty="0" err="1">
                <a:latin typeface="Century Gothic"/>
              </a:rPr>
              <a:t>entreprises</a:t>
            </a:r>
            <a:r>
              <a:rPr lang="en-US" b="1" dirty="0">
                <a:latin typeface="Century Gothic"/>
              </a:rPr>
              <a:t> de </a:t>
            </a:r>
            <a:r>
              <a:rPr lang="en-US" b="1" dirty="0" err="1">
                <a:latin typeface="Century Gothic"/>
              </a:rPr>
              <a:t>moins</a:t>
            </a:r>
            <a:r>
              <a:rPr lang="en-US" b="1" dirty="0">
                <a:latin typeface="Century Gothic"/>
              </a:rPr>
              <a:t> de 250 </a:t>
            </a:r>
            <a:r>
              <a:rPr lang="en-US" b="1" dirty="0" err="1">
                <a:latin typeface="Century Gothic"/>
              </a:rPr>
              <a:t>salariés</a:t>
            </a:r>
            <a:r>
              <a:rPr lang="en-US" dirty="0">
                <a:latin typeface="Century Gothic"/>
              </a:rPr>
              <a:t>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974E0-3DB9-A627-34F4-E1C46C4A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07EA3-BE9F-EDE5-0852-643BFB34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397"/>
            <a:ext cx="3835489" cy="5431376"/>
          </a:xfrm>
        </p:spPr>
        <p:txBody>
          <a:bodyPr>
            <a:normAutofit/>
          </a:bodyPr>
          <a:lstStyle/>
          <a:p>
            <a:r>
              <a:rPr lang="en-US" dirty="0"/>
              <a:t>Faire le tri des données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Sécuriser</a:t>
            </a:r>
            <a:r>
              <a:rPr lang="en-US" dirty="0"/>
              <a:t> et conserver les données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268BD-80A7-A4FE-949F-08A45DD8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4A2BAEE-CB81-7197-2C5C-50FC6FAA0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1516297"/>
              </p:ext>
            </p:extLst>
          </p:nvPr>
        </p:nvGraphicFramePr>
        <p:xfrm>
          <a:off x="5560264" y="3315603"/>
          <a:ext cx="6339404" cy="3097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DE4E280-A4D1-5264-EA82-3B4ED98F45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9850007"/>
              </p:ext>
            </p:extLst>
          </p:nvPr>
        </p:nvGraphicFramePr>
        <p:xfrm>
          <a:off x="5517334" y="216718"/>
          <a:ext cx="6376650" cy="2667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5800484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BrushVTI</vt:lpstr>
      <vt:lpstr>Analyse égalité  hommes-femmes</vt:lpstr>
      <vt:lpstr>PowerPoint Presentation</vt:lpstr>
      <vt:lpstr>Méthodologie</vt:lpstr>
      <vt:lpstr>RGPD</vt:lpstr>
      <vt:lpstr>Qu'est ce que le RGPD ?   Qui est concerné ?</vt:lpstr>
      <vt:lpstr>Les grands principes du RGPD</vt:lpstr>
      <vt:lpstr>D'où proviennent nos données ? Qu'elles sont-elles ?</vt:lpstr>
      <vt:lpstr>Les étapes de mise en conformité</vt:lpstr>
      <vt:lpstr>Faire le tri des données   Sécuriser et conserver les données</vt:lpstr>
      <vt:lpstr>PowerPoint Presentation</vt:lpstr>
      <vt:lpstr>Typologie des données</vt:lpstr>
      <vt:lpstr>Sommes nous exempt d'AIPD ?  </vt:lpstr>
      <vt:lpstr>Traitement de nos données</vt:lpstr>
      <vt:lpstr>Etapes de traitement des données  avant export en csv</vt:lpstr>
      <vt:lpstr>Diagnostic égalité hommes-femmes</vt:lpstr>
      <vt:lpstr>QUALIFICATION </vt:lpstr>
      <vt:lpstr>QUALIFICATION</vt:lpstr>
      <vt:lpstr>EMBAUCHE </vt:lpstr>
      <vt:lpstr>PROMOTION</vt:lpstr>
      <vt:lpstr>PROMOTION </vt:lpstr>
      <vt:lpstr>PowerPoint Presentation</vt:lpstr>
      <vt:lpstr>PROMOTION</vt:lpstr>
      <vt:lpstr>REMUNERATION EFFECTIVE </vt:lpstr>
      <vt:lpstr>REMUNERATION EFFECTIVE </vt:lpstr>
      <vt:lpstr>REMUNERATION EFFECTIVE</vt:lpstr>
      <vt:lpstr>REMUNERATION EFFECTIVE</vt:lpstr>
      <vt:lpstr>REMUNERATION EFFECTIVE</vt:lpstr>
      <vt:lpstr>SECURITE ET SANTE AU TRAVAIL</vt:lpstr>
      <vt:lpstr>SECURITE ET SANTE AU TRAVAIL</vt:lpstr>
      <vt:lpstr>Conclusion</vt:lpstr>
      <vt:lpstr>Annexes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1346</cp:revision>
  <dcterms:created xsi:type="dcterms:W3CDTF">2023-10-30T09:17:33Z</dcterms:created>
  <dcterms:modified xsi:type="dcterms:W3CDTF">2023-11-23T09:00:34Z</dcterms:modified>
</cp:coreProperties>
</file>