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d06fffce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d06fffce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d06fffce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d06fffc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d06fffce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d06fffc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d06fffce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d06fffce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d06fffce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d06fffce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+ Introduction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e1dd7e4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e1dd7e4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d06fffc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d06fffc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Knowledge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e3510617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e3510617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e3510617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e3510617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e1dd7e48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e1dd7e4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d06fffc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d06fffc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d06fffce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d06fffc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s.toronto.edu/~kriz/cifar-10-python.tar.gz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Classifier-free Guidance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Diffusion Probabilistic Model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68600" y="3726175"/>
            <a:ext cx="52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Thien Phuc Nguyen, Manh Nguyen, Kiet Pham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11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0" y="69230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Sohl-Dickstein, J., Weiss, E., Maheswaranathan, N., &amp; Ganguli, S. (2015, June). Deep unsupervised learning using nonequilibrium thermodynamics. In International conference on machine learning (pp. 2256-2265). PMLR.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Ho, J., Jain, A., &amp; Abbeel, P. (2020). Denoising diffusion probabilistic models. Advances in neural information processing systems, 33, 6840-6851.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Nichol, A. Q., &amp; Dhariwal, P. (2021, July). Improved denoising diffusion probabilistic models. In International conference on machine learning (pp. 8162-8171). PMLR.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Ho, J., &amp; Salimans, T. (2022). Classifier-free diffusion guidance. arXiv preprint arXiv:2207.12598.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Dhariwal, P., &amp; Nichol, A. (2021). Diffusion models beat gans on image synthesis. Advances in neural information processing systems, 34, 8780-8794.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has been an explosion in current trend of generative model ranging from GPT, VAE, GAN, diffusion model, and their variations.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875" y="1927975"/>
            <a:ext cx="4725976" cy="27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559600" y="4650550"/>
            <a:ext cx="6095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Image from Gupta et al. (2024)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43125" y="16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89775" y="740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Cifar 10: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 classes: each class contains 5000 training images and 1000 test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 resolution: 64-by-64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Cifar 10?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Diffusion model is data hungry for small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 resolution images help save gpu’s vram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550" y="1661250"/>
            <a:ext cx="348572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DIFFUSION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746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Originally adapted from an idea in non-equilibrium statistical physics by </a:t>
            </a:r>
            <a:r>
              <a:rPr lang="en"/>
              <a:t>Sohl-Dickstein et al. (2015)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Forward: slowly adding noise to transform into a simple and tractable distribution (Gaussian or Binomial distribution).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Backward: Starting from the final state of the forward stage, we will recover from the nextstate which also follows Gaussian (or Binomial) distribution.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3045138"/>
            <a:ext cx="622935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720150" y="4472950"/>
            <a:ext cx="7703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Image from Ho et al. (2020)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DIFFUSION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 et al (2020) came up with simple </a:t>
            </a:r>
            <a:r>
              <a:rPr lang="en"/>
              <a:t>training</a:t>
            </a:r>
            <a:r>
              <a:rPr lang="en"/>
              <a:t> and sampling algorithm for diffusion model: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75" y="1941888"/>
            <a:ext cx="81153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1478275" y="3875475"/>
            <a:ext cx="57531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Image from Ho et al. (2020)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Diffusion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PyTorch implementation: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AUTOENCODER: UNET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TRAINING ARCHITECTURES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https://www.cs.toronto.edu/~kriz/cifar-10-python.tar.gz</a:t>
            </a:r>
            <a:endParaRPr/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 Size: 64 x 64</a:t>
            </a:r>
            <a:endParaRPr/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Batch Size: 28 x 28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Neural Network Model: </a:t>
            </a:r>
            <a:r>
              <a:rPr b="1" lang="en" sz="1400"/>
              <a:t>UNet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Optimizer: </a:t>
            </a:r>
            <a:r>
              <a:rPr b="1" lang="en" sz="1400"/>
              <a:t>ADAM</a:t>
            </a:r>
            <a:endParaRPr sz="1400"/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Rate: 0.01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Diffusion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Exponential Moving Average: </a:t>
            </a:r>
            <a:endParaRPr sz="1400"/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β</a:t>
            </a:r>
            <a:r>
              <a:rPr lang="en"/>
              <a:t> = 0.995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1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TRAINING PROGRESS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746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