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B7B5A-0D51-43BE-8C40-2A3158A8BC22}" type="datetimeFigureOut">
              <a:rPr lang="en-ID" smtClean="0"/>
              <a:t>10/02/2020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73253-F1B5-4276-999C-199DD972EC36}" type="slidenum">
              <a:rPr lang="en-ID" smtClean="0"/>
              <a:t>‹#›</a:t>
            </a:fld>
            <a:endParaRPr lang="en-ID"/>
          </a:p>
        </p:txBody>
      </p:sp>
    </p:spTree>
    <p:extLst>
      <p:ext uri="{BB962C8B-B14F-4D97-AF65-F5344CB8AC3E}">
        <p14:creationId xmlns:p14="http://schemas.microsoft.com/office/powerpoint/2010/main" val="157266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D073253-F1B5-4276-999C-199DD972EC36}" type="slidenum">
              <a:rPr lang="en-ID" smtClean="0"/>
              <a:t>1</a:t>
            </a:fld>
            <a:endParaRPr lang="en-ID"/>
          </a:p>
        </p:txBody>
      </p:sp>
    </p:spTree>
    <p:extLst>
      <p:ext uri="{BB962C8B-B14F-4D97-AF65-F5344CB8AC3E}">
        <p14:creationId xmlns:p14="http://schemas.microsoft.com/office/powerpoint/2010/main" val="209295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F735-C695-40CB-A91A-B6DF382B323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0A81860-3113-4600-86C6-F41E07C6C5B3}"/>
              </a:ext>
            </a:extLst>
          </p:cNvPr>
          <p:cNvSpPr>
            <a:spLocks noGrp="1"/>
          </p:cNvSpPr>
          <p:nvPr>
            <p:ph type="dt" sz="half" idx="10"/>
          </p:nvPr>
        </p:nvSpPr>
        <p:spPr/>
        <p:txBody>
          <a:bodyPr/>
          <a:lstStyle/>
          <a:p>
            <a:fld id="{736734E0-683F-4864-BD16-015ACF77E39D}" type="datetimeFigureOut">
              <a:rPr lang="en-ID" smtClean="0"/>
              <a:t>10/02/2020</a:t>
            </a:fld>
            <a:endParaRPr lang="en-ID"/>
          </a:p>
        </p:txBody>
      </p:sp>
      <p:sp>
        <p:nvSpPr>
          <p:cNvPr id="4" name="Footer Placeholder 3">
            <a:extLst>
              <a:ext uri="{FF2B5EF4-FFF2-40B4-BE49-F238E27FC236}">
                <a16:creationId xmlns:a16="http://schemas.microsoft.com/office/drawing/2014/main" id="{CEB9C1CD-C9CD-44E7-86A8-CFF565FB5768}"/>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A1C836D-07CF-4B3E-9B48-2878BD3EB549}"/>
              </a:ext>
            </a:extLst>
          </p:cNvPr>
          <p:cNvSpPr>
            <a:spLocks noGrp="1"/>
          </p:cNvSpPr>
          <p:nvPr>
            <p:ph type="sldNum" sz="quarter" idx="12"/>
          </p:nvPr>
        </p:nvSpPr>
        <p:spPr/>
        <p:txBody>
          <a:bodyPr/>
          <a:lstStyle/>
          <a:p>
            <a:fld id="{5F6EB804-A7C5-4F35-BF08-205DC3832FD7}" type="slidenum">
              <a:rPr lang="en-ID" smtClean="0"/>
              <a:t>‹#›</a:t>
            </a:fld>
            <a:endParaRPr lang="en-ID"/>
          </a:p>
        </p:txBody>
      </p:sp>
    </p:spTree>
    <p:extLst>
      <p:ext uri="{BB962C8B-B14F-4D97-AF65-F5344CB8AC3E}">
        <p14:creationId xmlns:p14="http://schemas.microsoft.com/office/powerpoint/2010/main" val="120710402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0349F-F6F3-4CF9-BE48-55988885D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AF52050-5996-4D63-867F-A03D68322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F03494-FC97-4D12-8FBC-2B70471FC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734E0-683F-4864-BD16-015ACF77E39D}" type="datetimeFigureOut">
              <a:rPr lang="en-ID" smtClean="0"/>
              <a:t>10/02/2020</a:t>
            </a:fld>
            <a:endParaRPr lang="en-ID"/>
          </a:p>
        </p:txBody>
      </p:sp>
      <p:sp>
        <p:nvSpPr>
          <p:cNvPr id="5" name="Footer Placeholder 4">
            <a:extLst>
              <a:ext uri="{FF2B5EF4-FFF2-40B4-BE49-F238E27FC236}">
                <a16:creationId xmlns:a16="http://schemas.microsoft.com/office/drawing/2014/main" id="{CDAA350A-D2AD-49A1-8078-3EC2F5EC0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7D60178-93F1-4E6D-BB9E-EF832FB12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EB804-A7C5-4F35-BF08-205DC3832FD7}" type="slidenum">
              <a:rPr lang="en-ID" smtClean="0"/>
              <a:t>‹#›</a:t>
            </a:fld>
            <a:endParaRPr lang="en-ID"/>
          </a:p>
        </p:txBody>
      </p:sp>
    </p:spTree>
    <p:extLst>
      <p:ext uri="{BB962C8B-B14F-4D97-AF65-F5344CB8AC3E}">
        <p14:creationId xmlns:p14="http://schemas.microsoft.com/office/powerpoint/2010/main" val="167245349"/>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418CE0F-0B8B-41D6-9A26-E6DC337AC414}"/>
              </a:ext>
            </a:extLst>
          </p:cNvPr>
          <p:cNvSpPr>
            <a:spLocks noGrp="1"/>
          </p:cNvSpPr>
          <p:nvPr>
            <p:ph type="title"/>
          </p:nvPr>
        </p:nvSpPr>
        <p:spPr/>
        <p:txBody>
          <a:bodyPr/>
          <a:lstStyle/>
          <a:p>
            <a:pPr algn="ctr"/>
            <a:r>
              <a:rPr lang="id-ID" sz="1800" b="1"/>
              <a:t>LAPORAN AKHIR</a:t>
            </a:r>
            <a:r>
              <a:rPr lang="en-US" sz="1800" b="1"/>
              <a:t> PRAKTEK KERJA LAPANGAN </a:t>
            </a:r>
            <a:r>
              <a:rPr lang="id-ID" sz="1800" b="1"/>
              <a:t>(</a:t>
            </a:r>
            <a:r>
              <a:rPr lang="en-US" sz="1800"/>
              <a:t>PKL</a:t>
            </a:r>
            <a:r>
              <a:rPr lang="id-ID" sz="1800" b="1"/>
              <a:t>)</a:t>
            </a:r>
            <a:br>
              <a:rPr lang="id-ID" sz="1800"/>
            </a:br>
            <a:r>
              <a:rPr lang="id-ID" sz="1800" b="1"/>
              <a:t> </a:t>
            </a:r>
            <a:br>
              <a:rPr lang="id-ID" sz="1800"/>
            </a:br>
            <a:r>
              <a:rPr lang="id-ID" sz="1800" b="1"/>
              <a:t>KATEGORI </a:t>
            </a:r>
            <a:r>
              <a:rPr lang="en-US" sz="1800" b="1"/>
              <a:t>DESAIN WEB</a:t>
            </a:r>
            <a:br>
              <a:rPr lang="id-ID" sz="1800"/>
            </a:br>
            <a:r>
              <a:rPr lang="en-US" sz="1800" b="1"/>
              <a:t>DESAIN WEBSITE PT. PLN (UPB) SUMBAGSEL DENGA ADOBE DREAMWEAVER</a:t>
            </a:r>
            <a:br>
              <a:rPr lang="id-ID" sz="1800"/>
            </a:br>
            <a:r>
              <a:rPr lang="id-ID" sz="1800" b="1"/>
              <a:t> </a:t>
            </a:r>
            <a:br>
              <a:rPr lang="id-ID" sz="1800"/>
            </a:br>
            <a:r>
              <a:rPr lang="id-ID" sz="1800"/>
              <a:t>Diajukan untuk Memenuhi Syarat </a:t>
            </a:r>
            <a:r>
              <a:rPr lang="en-US" sz="1800"/>
              <a:t>Praktek Kerja Lapangan  (PKL</a:t>
            </a:r>
            <a:r>
              <a:rPr lang="id-ID" sz="1800"/>
              <a:t>)</a:t>
            </a:r>
            <a:br>
              <a:rPr lang="id-ID" sz="1800"/>
            </a:br>
            <a:r>
              <a:rPr lang="id-ID" sz="1800"/>
              <a:t>Program Pendidikan Komputer dan Internet</a:t>
            </a:r>
            <a:br>
              <a:rPr lang="id-ID" sz="1800"/>
            </a:br>
            <a:r>
              <a:rPr lang="id-ID" sz="1800"/>
              <a:t>Profesional 1 Tahun</a:t>
            </a:r>
            <a:br>
              <a:rPr lang="id-ID" sz="1800"/>
            </a:br>
            <a:r>
              <a:rPr lang="id-ID" sz="1800"/>
              <a:t>PalComTech</a:t>
            </a:r>
            <a:br>
              <a:rPr lang="id-ID" sz="1800"/>
            </a:br>
            <a:br>
              <a:rPr lang="id-ID" sz="1800"/>
            </a:br>
            <a:br>
              <a:rPr lang="id-ID" sz="1800"/>
            </a:br>
            <a:br>
              <a:rPr lang="id-ID" sz="1800"/>
            </a:br>
            <a:br>
              <a:rPr lang="id-ID" sz="1800"/>
            </a:br>
            <a:br>
              <a:rPr lang="id-ID" sz="1800"/>
            </a:br>
            <a:r>
              <a:rPr lang="en-US" sz="1800">
                <a:solidFill>
                  <a:schemeClr val="tx1"/>
                </a:solidFill>
              </a:rPr>
              <a:t>YUSUF</a:t>
            </a:r>
            <a:br>
              <a:rPr lang="id-ID" sz="1800">
                <a:solidFill>
                  <a:schemeClr val="tx1"/>
                </a:solidFill>
              </a:rPr>
            </a:br>
            <a:r>
              <a:rPr lang="id-ID" sz="1800">
                <a:solidFill>
                  <a:schemeClr val="tx1"/>
                </a:solidFill>
              </a:rPr>
              <a:t>2118650028</a:t>
            </a:r>
            <a:br>
              <a:rPr lang="en-ID" sz="1800" b="1">
                <a:solidFill>
                  <a:srgbClr val="FF0000"/>
                </a:solidFill>
              </a:rPr>
            </a:br>
            <a:r>
              <a:rPr lang="id-ID" sz="1800" b="1"/>
              <a:t>  </a:t>
            </a:r>
            <a:br>
              <a:rPr lang="id-ID" sz="1800"/>
            </a:br>
            <a:r>
              <a:rPr lang="id-ID" sz="1800" b="1"/>
              <a:t>PROGRAM PENDIDIKAN KOMPUTER DAN INTERNET</a:t>
            </a:r>
            <a:br>
              <a:rPr lang="id-ID" sz="1800"/>
            </a:br>
            <a:r>
              <a:rPr lang="id-ID" sz="1800" b="1"/>
              <a:t>PROFESIONAL 1 TAHUN PALCOMTECH</a:t>
            </a:r>
            <a:br>
              <a:rPr lang="id-ID" sz="1800"/>
            </a:br>
            <a:r>
              <a:rPr lang="id-ID" sz="1800" b="1"/>
              <a:t>PALEMBANG </a:t>
            </a:r>
            <a:br>
              <a:rPr lang="id-ID" sz="1800"/>
            </a:br>
            <a:r>
              <a:rPr lang="id-ID" sz="1800" b="1"/>
              <a:t>20</a:t>
            </a:r>
            <a:r>
              <a:rPr lang="en-US" sz="1800" b="1"/>
              <a:t>20</a:t>
            </a:r>
            <a:endParaRPr lang="id-ID" sz="1800" dirty="0"/>
          </a:p>
        </p:txBody>
      </p:sp>
      <p:pic>
        <p:nvPicPr>
          <p:cNvPr id="3" name="Picture 2">
            <a:extLst>
              <a:ext uri="{FF2B5EF4-FFF2-40B4-BE49-F238E27FC236}">
                <a16:creationId xmlns:a16="http://schemas.microsoft.com/office/drawing/2014/main" id="{331EC290-95EA-4DEB-BA82-DB931491DCC3}"/>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6289346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9B49F4C-F608-46EE-A11C-B50147BDE84C}"/>
              </a:ext>
            </a:extLst>
          </p:cNvPr>
          <p:cNvSpPr>
            <a:spLocks noGrp="1"/>
          </p:cNvSpPr>
          <p:nvPr>
            <p:ph type="title"/>
          </p:nvPr>
        </p:nvSpPr>
        <p:spPr/>
        <p:txBody>
          <a:bodyPr/>
          <a:lstStyle/>
          <a:p>
            <a:r>
              <a:rPr lang="id-ID"/>
              <a:t>Latar Belakang :</a:t>
            </a:r>
            <a:endParaRPr lang="id-ID" dirty="0"/>
          </a:p>
        </p:txBody>
      </p:sp>
      <p:pic>
        <p:nvPicPr>
          <p:cNvPr id="3" name="Picture 2">
            <a:extLst>
              <a:ext uri="{FF2B5EF4-FFF2-40B4-BE49-F238E27FC236}">
                <a16:creationId xmlns:a16="http://schemas.microsoft.com/office/drawing/2014/main" id="{B28D8CD3-5C22-48ED-99A9-E976F25B10B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82209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D522ED2B-FCCA-40B9-8B64-F92D7435344E}"/>
              </a:ext>
            </a:extLst>
          </p:cNvPr>
          <p:cNvSpPr>
            <a:spLocks noGrp="1"/>
          </p:cNvSpPr>
          <p:nvPr>
            <p:ph type="title"/>
          </p:nvPr>
        </p:nvSpPr>
        <p:spPr/>
        <p:txBody>
          <a:bodyPr/>
          <a:lstStyle/>
          <a:p>
            <a:r>
              <a:rPr lang="id-ID"/>
              <a:t>Tujuan dan Manfaat :</a:t>
            </a:r>
            <a:endParaRPr lang="id-ID" dirty="0"/>
          </a:p>
        </p:txBody>
      </p:sp>
      <p:pic>
        <p:nvPicPr>
          <p:cNvPr id="3" name="Picture 2">
            <a:extLst>
              <a:ext uri="{FF2B5EF4-FFF2-40B4-BE49-F238E27FC236}">
                <a16:creationId xmlns:a16="http://schemas.microsoft.com/office/drawing/2014/main" id="{1A84EEF4-E9FC-4BCA-A6EE-4EF094EFC106}"/>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9203187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94C92B4-D73E-4CFE-AF60-583E32118458}"/>
              </a:ext>
            </a:extLst>
          </p:cNvPr>
          <p:cNvSpPr>
            <a:spLocks noGrp="1"/>
          </p:cNvSpPr>
          <p:nvPr>
            <p:ph type="title"/>
          </p:nvPr>
        </p:nvSpPr>
        <p:spPr/>
        <p:txBody>
          <a:bodyPr/>
          <a:lstStyle/>
          <a:p>
            <a:r>
              <a:rPr lang="id-ID"/>
              <a:t>Tujuan dan Manfaat :</a:t>
            </a:r>
            <a:endParaRPr lang="id-ID" dirty="0"/>
          </a:p>
        </p:txBody>
      </p:sp>
      <p:pic>
        <p:nvPicPr>
          <p:cNvPr id="3" name="Picture 2">
            <a:extLst>
              <a:ext uri="{FF2B5EF4-FFF2-40B4-BE49-F238E27FC236}">
                <a16:creationId xmlns:a16="http://schemas.microsoft.com/office/drawing/2014/main" id="{7759AD47-DD56-425F-8DF5-E7173B8D4BD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35392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E5341E2-CFFD-4F2B-B9E2-0C88C1D57365}"/>
              </a:ext>
            </a:extLst>
          </p:cNvPr>
          <p:cNvSpPr>
            <a:spLocks noGrp="1"/>
          </p:cNvSpPr>
          <p:nvPr>
            <p:ph type="title"/>
          </p:nvPr>
        </p:nvSpPr>
        <p:spPr/>
        <p:txBody>
          <a:bodyPr/>
          <a:lstStyle/>
          <a:p>
            <a:r>
              <a:rPr lang="id-ID"/>
              <a:t>Tampilan Web :</a:t>
            </a:r>
            <a:endParaRPr lang="id-ID" dirty="0"/>
          </a:p>
        </p:txBody>
      </p:sp>
      <p:pic>
        <p:nvPicPr>
          <p:cNvPr id="3" name="Picture 2">
            <a:extLst>
              <a:ext uri="{FF2B5EF4-FFF2-40B4-BE49-F238E27FC236}">
                <a16:creationId xmlns:a16="http://schemas.microsoft.com/office/drawing/2014/main" id="{AA8B529F-494A-43B1-991C-BFF81D7EEEFC}"/>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4542186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74699296-8C2E-487F-9736-7C7B3CC567B9}"/>
              </a:ext>
            </a:extLst>
          </p:cNvPr>
          <p:cNvSpPr>
            <a:spLocks noGrp="1"/>
          </p:cNvSpPr>
          <p:nvPr>
            <p:ph type="title"/>
          </p:nvPr>
        </p:nvSpPr>
        <p:spPr/>
        <p:txBody>
          <a:bodyPr/>
          <a:lstStyle/>
          <a:p>
            <a:r>
              <a:rPr lang="en-US"/>
              <a:t>Kes</a:t>
            </a:r>
            <a:r>
              <a:rPr lang="id-ID"/>
              <a:t>impulan :</a:t>
            </a:r>
            <a:endParaRPr lang="id-ID" dirty="0"/>
          </a:p>
        </p:txBody>
      </p:sp>
      <p:pic>
        <p:nvPicPr>
          <p:cNvPr id="3" name="Picture 2">
            <a:extLst>
              <a:ext uri="{FF2B5EF4-FFF2-40B4-BE49-F238E27FC236}">
                <a16:creationId xmlns:a16="http://schemas.microsoft.com/office/drawing/2014/main" id="{64A4D468-F4BE-482C-8EB5-6EA81798BD9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655562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A1F25DB-825E-4043-BC1D-5BD06502A867}"/>
              </a:ext>
            </a:extLst>
          </p:cNvPr>
          <p:cNvSpPr>
            <a:spLocks noGrp="1"/>
          </p:cNvSpPr>
          <p:nvPr>
            <p:ph type="title"/>
          </p:nvPr>
        </p:nvSpPr>
        <p:spPr/>
        <p:txBody>
          <a:bodyPr/>
          <a:lstStyle/>
          <a:p>
            <a:r>
              <a:rPr lang="id-ID"/>
              <a:t>Saran :</a:t>
            </a:r>
            <a:endParaRPr lang="id-ID" dirty="0"/>
          </a:p>
        </p:txBody>
      </p:sp>
      <p:pic>
        <p:nvPicPr>
          <p:cNvPr id="3" name="Picture 2">
            <a:extLst>
              <a:ext uri="{FF2B5EF4-FFF2-40B4-BE49-F238E27FC236}">
                <a16:creationId xmlns:a16="http://schemas.microsoft.com/office/drawing/2014/main" id="{7F1E10DE-3232-4373-A733-7A1A36C654BB}"/>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4735922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064DAE6-395F-4BAA-BC99-B5A535D95912}"/>
              </a:ext>
            </a:extLst>
          </p:cNvPr>
          <p:cNvSpPr>
            <a:spLocks noGrp="1"/>
          </p:cNvSpPr>
          <p:nvPr>
            <p:ph type="title"/>
          </p:nvPr>
        </p:nvSpPr>
        <p:spPr/>
        <p:txBody>
          <a:bodyPr/>
          <a:lstStyle/>
          <a:p>
            <a:pPr algn="ctr"/>
            <a:r>
              <a:rPr lang="id-ID" sz="4400"/>
              <a:t>Terima Kasih</a:t>
            </a:r>
            <a:endParaRPr lang="id-ID" sz="4400" dirty="0"/>
          </a:p>
        </p:txBody>
      </p:sp>
      <p:pic>
        <p:nvPicPr>
          <p:cNvPr id="3" name="Picture 2">
            <a:extLst>
              <a:ext uri="{FF2B5EF4-FFF2-40B4-BE49-F238E27FC236}">
                <a16:creationId xmlns:a16="http://schemas.microsoft.com/office/drawing/2014/main" id="{A10CE2A5-F44A-4540-82D8-D5E070C3975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7305751"/>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102</Words>
  <Application>Microsoft Office PowerPoint</Application>
  <PresentationFormat>Widescreen</PresentationFormat>
  <Paragraphs>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LAPORAN AKHIR PRAKTEK KERJA LAPANGAN (PKL)   KATEGORI DESAIN WEB DESAIN WEBSITE PT. PLN (UPB) SUMBAGSEL DENGA ADOBE DREAMWEAVER   Diajukan untuk Memenuhi Syarat Praktek Kerja Lapangan  (PKL) Program Pendidikan Komputer dan Internet Profesional 1 Tahun PalComTech      YUSUF 2118650028    PROGRAM PENDIDIKAN KOMPUTER DAN INTERNET PROFESIONAL 1 TAHUN PALCOMTECH PALEMBANG  2020</vt:lpstr>
      <vt:lpstr>Latar Belakang :</vt:lpstr>
      <vt:lpstr>Tujuan dan Manfaat :</vt:lpstr>
      <vt:lpstr>Tujuan dan Manfaat :</vt:lpstr>
      <vt:lpstr>Tampilan Web :</vt:lpstr>
      <vt:lpstr>Kesimpulan :</vt:lpstr>
      <vt:lpstr>Saran :</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AKHIR PRAKTEK KERJA LAPANGAN (PKL)   KATEGORI DESAIN WEB DESAIN WEBSITE PT. PLN (UPB) SUMBAGSEL DENGA ADOBE DREAMWEAVER   Diajukan untuk Memenuhi Syarat Praktek Kerja Lapangan  (PKL) Program Pendidikan Komputer dan Internet Profesional 1 Tahun PalComTech      YUSUF 2118650028    PROGRAM PENDIDIKAN KOMPUTER DAN INTERNET PROFESIONAL 1 TAHUN PALCOMTECH PALEMBANG  2020</dc:title>
  <dc:creator>Yusuf</dc:creator>
  <cp:lastModifiedBy>Yusuf</cp:lastModifiedBy>
  <cp:revision>2</cp:revision>
  <dcterms:created xsi:type="dcterms:W3CDTF">2020-02-10T04:38:16Z</dcterms:created>
  <dcterms:modified xsi:type="dcterms:W3CDTF">2020-02-10T04:42:29Z</dcterms:modified>
</cp:coreProperties>
</file>