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6A00"/>
    <a:srgbClr val="9E5BD9"/>
    <a:srgbClr val="BF7000"/>
    <a:srgbClr val="FFFFFF"/>
    <a:srgbClr val="D94182"/>
    <a:srgbClr val="E7EBF4"/>
    <a:srgbClr val="0B83D9"/>
    <a:srgbClr val="0166BD"/>
    <a:srgbClr val="6A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72DDB2-15DF-E526-69F8-33403C87B8CB}" v="24" dt="2021-10-01T16:17:46.815"/>
    <p1510:client id="{F9654763-3FAB-4A02-B890-AA283755B801}" v="60" dt="2021-10-01T16:18:46.598"/>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E563BE-36FD-451B-B170-5B16491DABDF}" type="doc">
      <dgm:prSet loTypeId="urn:microsoft.com/office/officeart/2005/8/layout/hList1" loCatId="list" qsTypeId="urn:microsoft.com/office/officeart/2005/8/quickstyle/simple1" qsCatId="simple" csTypeId="urn:microsoft.com/office/officeart/2005/8/colors/accent2_2" csCatId="accent2"/>
      <dgm:spPr/>
      <dgm:t>
        <a:bodyPr/>
        <a:lstStyle/>
        <a:p>
          <a:endParaRPr lang="en-US"/>
        </a:p>
      </dgm:t>
    </dgm:pt>
    <dgm:pt modelId="{BD31134A-1FAA-47A3-BA14-E87639227FE5}">
      <dgm:prSet/>
      <dgm:spPr/>
      <dgm:t>
        <a:bodyPr/>
        <a:lstStyle/>
        <a:p>
          <a:r>
            <a:rPr lang="en-GB" b="0" i="0"/>
            <a:t>všichni</a:t>
          </a:r>
          <a:endParaRPr lang="en-US"/>
        </a:p>
      </dgm:t>
    </dgm:pt>
    <dgm:pt modelId="{7FCA63E7-F7A7-47DF-B130-3921A53DA25C}" type="parTrans" cxnId="{3F02129C-8DDE-4C04-A79D-A93E89C241AB}">
      <dgm:prSet/>
      <dgm:spPr/>
      <dgm:t>
        <a:bodyPr/>
        <a:lstStyle/>
        <a:p>
          <a:endParaRPr lang="en-US"/>
        </a:p>
      </dgm:t>
    </dgm:pt>
    <dgm:pt modelId="{9A0ECC4D-4BDD-4EDF-A577-661AB0ABFF80}" type="sibTrans" cxnId="{3F02129C-8DDE-4C04-A79D-A93E89C241AB}">
      <dgm:prSet/>
      <dgm:spPr/>
      <dgm:t>
        <a:bodyPr/>
        <a:lstStyle/>
        <a:p>
          <a:endParaRPr lang="en-US"/>
        </a:p>
      </dgm:t>
    </dgm:pt>
    <dgm:pt modelId="{528A074F-4F47-47C6-8C70-37275EAAED17}">
      <dgm:prSet/>
      <dgm:spPr/>
      <dgm:t>
        <a:bodyPr/>
        <a:lstStyle/>
        <a:p>
          <a:r>
            <a:rPr lang="en-GB" b="0" i="0"/>
            <a:t>Přihlašování pomocí SSO</a:t>
          </a:r>
          <a:endParaRPr lang="en-US"/>
        </a:p>
      </dgm:t>
    </dgm:pt>
    <dgm:pt modelId="{D470118A-93C2-448D-BC14-3E0DA4D1CCE7}" type="parTrans" cxnId="{F847D860-F3EC-4DC8-B3B6-C70FDD0F6644}">
      <dgm:prSet/>
      <dgm:spPr/>
      <dgm:t>
        <a:bodyPr/>
        <a:lstStyle/>
        <a:p>
          <a:endParaRPr lang="en-US"/>
        </a:p>
      </dgm:t>
    </dgm:pt>
    <dgm:pt modelId="{FC719BFE-FFCB-44A4-BDF3-2D1E3AA217A6}" type="sibTrans" cxnId="{F847D860-F3EC-4DC8-B3B6-C70FDD0F6644}">
      <dgm:prSet/>
      <dgm:spPr/>
      <dgm:t>
        <a:bodyPr/>
        <a:lstStyle/>
        <a:p>
          <a:endParaRPr lang="en-US"/>
        </a:p>
      </dgm:t>
    </dgm:pt>
    <dgm:pt modelId="{9D4A3566-7B9E-4322-91D6-712386E87292}">
      <dgm:prSet/>
      <dgm:spPr/>
      <dgm:t>
        <a:bodyPr/>
        <a:lstStyle/>
        <a:p>
          <a:r>
            <a:rPr lang="en-GB" b="0" i="0"/>
            <a:t>Změna hesla, změna osobních údajů a podobné operace… (CRUD)</a:t>
          </a:r>
          <a:endParaRPr lang="en-US"/>
        </a:p>
      </dgm:t>
    </dgm:pt>
    <dgm:pt modelId="{76B96779-CEBC-4453-A8DF-CC68DC44D08F}" type="parTrans" cxnId="{5C8A54A3-5C2B-4626-8987-49D25F9D079A}">
      <dgm:prSet/>
      <dgm:spPr/>
      <dgm:t>
        <a:bodyPr/>
        <a:lstStyle/>
        <a:p>
          <a:endParaRPr lang="en-US"/>
        </a:p>
      </dgm:t>
    </dgm:pt>
    <dgm:pt modelId="{9DBDDA03-1D18-46BE-A60D-C036BA01F61D}" type="sibTrans" cxnId="{5C8A54A3-5C2B-4626-8987-49D25F9D079A}">
      <dgm:prSet/>
      <dgm:spPr/>
      <dgm:t>
        <a:bodyPr/>
        <a:lstStyle/>
        <a:p>
          <a:endParaRPr lang="en-US"/>
        </a:p>
      </dgm:t>
    </dgm:pt>
    <dgm:pt modelId="{900BED04-2BF8-4C96-9D45-F51E0B1B8DDC}">
      <dgm:prSet/>
      <dgm:spPr/>
      <dgm:t>
        <a:bodyPr/>
        <a:lstStyle/>
        <a:p>
          <a:r>
            <a:rPr lang="en-GB" b="0" i="0"/>
            <a:t>studenti</a:t>
          </a:r>
          <a:endParaRPr lang="en-US"/>
        </a:p>
      </dgm:t>
    </dgm:pt>
    <dgm:pt modelId="{7F85E696-B936-49BE-A2E0-E8EBA014E196}" type="parTrans" cxnId="{4C994668-9B5E-4270-8A57-801963CCD1F6}">
      <dgm:prSet/>
      <dgm:spPr/>
      <dgm:t>
        <a:bodyPr/>
        <a:lstStyle/>
        <a:p>
          <a:endParaRPr lang="en-US"/>
        </a:p>
      </dgm:t>
    </dgm:pt>
    <dgm:pt modelId="{AFD49FB6-7A2E-4168-AA3D-596B0FEC7741}" type="sibTrans" cxnId="{4C994668-9B5E-4270-8A57-801963CCD1F6}">
      <dgm:prSet/>
      <dgm:spPr/>
      <dgm:t>
        <a:bodyPr/>
        <a:lstStyle/>
        <a:p>
          <a:endParaRPr lang="en-US"/>
        </a:p>
      </dgm:t>
    </dgm:pt>
    <dgm:pt modelId="{992692B5-A0AE-49A6-84BE-5C87245D6F7D}">
      <dgm:prSet/>
      <dgm:spPr/>
      <dgm:t>
        <a:bodyPr/>
        <a:lstStyle/>
        <a:p>
          <a:r>
            <a:rPr lang="en-GB" b="0" i="0"/>
            <a:t>Zapsat se na kurz (CRUD)</a:t>
          </a:r>
          <a:endParaRPr lang="en-US"/>
        </a:p>
      </dgm:t>
    </dgm:pt>
    <dgm:pt modelId="{1188B824-2698-4011-9FBB-126CE2F75033}" type="parTrans" cxnId="{2C8069E6-9B15-4AFC-AA40-FD6A8A6998FA}">
      <dgm:prSet/>
      <dgm:spPr/>
      <dgm:t>
        <a:bodyPr/>
        <a:lstStyle/>
        <a:p>
          <a:endParaRPr lang="en-US"/>
        </a:p>
      </dgm:t>
    </dgm:pt>
    <dgm:pt modelId="{811D0366-4FF5-44AF-9F30-E966552C7F4D}" type="sibTrans" cxnId="{2C8069E6-9B15-4AFC-AA40-FD6A8A6998FA}">
      <dgm:prSet/>
      <dgm:spPr/>
      <dgm:t>
        <a:bodyPr/>
        <a:lstStyle/>
        <a:p>
          <a:endParaRPr lang="en-US"/>
        </a:p>
      </dgm:t>
    </dgm:pt>
    <dgm:pt modelId="{FC410D88-BC2B-4A0B-AA7A-B94FE73E0F5C}">
      <dgm:prSet/>
      <dgm:spPr/>
      <dgm:t>
        <a:bodyPr/>
        <a:lstStyle/>
        <a:p>
          <a:r>
            <a:rPr lang="en-GB" b="0" i="0"/>
            <a:t>Přihlásit se na učební paralelku kurzu(CRUD)</a:t>
          </a:r>
          <a:endParaRPr lang="en-US"/>
        </a:p>
      </dgm:t>
    </dgm:pt>
    <dgm:pt modelId="{EEA6E5DE-49AE-4B5C-BFF5-4F91DFD10652}" type="parTrans" cxnId="{1529A1F6-59ED-46ED-B8A7-5C784E6D1A7A}">
      <dgm:prSet/>
      <dgm:spPr/>
      <dgm:t>
        <a:bodyPr/>
        <a:lstStyle/>
        <a:p>
          <a:endParaRPr lang="en-US"/>
        </a:p>
      </dgm:t>
    </dgm:pt>
    <dgm:pt modelId="{F1D2C245-E1A4-4CBC-8C7E-545BBAF0EC28}" type="sibTrans" cxnId="{1529A1F6-59ED-46ED-B8A7-5C784E6D1A7A}">
      <dgm:prSet/>
      <dgm:spPr/>
      <dgm:t>
        <a:bodyPr/>
        <a:lstStyle/>
        <a:p>
          <a:endParaRPr lang="en-US"/>
        </a:p>
      </dgm:t>
    </dgm:pt>
    <dgm:pt modelId="{C5DEAD22-B250-4E31-B797-6F5B45BBF2ED}">
      <dgm:prSet/>
      <dgm:spPr/>
      <dgm:t>
        <a:bodyPr/>
        <a:lstStyle/>
        <a:p>
          <a:r>
            <a:rPr lang="en-GB" b="0" i="0"/>
            <a:t>Zobrazit své studijní výsledky</a:t>
          </a:r>
          <a:endParaRPr lang="en-US"/>
        </a:p>
      </dgm:t>
    </dgm:pt>
    <dgm:pt modelId="{9A8CA49B-8C3A-486E-8B09-C43B191EC80C}" type="parTrans" cxnId="{220A8966-248B-4403-BA6D-13911EC9F590}">
      <dgm:prSet/>
      <dgm:spPr/>
      <dgm:t>
        <a:bodyPr/>
        <a:lstStyle/>
        <a:p>
          <a:endParaRPr lang="en-US"/>
        </a:p>
      </dgm:t>
    </dgm:pt>
    <dgm:pt modelId="{703101CB-FF74-4F35-8B04-475FE780A48B}" type="sibTrans" cxnId="{220A8966-248B-4403-BA6D-13911EC9F590}">
      <dgm:prSet/>
      <dgm:spPr/>
      <dgm:t>
        <a:bodyPr/>
        <a:lstStyle/>
        <a:p>
          <a:endParaRPr lang="en-US"/>
        </a:p>
      </dgm:t>
    </dgm:pt>
    <dgm:pt modelId="{4EDD3AC3-7C5D-4F0E-B30D-2B8C99D93429}">
      <dgm:prSet/>
      <dgm:spPr/>
      <dgm:t>
        <a:bodyPr/>
        <a:lstStyle/>
        <a:p>
          <a:r>
            <a:rPr lang="en-GB" b="0" i="0"/>
            <a:t>Zapsat se na zkoušku (CRUD)</a:t>
          </a:r>
          <a:endParaRPr lang="en-US"/>
        </a:p>
      </dgm:t>
    </dgm:pt>
    <dgm:pt modelId="{B48284D1-9FFA-4D7A-8C95-D66E79D80D56}" type="parTrans" cxnId="{87212D9F-F91F-43AC-92AE-B5CF8A246CA6}">
      <dgm:prSet/>
      <dgm:spPr/>
      <dgm:t>
        <a:bodyPr/>
        <a:lstStyle/>
        <a:p>
          <a:endParaRPr lang="en-US"/>
        </a:p>
      </dgm:t>
    </dgm:pt>
    <dgm:pt modelId="{3D18EF01-8DA1-4CE0-AB7C-D4571ECFA2D9}" type="sibTrans" cxnId="{87212D9F-F91F-43AC-92AE-B5CF8A246CA6}">
      <dgm:prSet/>
      <dgm:spPr/>
      <dgm:t>
        <a:bodyPr/>
        <a:lstStyle/>
        <a:p>
          <a:endParaRPr lang="en-US"/>
        </a:p>
      </dgm:t>
    </dgm:pt>
    <dgm:pt modelId="{1268F64D-FD89-41BE-A107-86237A28A3B4}">
      <dgm:prSet/>
      <dgm:spPr/>
      <dgm:t>
        <a:bodyPr/>
        <a:lstStyle/>
        <a:p>
          <a:r>
            <a:rPr lang="en-GB" b="0" i="0"/>
            <a:t>Rezervace místností pro samostudium (CRUD)</a:t>
          </a:r>
          <a:endParaRPr lang="en-US"/>
        </a:p>
      </dgm:t>
    </dgm:pt>
    <dgm:pt modelId="{A68A0008-9F84-4964-84D9-D69CC6F1E9B7}" type="parTrans" cxnId="{6A411CC4-4D44-4E1E-B2E7-F3D823ACBA3D}">
      <dgm:prSet/>
      <dgm:spPr/>
      <dgm:t>
        <a:bodyPr/>
        <a:lstStyle/>
        <a:p>
          <a:endParaRPr lang="en-US"/>
        </a:p>
      </dgm:t>
    </dgm:pt>
    <dgm:pt modelId="{907915CE-2031-4EA1-A14A-13B714DA0E63}" type="sibTrans" cxnId="{6A411CC4-4D44-4E1E-B2E7-F3D823ACBA3D}">
      <dgm:prSet/>
      <dgm:spPr/>
      <dgm:t>
        <a:bodyPr/>
        <a:lstStyle/>
        <a:p>
          <a:endParaRPr lang="en-US"/>
        </a:p>
      </dgm:t>
    </dgm:pt>
    <dgm:pt modelId="{89136D47-4376-43F6-836D-C2CB0663DF0F}">
      <dgm:prSet/>
      <dgm:spPr/>
      <dgm:t>
        <a:bodyPr/>
        <a:lstStyle/>
        <a:p>
          <a:r>
            <a:rPr lang="en-GB" b="0" i="0"/>
            <a:t>učitelé</a:t>
          </a:r>
          <a:endParaRPr lang="en-US"/>
        </a:p>
      </dgm:t>
    </dgm:pt>
    <dgm:pt modelId="{B8A63A93-9775-46AA-A716-E9DDD4D08975}" type="parTrans" cxnId="{A61FB2B7-686B-4C1B-B752-CBEFCD826359}">
      <dgm:prSet/>
      <dgm:spPr/>
      <dgm:t>
        <a:bodyPr/>
        <a:lstStyle/>
        <a:p>
          <a:endParaRPr lang="en-US"/>
        </a:p>
      </dgm:t>
    </dgm:pt>
    <dgm:pt modelId="{0BE0B7FC-9354-45CB-9CC0-04F60C570CE9}" type="sibTrans" cxnId="{A61FB2B7-686B-4C1B-B752-CBEFCD826359}">
      <dgm:prSet/>
      <dgm:spPr/>
      <dgm:t>
        <a:bodyPr/>
        <a:lstStyle/>
        <a:p>
          <a:endParaRPr lang="en-US"/>
        </a:p>
      </dgm:t>
    </dgm:pt>
    <dgm:pt modelId="{CB05E2DD-DD82-42EC-B3CA-018BAE203F6A}">
      <dgm:prSet/>
      <dgm:spPr/>
      <dgm:t>
        <a:bodyPr/>
        <a:lstStyle/>
        <a:p>
          <a:r>
            <a:rPr lang="en-GB" b="0" i="0"/>
            <a:t>Zadávat studijní výsledky studentů svých kurzů (CRUD)</a:t>
          </a:r>
          <a:endParaRPr lang="en-US"/>
        </a:p>
      </dgm:t>
    </dgm:pt>
    <dgm:pt modelId="{CEAE1A1B-B306-4C2B-AABC-CE78FFE65397}" type="parTrans" cxnId="{C07566E9-A01A-4CEE-9C1D-2A9E91CDF804}">
      <dgm:prSet/>
      <dgm:spPr/>
      <dgm:t>
        <a:bodyPr/>
        <a:lstStyle/>
        <a:p>
          <a:endParaRPr lang="en-US"/>
        </a:p>
      </dgm:t>
    </dgm:pt>
    <dgm:pt modelId="{5A40390D-CB94-460A-BFC7-06C543169321}" type="sibTrans" cxnId="{C07566E9-A01A-4CEE-9C1D-2A9E91CDF804}">
      <dgm:prSet/>
      <dgm:spPr/>
      <dgm:t>
        <a:bodyPr/>
        <a:lstStyle/>
        <a:p>
          <a:endParaRPr lang="en-US"/>
        </a:p>
      </dgm:t>
    </dgm:pt>
    <dgm:pt modelId="{76862554-21F0-4F93-9506-88A2905DDD39}">
      <dgm:prSet/>
      <dgm:spPr/>
      <dgm:t>
        <a:bodyPr/>
        <a:lstStyle/>
        <a:p>
          <a:r>
            <a:rPr lang="en-GB" b="0" i="0"/>
            <a:t>Vypsat termín zkoušky (CRUD)</a:t>
          </a:r>
          <a:endParaRPr lang="en-US"/>
        </a:p>
      </dgm:t>
    </dgm:pt>
    <dgm:pt modelId="{EF9CAF30-CB15-4B76-ABF5-7024993B0A4D}" type="parTrans" cxnId="{D2B2C321-F77D-4F9A-9B2E-9D6AA8D9AB29}">
      <dgm:prSet/>
      <dgm:spPr/>
      <dgm:t>
        <a:bodyPr/>
        <a:lstStyle/>
        <a:p>
          <a:endParaRPr lang="en-US"/>
        </a:p>
      </dgm:t>
    </dgm:pt>
    <dgm:pt modelId="{FFA7C067-3BB0-4DFD-8769-8531A745C9E1}" type="sibTrans" cxnId="{D2B2C321-F77D-4F9A-9B2E-9D6AA8D9AB29}">
      <dgm:prSet/>
      <dgm:spPr/>
      <dgm:t>
        <a:bodyPr/>
        <a:lstStyle/>
        <a:p>
          <a:endParaRPr lang="en-US"/>
        </a:p>
      </dgm:t>
    </dgm:pt>
    <dgm:pt modelId="{211A4FCB-F9E3-4542-BBAB-477B16BC9421}">
      <dgm:prSet/>
      <dgm:spPr/>
      <dgm:t>
        <a:bodyPr/>
        <a:lstStyle/>
        <a:p>
          <a:r>
            <a:rPr lang="en-GB" b="0" i="0"/>
            <a:t>Vytvářet učební paralelky kurzů (CRUD)</a:t>
          </a:r>
          <a:endParaRPr lang="en-US"/>
        </a:p>
      </dgm:t>
    </dgm:pt>
    <dgm:pt modelId="{7410AC42-C51B-489A-B9AC-65CE9858D231}" type="parTrans" cxnId="{86428307-1D12-447C-AB41-E9E8B8B0DF79}">
      <dgm:prSet/>
      <dgm:spPr/>
      <dgm:t>
        <a:bodyPr/>
        <a:lstStyle/>
        <a:p>
          <a:endParaRPr lang="en-US"/>
        </a:p>
      </dgm:t>
    </dgm:pt>
    <dgm:pt modelId="{DF962E06-444B-431E-BE11-826111A61B15}" type="sibTrans" cxnId="{86428307-1D12-447C-AB41-E9E8B8B0DF79}">
      <dgm:prSet/>
      <dgm:spPr/>
      <dgm:t>
        <a:bodyPr/>
        <a:lstStyle/>
        <a:p>
          <a:endParaRPr lang="en-US"/>
        </a:p>
      </dgm:t>
    </dgm:pt>
    <dgm:pt modelId="{39F66F38-019F-4E3B-A0C6-E8E387640347}">
      <dgm:prSet/>
      <dgm:spPr/>
      <dgm:t>
        <a:bodyPr/>
        <a:lstStyle/>
        <a:p>
          <a:r>
            <a:rPr lang="en-GB" b="0" i="0"/>
            <a:t>katederní správci</a:t>
          </a:r>
          <a:endParaRPr lang="en-US"/>
        </a:p>
      </dgm:t>
    </dgm:pt>
    <dgm:pt modelId="{DA2152C6-8715-4FAE-89F0-821537EACC11}" type="parTrans" cxnId="{79640F3E-DF32-416E-A03D-AD8D38E4835F}">
      <dgm:prSet/>
      <dgm:spPr/>
      <dgm:t>
        <a:bodyPr/>
        <a:lstStyle/>
        <a:p>
          <a:endParaRPr lang="en-US"/>
        </a:p>
      </dgm:t>
    </dgm:pt>
    <dgm:pt modelId="{E754EB1A-BE50-4177-B001-391D036506DC}" type="sibTrans" cxnId="{79640F3E-DF32-416E-A03D-AD8D38E4835F}">
      <dgm:prSet/>
      <dgm:spPr/>
      <dgm:t>
        <a:bodyPr/>
        <a:lstStyle/>
        <a:p>
          <a:endParaRPr lang="en-US"/>
        </a:p>
      </dgm:t>
    </dgm:pt>
    <dgm:pt modelId="{136F82FD-0DD6-4A6D-B996-C01F38937E8F}">
      <dgm:prSet/>
      <dgm:spPr/>
      <dgm:t>
        <a:bodyPr/>
        <a:lstStyle/>
        <a:p>
          <a:r>
            <a:rPr lang="en-GB" b="0" i="0"/>
            <a:t>Přidávat nové předměty (CRUD)</a:t>
          </a:r>
          <a:endParaRPr lang="en-US"/>
        </a:p>
      </dgm:t>
    </dgm:pt>
    <dgm:pt modelId="{52E25B02-3C0F-4B85-9753-D17EEB968ACE}" type="parTrans" cxnId="{A07EB2D7-0C17-4492-97C4-5D733B860F89}">
      <dgm:prSet/>
      <dgm:spPr/>
      <dgm:t>
        <a:bodyPr/>
        <a:lstStyle/>
        <a:p>
          <a:endParaRPr lang="en-US"/>
        </a:p>
      </dgm:t>
    </dgm:pt>
    <dgm:pt modelId="{BBC1C9CB-2DFE-4D7A-9D9C-BF5D482124B1}" type="sibTrans" cxnId="{A07EB2D7-0C17-4492-97C4-5D733B860F89}">
      <dgm:prSet/>
      <dgm:spPr/>
      <dgm:t>
        <a:bodyPr/>
        <a:lstStyle/>
        <a:p>
          <a:endParaRPr lang="en-US"/>
        </a:p>
      </dgm:t>
    </dgm:pt>
    <dgm:pt modelId="{4109F84A-AB13-4065-AE3E-857F814DD194}">
      <dgm:prSet/>
      <dgm:spPr/>
      <dgm:t>
        <a:bodyPr/>
        <a:lstStyle/>
        <a:p>
          <a:r>
            <a:rPr lang="en-GB" b="0" i="0"/>
            <a:t>Vytvářet skupiny předmětů (CRUD)</a:t>
          </a:r>
          <a:endParaRPr lang="en-US"/>
        </a:p>
      </dgm:t>
    </dgm:pt>
    <dgm:pt modelId="{5E05EDC7-4F7E-440E-A720-F2A4BD7B2A1D}" type="parTrans" cxnId="{CA7E33D2-B71A-4F13-8338-7FDD2EE3A8BC}">
      <dgm:prSet/>
      <dgm:spPr/>
      <dgm:t>
        <a:bodyPr/>
        <a:lstStyle/>
        <a:p>
          <a:endParaRPr lang="en-US"/>
        </a:p>
      </dgm:t>
    </dgm:pt>
    <dgm:pt modelId="{6E60147E-1DB0-4507-9A11-546EA0D1DD1A}" type="sibTrans" cxnId="{CA7E33D2-B71A-4F13-8338-7FDD2EE3A8BC}">
      <dgm:prSet/>
      <dgm:spPr/>
      <dgm:t>
        <a:bodyPr/>
        <a:lstStyle/>
        <a:p>
          <a:endParaRPr lang="en-US"/>
        </a:p>
      </dgm:t>
    </dgm:pt>
    <dgm:pt modelId="{C50EEDE2-88D3-4D7B-ABD0-4943D1CF2A93}">
      <dgm:prSet/>
      <dgm:spPr/>
      <dgm:t>
        <a:bodyPr/>
        <a:lstStyle/>
        <a:p>
          <a:r>
            <a:rPr lang="en-GB" b="0" i="0"/>
            <a:t>studijní referentky</a:t>
          </a:r>
          <a:endParaRPr lang="en-US"/>
        </a:p>
      </dgm:t>
    </dgm:pt>
    <dgm:pt modelId="{01222CFF-CB9D-498F-BD9B-870AADDD24E2}" type="parTrans" cxnId="{753AB5CD-F6E5-4BEC-BA9D-1F3D92F1F806}">
      <dgm:prSet/>
      <dgm:spPr/>
      <dgm:t>
        <a:bodyPr/>
        <a:lstStyle/>
        <a:p>
          <a:endParaRPr lang="en-US"/>
        </a:p>
      </dgm:t>
    </dgm:pt>
    <dgm:pt modelId="{C23B749A-726E-4F5F-BADE-EB8833451F3C}" type="sibTrans" cxnId="{753AB5CD-F6E5-4BEC-BA9D-1F3D92F1F806}">
      <dgm:prSet/>
      <dgm:spPr/>
      <dgm:t>
        <a:bodyPr/>
        <a:lstStyle/>
        <a:p>
          <a:endParaRPr lang="en-US"/>
        </a:p>
      </dgm:t>
    </dgm:pt>
    <dgm:pt modelId="{E3543668-573C-46BD-A975-01596BACF813}">
      <dgm:prSet/>
      <dgm:spPr/>
      <dgm:t>
        <a:bodyPr/>
        <a:lstStyle/>
        <a:p>
          <a:r>
            <a:rPr lang="en-GB" b="0" i="0"/>
            <a:t>Zobrazit studijní výsledky všech studentů</a:t>
          </a:r>
          <a:endParaRPr lang="en-US"/>
        </a:p>
      </dgm:t>
    </dgm:pt>
    <dgm:pt modelId="{9FAFA1A1-C05E-43AB-BBC6-27AD21BF8633}" type="parTrans" cxnId="{E35277C7-3199-4E43-9FE4-E13E6D0B43A3}">
      <dgm:prSet/>
      <dgm:spPr/>
      <dgm:t>
        <a:bodyPr/>
        <a:lstStyle/>
        <a:p>
          <a:endParaRPr lang="en-US"/>
        </a:p>
      </dgm:t>
    </dgm:pt>
    <dgm:pt modelId="{01CB271A-8D3B-459A-8E8B-E83B7FE7C20B}" type="sibTrans" cxnId="{E35277C7-3199-4E43-9FE4-E13E6D0B43A3}">
      <dgm:prSet/>
      <dgm:spPr/>
      <dgm:t>
        <a:bodyPr/>
        <a:lstStyle/>
        <a:p>
          <a:endParaRPr lang="en-US"/>
        </a:p>
      </dgm:t>
    </dgm:pt>
    <dgm:pt modelId="{83C59FE1-9712-41CD-B1B5-242027DE683A}">
      <dgm:prSet/>
      <dgm:spPr/>
      <dgm:t>
        <a:bodyPr/>
        <a:lstStyle/>
        <a:p>
          <a:r>
            <a:rPr lang="en-GB" b="0" i="0"/>
            <a:t>Úprava zápisů předmětů (CRUD)</a:t>
          </a:r>
          <a:endParaRPr lang="en-US"/>
        </a:p>
      </dgm:t>
    </dgm:pt>
    <dgm:pt modelId="{55582888-7BED-4901-8621-329AC2F63484}" type="parTrans" cxnId="{5722B4D5-C7F8-4C03-AA5D-9B51A4F088F3}">
      <dgm:prSet/>
      <dgm:spPr/>
      <dgm:t>
        <a:bodyPr/>
        <a:lstStyle/>
        <a:p>
          <a:endParaRPr lang="en-US"/>
        </a:p>
      </dgm:t>
    </dgm:pt>
    <dgm:pt modelId="{E4ACEF10-D685-40CA-95F3-F2A30243154C}" type="sibTrans" cxnId="{5722B4D5-C7F8-4C03-AA5D-9B51A4F088F3}">
      <dgm:prSet/>
      <dgm:spPr/>
      <dgm:t>
        <a:bodyPr/>
        <a:lstStyle/>
        <a:p>
          <a:endParaRPr lang="en-US"/>
        </a:p>
      </dgm:t>
    </dgm:pt>
    <dgm:pt modelId="{A23F5A0F-44E1-424E-BFBC-FF0039F6D5B2}">
      <dgm:prSet/>
      <dgm:spPr/>
      <dgm:t>
        <a:bodyPr/>
        <a:lstStyle/>
        <a:p>
          <a:r>
            <a:rPr lang="en-GB" b="0" i="0"/>
            <a:t>IT administrátor systému</a:t>
          </a:r>
          <a:endParaRPr lang="en-US"/>
        </a:p>
      </dgm:t>
    </dgm:pt>
    <dgm:pt modelId="{455962BF-B683-4BF1-8289-B291EC2027ED}" type="parTrans" cxnId="{FBA1292F-E2C9-4C23-BE47-F8C6A606671D}">
      <dgm:prSet/>
      <dgm:spPr/>
      <dgm:t>
        <a:bodyPr/>
        <a:lstStyle/>
        <a:p>
          <a:endParaRPr lang="en-US"/>
        </a:p>
      </dgm:t>
    </dgm:pt>
    <dgm:pt modelId="{0948B666-6F55-4C0F-B9D1-31B0E51E0554}" type="sibTrans" cxnId="{FBA1292F-E2C9-4C23-BE47-F8C6A606671D}">
      <dgm:prSet/>
      <dgm:spPr/>
      <dgm:t>
        <a:bodyPr/>
        <a:lstStyle/>
        <a:p>
          <a:endParaRPr lang="en-US"/>
        </a:p>
      </dgm:t>
    </dgm:pt>
    <dgm:pt modelId="{6CCBF836-C353-49A0-A333-03F5B2871504}">
      <dgm:prSet/>
      <dgm:spPr/>
      <dgm:t>
        <a:bodyPr/>
        <a:lstStyle/>
        <a:p>
          <a:r>
            <a:rPr lang="en-GB" b="0" i="0"/>
            <a:t>Přidávat uživatele (CRUD)</a:t>
          </a:r>
          <a:endParaRPr lang="en-US"/>
        </a:p>
      </dgm:t>
    </dgm:pt>
    <dgm:pt modelId="{4736F104-EDA5-48DC-B821-68E10FF4E63F}" type="parTrans" cxnId="{7360E5B3-8FE8-4E02-B5B1-3D669FB16A39}">
      <dgm:prSet/>
      <dgm:spPr/>
      <dgm:t>
        <a:bodyPr/>
        <a:lstStyle/>
        <a:p>
          <a:endParaRPr lang="en-US"/>
        </a:p>
      </dgm:t>
    </dgm:pt>
    <dgm:pt modelId="{21E028D7-F023-4323-BCC9-3571EE0EDD58}" type="sibTrans" cxnId="{7360E5B3-8FE8-4E02-B5B1-3D669FB16A39}">
      <dgm:prSet/>
      <dgm:spPr/>
      <dgm:t>
        <a:bodyPr/>
        <a:lstStyle/>
        <a:p>
          <a:endParaRPr lang="en-US"/>
        </a:p>
      </dgm:t>
    </dgm:pt>
    <dgm:pt modelId="{831A1C76-F332-4A2B-B515-43E27FF6EDF7}">
      <dgm:prSet/>
      <dgm:spPr/>
      <dgm:t>
        <a:bodyPr/>
        <a:lstStyle/>
        <a:p>
          <a:r>
            <a:rPr lang="en-GB" b="0" i="0"/>
            <a:t>Rozdělovat role (CRUD)</a:t>
          </a:r>
          <a:endParaRPr lang="en-US"/>
        </a:p>
      </dgm:t>
    </dgm:pt>
    <dgm:pt modelId="{863F8DAE-8D03-4FF1-B95D-E7D3C46B1758}" type="parTrans" cxnId="{D8B92FAE-4077-4E07-B1B4-ED2E59A10633}">
      <dgm:prSet/>
      <dgm:spPr/>
      <dgm:t>
        <a:bodyPr/>
        <a:lstStyle/>
        <a:p>
          <a:endParaRPr lang="en-US"/>
        </a:p>
      </dgm:t>
    </dgm:pt>
    <dgm:pt modelId="{E7A2480F-5476-4FCF-AE30-59BF1C290D7F}" type="sibTrans" cxnId="{D8B92FAE-4077-4E07-B1B4-ED2E59A10633}">
      <dgm:prSet/>
      <dgm:spPr/>
      <dgm:t>
        <a:bodyPr/>
        <a:lstStyle/>
        <a:p>
          <a:endParaRPr lang="en-US"/>
        </a:p>
      </dgm:t>
    </dgm:pt>
    <dgm:pt modelId="{23FA2008-CC5C-4420-92F4-89DA55E8031E}">
      <dgm:prSet/>
      <dgm:spPr/>
      <dgm:t>
        <a:bodyPr/>
        <a:lstStyle/>
        <a:p>
          <a:r>
            <a:rPr lang="en-GB" b="0" i="0"/>
            <a:t>Spouštět CRON úlohy</a:t>
          </a:r>
          <a:endParaRPr lang="en-US"/>
        </a:p>
      </dgm:t>
    </dgm:pt>
    <dgm:pt modelId="{8C8EF5B3-761C-439D-85A8-39C8F442976A}" type="parTrans" cxnId="{CC312C85-03AF-4D62-81CC-B4F745975FF6}">
      <dgm:prSet/>
      <dgm:spPr/>
      <dgm:t>
        <a:bodyPr/>
        <a:lstStyle/>
        <a:p>
          <a:endParaRPr lang="en-US"/>
        </a:p>
      </dgm:t>
    </dgm:pt>
    <dgm:pt modelId="{A85E7859-D2C3-48A9-BE8E-753F9C373507}" type="sibTrans" cxnId="{CC312C85-03AF-4D62-81CC-B4F745975FF6}">
      <dgm:prSet/>
      <dgm:spPr/>
      <dgm:t>
        <a:bodyPr/>
        <a:lstStyle/>
        <a:p>
          <a:endParaRPr lang="en-US"/>
        </a:p>
      </dgm:t>
    </dgm:pt>
    <dgm:pt modelId="{C4B53612-A1F0-4759-B669-B13CB121952A}">
      <dgm:prSet/>
      <dgm:spPr/>
      <dgm:t>
        <a:bodyPr/>
        <a:lstStyle/>
        <a:p>
          <a:r>
            <a:rPr lang="en-GB" b="0" i="0"/>
            <a:t>+ operace všech ostatních rolí</a:t>
          </a:r>
          <a:endParaRPr lang="en-US"/>
        </a:p>
      </dgm:t>
    </dgm:pt>
    <dgm:pt modelId="{D3D8D908-BA17-4943-B669-1A889F16AF68}" type="parTrans" cxnId="{62BF33BA-E277-419C-9416-34180FFB54E2}">
      <dgm:prSet/>
      <dgm:spPr/>
      <dgm:t>
        <a:bodyPr/>
        <a:lstStyle/>
        <a:p>
          <a:endParaRPr lang="en-US"/>
        </a:p>
      </dgm:t>
    </dgm:pt>
    <dgm:pt modelId="{D5B48CB5-5846-4811-983D-5258D21F5F0C}" type="sibTrans" cxnId="{62BF33BA-E277-419C-9416-34180FFB54E2}">
      <dgm:prSet/>
      <dgm:spPr/>
      <dgm:t>
        <a:bodyPr/>
        <a:lstStyle/>
        <a:p>
          <a:endParaRPr lang="en-US"/>
        </a:p>
      </dgm:t>
    </dgm:pt>
    <dgm:pt modelId="{45BB69D9-8584-486D-BFA6-1BE6FF43BEEC}" type="pres">
      <dgm:prSet presAssocID="{44E563BE-36FD-451B-B170-5B16491DABDF}" presName="Name0" presStyleCnt="0">
        <dgm:presLayoutVars>
          <dgm:dir/>
          <dgm:animLvl val="lvl"/>
          <dgm:resizeHandles val="exact"/>
        </dgm:presLayoutVars>
      </dgm:prSet>
      <dgm:spPr/>
    </dgm:pt>
    <dgm:pt modelId="{62A976C7-B746-475F-BF7B-B9732620874D}" type="pres">
      <dgm:prSet presAssocID="{BD31134A-1FAA-47A3-BA14-E87639227FE5}" presName="composite" presStyleCnt="0"/>
      <dgm:spPr/>
    </dgm:pt>
    <dgm:pt modelId="{A5711905-25EA-4143-86F3-46150140DC2E}" type="pres">
      <dgm:prSet presAssocID="{BD31134A-1FAA-47A3-BA14-E87639227FE5}" presName="parTx" presStyleLbl="alignNode1" presStyleIdx="0" presStyleCnt="6">
        <dgm:presLayoutVars>
          <dgm:chMax val="0"/>
          <dgm:chPref val="0"/>
          <dgm:bulletEnabled val="1"/>
        </dgm:presLayoutVars>
      </dgm:prSet>
      <dgm:spPr/>
    </dgm:pt>
    <dgm:pt modelId="{5EE6A35A-BB87-4E3B-A2DD-503579E3E378}" type="pres">
      <dgm:prSet presAssocID="{BD31134A-1FAA-47A3-BA14-E87639227FE5}" presName="desTx" presStyleLbl="alignAccFollowNode1" presStyleIdx="0" presStyleCnt="6">
        <dgm:presLayoutVars>
          <dgm:bulletEnabled val="1"/>
        </dgm:presLayoutVars>
      </dgm:prSet>
      <dgm:spPr/>
    </dgm:pt>
    <dgm:pt modelId="{AA3FF504-28B2-453C-9358-0FA720BDBD69}" type="pres">
      <dgm:prSet presAssocID="{9A0ECC4D-4BDD-4EDF-A577-661AB0ABFF80}" presName="space" presStyleCnt="0"/>
      <dgm:spPr/>
    </dgm:pt>
    <dgm:pt modelId="{B56FB091-C571-4096-9A52-C5DC4936E8D3}" type="pres">
      <dgm:prSet presAssocID="{900BED04-2BF8-4C96-9D45-F51E0B1B8DDC}" presName="composite" presStyleCnt="0"/>
      <dgm:spPr/>
    </dgm:pt>
    <dgm:pt modelId="{5BFC57F1-5863-487D-B98F-0FE87E4718B4}" type="pres">
      <dgm:prSet presAssocID="{900BED04-2BF8-4C96-9D45-F51E0B1B8DDC}" presName="parTx" presStyleLbl="alignNode1" presStyleIdx="1" presStyleCnt="6">
        <dgm:presLayoutVars>
          <dgm:chMax val="0"/>
          <dgm:chPref val="0"/>
          <dgm:bulletEnabled val="1"/>
        </dgm:presLayoutVars>
      </dgm:prSet>
      <dgm:spPr/>
    </dgm:pt>
    <dgm:pt modelId="{6E874C66-04A1-47B1-A9D7-AE35E752C015}" type="pres">
      <dgm:prSet presAssocID="{900BED04-2BF8-4C96-9D45-F51E0B1B8DDC}" presName="desTx" presStyleLbl="alignAccFollowNode1" presStyleIdx="1" presStyleCnt="6">
        <dgm:presLayoutVars>
          <dgm:bulletEnabled val="1"/>
        </dgm:presLayoutVars>
      </dgm:prSet>
      <dgm:spPr/>
    </dgm:pt>
    <dgm:pt modelId="{056C1D9E-D06F-4206-874E-DD5BA9435993}" type="pres">
      <dgm:prSet presAssocID="{AFD49FB6-7A2E-4168-AA3D-596B0FEC7741}" presName="space" presStyleCnt="0"/>
      <dgm:spPr/>
    </dgm:pt>
    <dgm:pt modelId="{E17F240B-09A1-4BDC-AA7E-1A35F132DB89}" type="pres">
      <dgm:prSet presAssocID="{89136D47-4376-43F6-836D-C2CB0663DF0F}" presName="composite" presStyleCnt="0"/>
      <dgm:spPr/>
    </dgm:pt>
    <dgm:pt modelId="{906DBF55-E51A-456B-9A2D-0C29E9B69791}" type="pres">
      <dgm:prSet presAssocID="{89136D47-4376-43F6-836D-C2CB0663DF0F}" presName="parTx" presStyleLbl="alignNode1" presStyleIdx="2" presStyleCnt="6">
        <dgm:presLayoutVars>
          <dgm:chMax val="0"/>
          <dgm:chPref val="0"/>
          <dgm:bulletEnabled val="1"/>
        </dgm:presLayoutVars>
      </dgm:prSet>
      <dgm:spPr/>
    </dgm:pt>
    <dgm:pt modelId="{39557505-45AE-442B-BCB7-ADCCBFA3DD16}" type="pres">
      <dgm:prSet presAssocID="{89136D47-4376-43F6-836D-C2CB0663DF0F}" presName="desTx" presStyleLbl="alignAccFollowNode1" presStyleIdx="2" presStyleCnt="6">
        <dgm:presLayoutVars>
          <dgm:bulletEnabled val="1"/>
        </dgm:presLayoutVars>
      </dgm:prSet>
      <dgm:spPr/>
    </dgm:pt>
    <dgm:pt modelId="{C70CA2FF-25DF-4855-8E75-BB7927DFFD29}" type="pres">
      <dgm:prSet presAssocID="{0BE0B7FC-9354-45CB-9CC0-04F60C570CE9}" presName="space" presStyleCnt="0"/>
      <dgm:spPr/>
    </dgm:pt>
    <dgm:pt modelId="{FE466608-ACF8-4B7A-9374-DC6FB132F00C}" type="pres">
      <dgm:prSet presAssocID="{39F66F38-019F-4E3B-A0C6-E8E387640347}" presName="composite" presStyleCnt="0"/>
      <dgm:spPr/>
    </dgm:pt>
    <dgm:pt modelId="{47F8C745-2842-4AD4-9E48-C09BCD07A943}" type="pres">
      <dgm:prSet presAssocID="{39F66F38-019F-4E3B-A0C6-E8E387640347}" presName="parTx" presStyleLbl="alignNode1" presStyleIdx="3" presStyleCnt="6">
        <dgm:presLayoutVars>
          <dgm:chMax val="0"/>
          <dgm:chPref val="0"/>
          <dgm:bulletEnabled val="1"/>
        </dgm:presLayoutVars>
      </dgm:prSet>
      <dgm:spPr/>
    </dgm:pt>
    <dgm:pt modelId="{9FF0AFB4-5026-413D-B299-EEBAD913E296}" type="pres">
      <dgm:prSet presAssocID="{39F66F38-019F-4E3B-A0C6-E8E387640347}" presName="desTx" presStyleLbl="alignAccFollowNode1" presStyleIdx="3" presStyleCnt="6">
        <dgm:presLayoutVars>
          <dgm:bulletEnabled val="1"/>
        </dgm:presLayoutVars>
      </dgm:prSet>
      <dgm:spPr/>
    </dgm:pt>
    <dgm:pt modelId="{3B3176A6-73BA-4043-AA13-895432EF60DD}" type="pres">
      <dgm:prSet presAssocID="{E754EB1A-BE50-4177-B001-391D036506DC}" presName="space" presStyleCnt="0"/>
      <dgm:spPr/>
    </dgm:pt>
    <dgm:pt modelId="{92276C23-218C-4A73-BE97-34C4E1458AB4}" type="pres">
      <dgm:prSet presAssocID="{C50EEDE2-88D3-4D7B-ABD0-4943D1CF2A93}" presName="composite" presStyleCnt="0"/>
      <dgm:spPr/>
    </dgm:pt>
    <dgm:pt modelId="{6D181A82-8C73-45DF-A782-1611B56FDC19}" type="pres">
      <dgm:prSet presAssocID="{C50EEDE2-88D3-4D7B-ABD0-4943D1CF2A93}" presName="parTx" presStyleLbl="alignNode1" presStyleIdx="4" presStyleCnt="6">
        <dgm:presLayoutVars>
          <dgm:chMax val="0"/>
          <dgm:chPref val="0"/>
          <dgm:bulletEnabled val="1"/>
        </dgm:presLayoutVars>
      </dgm:prSet>
      <dgm:spPr/>
    </dgm:pt>
    <dgm:pt modelId="{1E58B4A9-A460-489A-9162-8D6779E32FEF}" type="pres">
      <dgm:prSet presAssocID="{C50EEDE2-88D3-4D7B-ABD0-4943D1CF2A93}" presName="desTx" presStyleLbl="alignAccFollowNode1" presStyleIdx="4" presStyleCnt="6">
        <dgm:presLayoutVars>
          <dgm:bulletEnabled val="1"/>
        </dgm:presLayoutVars>
      </dgm:prSet>
      <dgm:spPr/>
    </dgm:pt>
    <dgm:pt modelId="{072193CD-AC8A-4205-8C9F-F45359AFFBD1}" type="pres">
      <dgm:prSet presAssocID="{C23B749A-726E-4F5F-BADE-EB8833451F3C}" presName="space" presStyleCnt="0"/>
      <dgm:spPr/>
    </dgm:pt>
    <dgm:pt modelId="{CE0FB96F-68F4-4E52-96DE-14F748D263ED}" type="pres">
      <dgm:prSet presAssocID="{A23F5A0F-44E1-424E-BFBC-FF0039F6D5B2}" presName="composite" presStyleCnt="0"/>
      <dgm:spPr/>
    </dgm:pt>
    <dgm:pt modelId="{DF8FFE80-93B6-4A93-974A-80798AFCC691}" type="pres">
      <dgm:prSet presAssocID="{A23F5A0F-44E1-424E-BFBC-FF0039F6D5B2}" presName="parTx" presStyleLbl="alignNode1" presStyleIdx="5" presStyleCnt="6">
        <dgm:presLayoutVars>
          <dgm:chMax val="0"/>
          <dgm:chPref val="0"/>
          <dgm:bulletEnabled val="1"/>
        </dgm:presLayoutVars>
      </dgm:prSet>
      <dgm:spPr/>
    </dgm:pt>
    <dgm:pt modelId="{1E3492D7-84BA-4629-A638-52CEF5A09B6F}" type="pres">
      <dgm:prSet presAssocID="{A23F5A0F-44E1-424E-BFBC-FF0039F6D5B2}" presName="desTx" presStyleLbl="alignAccFollowNode1" presStyleIdx="5" presStyleCnt="6">
        <dgm:presLayoutVars>
          <dgm:bulletEnabled val="1"/>
        </dgm:presLayoutVars>
      </dgm:prSet>
      <dgm:spPr/>
    </dgm:pt>
  </dgm:ptLst>
  <dgm:cxnLst>
    <dgm:cxn modelId="{BB984904-B382-4747-B704-D84FF3664B1C}" type="presOf" srcId="{992692B5-A0AE-49A6-84BE-5C87245D6F7D}" destId="{6E874C66-04A1-47B1-A9D7-AE35E752C015}" srcOrd="0" destOrd="0" presId="urn:microsoft.com/office/officeart/2005/8/layout/hList1"/>
    <dgm:cxn modelId="{86428307-1D12-447C-AB41-E9E8B8B0DF79}" srcId="{89136D47-4376-43F6-836D-C2CB0663DF0F}" destId="{211A4FCB-F9E3-4542-BBAB-477B16BC9421}" srcOrd="2" destOrd="0" parTransId="{7410AC42-C51B-489A-B9AC-65CE9858D231}" sibTransId="{DF962E06-444B-431E-BE11-826111A61B15}"/>
    <dgm:cxn modelId="{271D380E-A3B8-4FB7-84F4-69252007B0D4}" type="presOf" srcId="{23FA2008-CC5C-4420-92F4-89DA55E8031E}" destId="{1E3492D7-84BA-4629-A638-52CEF5A09B6F}" srcOrd="0" destOrd="2" presId="urn:microsoft.com/office/officeart/2005/8/layout/hList1"/>
    <dgm:cxn modelId="{D2B2C321-F77D-4F9A-9B2E-9D6AA8D9AB29}" srcId="{89136D47-4376-43F6-836D-C2CB0663DF0F}" destId="{76862554-21F0-4F93-9506-88A2905DDD39}" srcOrd="1" destOrd="0" parTransId="{EF9CAF30-CB15-4B76-ABF5-7024993B0A4D}" sibTransId="{FFA7C067-3BB0-4DFD-8769-8531A745C9E1}"/>
    <dgm:cxn modelId="{02161926-8E29-498B-85D4-32E158150E05}" type="presOf" srcId="{9D4A3566-7B9E-4322-91D6-712386E87292}" destId="{5EE6A35A-BB87-4E3B-A2DD-503579E3E378}" srcOrd="0" destOrd="1" presId="urn:microsoft.com/office/officeart/2005/8/layout/hList1"/>
    <dgm:cxn modelId="{08A03528-680E-4482-B380-F391BD3EDA23}" type="presOf" srcId="{44E563BE-36FD-451B-B170-5B16491DABDF}" destId="{45BB69D9-8584-486D-BFA6-1BE6FF43BEEC}" srcOrd="0" destOrd="0" presId="urn:microsoft.com/office/officeart/2005/8/layout/hList1"/>
    <dgm:cxn modelId="{E96B7D28-BF6D-4BE7-90BA-608BE5AAB022}" type="presOf" srcId="{6CCBF836-C353-49A0-A333-03F5B2871504}" destId="{1E3492D7-84BA-4629-A638-52CEF5A09B6F}" srcOrd="0" destOrd="0" presId="urn:microsoft.com/office/officeart/2005/8/layout/hList1"/>
    <dgm:cxn modelId="{0970882C-2481-488E-A63D-4D61A931A169}" type="presOf" srcId="{C5DEAD22-B250-4E31-B797-6F5B45BBF2ED}" destId="{6E874C66-04A1-47B1-A9D7-AE35E752C015}" srcOrd="0" destOrd="2" presId="urn:microsoft.com/office/officeart/2005/8/layout/hList1"/>
    <dgm:cxn modelId="{FBA1292F-E2C9-4C23-BE47-F8C6A606671D}" srcId="{44E563BE-36FD-451B-B170-5B16491DABDF}" destId="{A23F5A0F-44E1-424E-BFBC-FF0039F6D5B2}" srcOrd="5" destOrd="0" parTransId="{455962BF-B683-4BF1-8289-B291EC2027ED}" sibTransId="{0948B666-6F55-4C0F-B9D1-31B0E51E0554}"/>
    <dgm:cxn modelId="{79640F3E-DF32-416E-A03D-AD8D38E4835F}" srcId="{44E563BE-36FD-451B-B170-5B16491DABDF}" destId="{39F66F38-019F-4E3B-A0C6-E8E387640347}" srcOrd="3" destOrd="0" parTransId="{DA2152C6-8715-4FAE-89F0-821537EACC11}" sibTransId="{E754EB1A-BE50-4177-B001-391D036506DC}"/>
    <dgm:cxn modelId="{9EF35A3E-2EB2-4271-906C-9927C850FA56}" type="presOf" srcId="{83C59FE1-9712-41CD-B1B5-242027DE683A}" destId="{1E58B4A9-A460-489A-9162-8D6779E32FEF}" srcOrd="0" destOrd="1" presId="urn:microsoft.com/office/officeart/2005/8/layout/hList1"/>
    <dgm:cxn modelId="{98C4375F-EFE0-4AD8-BFB8-8A0B96BCE89E}" type="presOf" srcId="{1268F64D-FD89-41BE-A107-86237A28A3B4}" destId="{6E874C66-04A1-47B1-A9D7-AE35E752C015}" srcOrd="0" destOrd="4" presId="urn:microsoft.com/office/officeart/2005/8/layout/hList1"/>
    <dgm:cxn modelId="{F847D860-F3EC-4DC8-B3B6-C70FDD0F6644}" srcId="{BD31134A-1FAA-47A3-BA14-E87639227FE5}" destId="{528A074F-4F47-47C6-8C70-37275EAAED17}" srcOrd="0" destOrd="0" parTransId="{D470118A-93C2-448D-BC14-3E0DA4D1CCE7}" sibTransId="{FC719BFE-FFCB-44A4-BDF3-2D1E3AA217A6}"/>
    <dgm:cxn modelId="{220A8966-248B-4403-BA6D-13911EC9F590}" srcId="{900BED04-2BF8-4C96-9D45-F51E0B1B8DDC}" destId="{C5DEAD22-B250-4E31-B797-6F5B45BBF2ED}" srcOrd="2" destOrd="0" parTransId="{9A8CA49B-8C3A-486E-8B09-C43B191EC80C}" sibTransId="{703101CB-FF74-4F35-8B04-475FE780A48B}"/>
    <dgm:cxn modelId="{4C994668-9B5E-4270-8A57-801963CCD1F6}" srcId="{44E563BE-36FD-451B-B170-5B16491DABDF}" destId="{900BED04-2BF8-4C96-9D45-F51E0B1B8DDC}" srcOrd="1" destOrd="0" parTransId="{7F85E696-B936-49BE-A2E0-E8EBA014E196}" sibTransId="{AFD49FB6-7A2E-4168-AA3D-596B0FEC7741}"/>
    <dgm:cxn modelId="{05FE954A-2617-4A44-A92F-F98AF9017C5E}" type="presOf" srcId="{C4B53612-A1F0-4759-B669-B13CB121952A}" destId="{1E3492D7-84BA-4629-A638-52CEF5A09B6F}" srcOrd="0" destOrd="3" presId="urn:microsoft.com/office/officeart/2005/8/layout/hList1"/>
    <dgm:cxn modelId="{4465CE4F-9C7A-4CD6-AD71-99BDAD91D3DE}" type="presOf" srcId="{CB05E2DD-DD82-42EC-B3CA-018BAE203F6A}" destId="{39557505-45AE-442B-BCB7-ADCCBFA3DD16}" srcOrd="0" destOrd="0" presId="urn:microsoft.com/office/officeart/2005/8/layout/hList1"/>
    <dgm:cxn modelId="{E79FC379-3F73-4317-A13A-0C4381793A76}" type="presOf" srcId="{136F82FD-0DD6-4A6D-B996-C01F38937E8F}" destId="{9FF0AFB4-5026-413D-B299-EEBAD913E296}" srcOrd="0" destOrd="0" presId="urn:microsoft.com/office/officeart/2005/8/layout/hList1"/>
    <dgm:cxn modelId="{9B292585-0436-4D1F-96A6-C9D9DD1E1DAB}" type="presOf" srcId="{C50EEDE2-88D3-4D7B-ABD0-4943D1CF2A93}" destId="{6D181A82-8C73-45DF-A782-1611B56FDC19}" srcOrd="0" destOrd="0" presId="urn:microsoft.com/office/officeart/2005/8/layout/hList1"/>
    <dgm:cxn modelId="{CC312C85-03AF-4D62-81CC-B4F745975FF6}" srcId="{A23F5A0F-44E1-424E-BFBC-FF0039F6D5B2}" destId="{23FA2008-CC5C-4420-92F4-89DA55E8031E}" srcOrd="2" destOrd="0" parTransId="{8C8EF5B3-761C-439D-85A8-39C8F442976A}" sibTransId="{A85E7859-D2C3-48A9-BE8E-753F9C373507}"/>
    <dgm:cxn modelId="{BE95AD8F-3430-4D9A-B73D-771E87C597BD}" type="presOf" srcId="{211A4FCB-F9E3-4542-BBAB-477B16BC9421}" destId="{39557505-45AE-442B-BCB7-ADCCBFA3DD16}" srcOrd="0" destOrd="2" presId="urn:microsoft.com/office/officeart/2005/8/layout/hList1"/>
    <dgm:cxn modelId="{366FC893-CCA7-4718-B064-2549069CBA79}" type="presOf" srcId="{FC410D88-BC2B-4A0B-AA7A-B94FE73E0F5C}" destId="{6E874C66-04A1-47B1-A9D7-AE35E752C015}" srcOrd="0" destOrd="1" presId="urn:microsoft.com/office/officeart/2005/8/layout/hList1"/>
    <dgm:cxn modelId="{3F02129C-8DDE-4C04-A79D-A93E89C241AB}" srcId="{44E563BE-36FD-451B-B170-5B16491DABDF}" destId="{BD31134A-1FAA-47A3-BA14-E87639227FE5}" srcOrd="0" destOrd="0" parTransId="{7FCA63E7-F7A7-47DF-B130-3921A53DA25C}" sibTransId="{9A0ECC4D-4BDD-4EDF-A577-661AB0ABFF80}"/>
    <dgm:cxn modelId="{87212D9F-F91F-43AC-92AE-B5CF8A246CA6}" srcId="{900BED04-2BF8-4C96-9D45-F51E0B1B8DDC}" destId="{4EDD3AC3-7C5D-4F0E-B30D-2B8C99D93429}" srcOrd="3" destOrd="0" parTransId="{B48284D1-9FFA-4D7A-8C95-D66E79D80D56}" sibTransId="{3D18EF01-8DA1-4CE0-AB7C-D4571ECFA2D9}"/>
    <dgm:cxn modelId="{5C8A54A3-5C2B-4626-8987-49D25F9D079A}" srcId="{BD31134A-1FAA-47A3-BA14-E87639227FE5}" destId="{9D4A3566-7B9E-4322-91D6-712386E87292}" srcOrd="1" destOrd="0" parTransId="{76B96779-CEBC-4453-A8DF-CC68DC44D08F}" sibTransId="{9DBDDA03-1D18-46BE-A60D-C036BA01F61D}"/>
    <dgm:cxn modelId="{8E1623A4-0479-41DE-97A4-BA672481C8D7}" type="presOf" srcId="{E3543668-573C-46BD-A975-01596BACF813}" destId="{1E58B4A9-A460-489A-9162-8D6779E32FEF}" srcOrd="0" destOrd="0" presId="urn:microsoft.com/office/officeart/2005/8/layout/hList1"/>
    <dgm:cxn modelId="{EE6FBFA7-E0A9-408D-8278-5E2E79D65720}" type="presOf" srcId="{4109F84A-AB13-4065-AE3E-857F814DD194}" destId="{9FF0AFB4-5026-413D-B299-EEBAD913E296}" srcOrd="0" destOrd="1" presId="urn:microsoft.com/office/officeart/2005/8/layout/hList1"/>
    <dgm:cxn modelId="{3BE3EAAB-2AAD-453D-B797-59F3CFA1DF14}" type="presOf" srcId="{89136D47-4376-43F6-836D-C2CB0663DF0F}" destId="{906DBF55-E51A-456B-9A2D-0C29E9B69791}" srcOrd="0" destOrd="0" presId="urn:microsoft.com/office/officeart/2005/8/layout/hList1"/>
    <dgm:cxn modelId="{D8B92FAE-4077-4E07-B1B4-ED2E59A10633}" srcId="{A23F5A0F-44E1-424E-BFBC-FF0039F6D5B2}" destId="{831A1C76-F332-4A2B-B515-43E27FF6EDF7}" srcOrd="1" destOrd="0" parTransId="{863F8DAE-8D03-4FF1-B95D-E7D3C46B1758}" sibTransId="{E7A2480F-5476-4FCF-AE30-59BF1C290D7F}"/>
    <dgm:cxn modelId="{7360E5B3-8FE8-4E02-B5B1-3D669FB16A39}" srcId="{A23F5A0F-44E1-424E-BFBC-FF0039F6D5B2}" destId="{6CCBF836-C353-49A0-A333-03F5B2871504}" srcOrd="0" destOrd="0" parTransId="{4736F104-EDA5-48DC-B821-68E10FF4E63F}" sibTransId="{21E028D7-F023-4323-BCC9-3571EE0EDD58}"/>
    <dgm:cxn modelId="{D5CA11B5-E178-4EA8-9C17-DE99E7BD0209}" type="presOf" srcId="{4EDD3AC3-7C5D-4F0E-B30D-2B8C99D93429}" destId="{6E874C66-04A1-47B1-A9D7-AE35E752C015}" srcOrd="0" destOrd="3" presId="urn:microsoft.com/office/officeart/2005/8/layout/hList1"/>
    <dgm:cxn modelId="{1BE074B5-12C8-481F-AD5D-9CB724D61A6D}" type="presOf" srcId="{831A1C76-F332-4A2B-B515-43E27FF6EDF7}" destId="{1E3492D7-84BA-4629-A638-52CEF5A09B6F}" srcOrd="0" destOrd="1" presId="urn:microsoft.com/office/officeart/2005/8/layout/hList1"/>
    <dgm:cxn modelId="{A61FB2B7-686B-4C1B-B752-CBEFCD826359}" srcId="{44E563BE-36FD-451B-B170-5B16491DABDF}" destId="{89136D47-4376-43F6-836D-C2CB0663DF0F}" srcOrd="2" destOrd="0" parTransId="{B8A63A93-9775-46AA-A716-E9DDD4D08975}" sibTransId="{0BE0B7FC-9354-45CB-9CC0-04F60C570CE9}"/>
    <dgm:cxn modelId="{62BF33BA-E277-419C-9416-34180FFB54E2}" srcId="{A23F5A0F-44E1-424E-BFBC-FF0039F6D5B2}" destId="{C4B53612-A1F0-4759-B669-B13CB121952A}" srcOrd="3" destOrd="0" parTransId="{D3D8D908-BA17-4943-B669-1A889F16AF68}" sibTransId="{D5B48CB5-5846-4811-983D-5258D21F5F0C}"/>
    <dgm:cxn modelId="{7B822CC1-0A25-4455-BC57-927C72AEB0C0}" type="presOf" srcId="{BD31134A-1FAA-47A3-BA14-E87639227FE5}" destId="{A5711905-25EA-4143-86F3-46150140DC2E}" srcOrd="0" destOrd="0" presId="urn:microsoft.com/office/officeart/2005/8/layout/hList1"/>
    <dgm:cxn modelId="{6A411CC4-4D44-4E1E-B2E7-F3D823ACBA3D}" srcId="{900BED04-2BF8-4C96-9D45-F51E0B1B8DDC}" destId="{1268F64D-FD89-41BE-A107-86237A28A3B4}" srcOrd="4" destOrd="0" parTransId="{A68A0008-9F84-4964-84D9-D69CC6F1E9B7}" sibTransId="{907915CE-2031-4EA1-A14A-13B714DA0E63}"/>
    <dgm:cxn modelId="{753D5BC5-993B-4548-99F9-65B27247B5D2}" type="presOf" srcId="{900BED04-2BF8-4C96-9D45-F51E0B1B8DDC}" destId="{5BFC57F1-5863-487D-B98F-0FE87E4718B4}" srcOrd="0" destOrd="0" presId="urn:microsoft.com/office/officeart/2005/8/layout/hList1"/>
    <dgm:cxn modelId="{E35277C7-3199-4E43-9FE4-E13E6D0B43A3}" srcId="{C50EEDE2-88D3-4D7B-ABD0-4943D1CF2A93}" destId="{E3543668-573C-46BD-A975-01596BACF813}" srcOrd="0" destOrd="0" parTransId="{9FAFA1A1-C05E-43AB-BBC6-27AD21BF8633}" sibTransId="{01CB271A-8D3B-459A-8E8B-E83B7FE7C20B}"/>
    <dgm:cxn modelId="{753AB5CD-F6E5-4BEC-BA9D-1F3D92F1F806}" srcId="{44E563BE-36FD-451B-B170-5B16491DABDF}" destId="{C50EEDE2-88D3-4D7B-ABD0-4943D1CF2A93}" srcOrd="4" destOrd="0" parTransId="{01222CFF-CB9D-498F-BD9B-870AADDD24E2}" sibTransId="{C23B749A-726E-4F5F-BADE-EB8833451F3C}"/>
    <dgm:cxn modelId="{B58DB2D0-18D0-4B97-8BF6-B7AAD1434763}" type="presOf" srcId="{39F66F38-019F-4E3B-A0C6-E8E387640347}" destId="{47F8C745-2842-4AD4-9E48-C09BCD07A943}" srcOrd="0" destOrd="0" presId="urn:microsoft.com/office/officeart/2005/8/layout/hList1"/>
    <dgm:cxn modelId="{CA7E33D2-B71A-4F13-8338-7FDD2EE3A8BC}" srcId="{39F66F38-019F-4E3B-A0C6-E8E387640347}" destId="{4109F84A-AB13-4065-AE3E-857F814DD194}" srcOrd="1" destOrd="0" parTransId="{5E05EDC7-4F7E-440E-A720-F2A4BD7B2A1D}" sibTransId="{6E60147E-1DB0-4507-9A11-546EA0D1DD1A}"/>
    <dgm:cxn modelId="{27F56DD5-C419-4638-B94E-C23DA47C763B}" type="presOf" srcId="{76862554-21F0-4F93-9506-88A2905DDD39}" destId="{39557505-45AE-442B-BCB7-ADCCBFA3DD16}" srcOrd="0" destOrd="1" presId="urn:microsoft.com/office/officeart/2005/8/layout/hList1"/>
    <dgm:cxn modelId="{5722B4D5-C7F8-4C03-AA5D-9B51A4F088F3}" srcId="{C50EEDE2-88D3-4D7B-ABD0-4943D1CF2A93}" destId="{83C59FE1-9712-41CD-B1B5-242027DE683A}" srcOrd="1" destOrd="0" parTransId="{55582888-7BED-4901-8621-329AC2F63484}" sibTransId="{E4ACEF10-D685-40CA-95F3-F2A30243154C}"/>
    <dgm:cxn modelId="{A07EB2D7-0C17-4492-97C4-5D733B860F89}" srcId="{39F66F38-019F-4E3B-A0C6-E8E387640347}" destId="{136F82FD-0DD6-4A6D-B996-C01F38937E8F}" srcOrd="0" destOrd="0" parTransId="{52E25B02-3C0F-4B85-9753-D17EEB968ACE}" sibTransId="{BBC1C9CB-2DFE-4D7A-9D9C-BF5D482124B1}"/>
    <dgm:cxn modelId="{2C8069E6-9B15-4AFC-AA40-FD6A8A6998FA}" srcId="{900BED04-2BF8-4C96-9D45-F51E0B1B8DDC}" destId="{992692B5-A0AE-49A6-84BE-5C87245D6F7D}" srcOrd="0" destOrd="0" parTransId="{1188B824-2698-4011-9FBB-126CE2F75033}" sibTransId="{811D0366-4FF5-44AF-9F30-E966552C7F4D}"/>
    <dgm:cxn modelId="{C07566E9-A01A-4CEE-9C1D-2A9E91CDF804}" srcId="{89136D47-4376-43F6-836D-C2CB0663DF0F}" destId="{CB05E2DD-DD82-42EC-B3CA-018BAE203F6A}" srcOrd="0" destOrd="0" parTransId="{CEAE1A1B-B306-4C2B-AABC-CE78FFE65397}" sibTransId="{5A40390D-CB94-460A-BFC7-06C543169321}"/>
    <dgm:cxn modelId="{AA74A3EB-EA8A-4D68-9E59-4E5018086941}" type="presOf" srcId="{528A074F-4F47-47C6-8C70-37275EAAED17}" destId="{5EE6A35A-BB87-4E3B-A2DD-503579E3E378}" srcOrd="0" destOrd="0" presId="urn:microsoft.com/office/officeart/2005/8/layout/hList1"/>
    <dgm:cxn modelId="{BE7A47ED-9F3A-4DDA-A8D3-1D0BC9AB582E}" type="presOf" srcId="{A23F5A0F-44E1-424E-BFBC-FF0039F6D5B2}" destId="{DF8FFE80-93B6-4A93-974A-80798AFCC691}" srcOrd="0" destOrd="0" presId="urn:microsoft.com/office/officeart/2005/8/layout/hList1"/>
    <dgm:cxn modelId="{1529A1F6-59ED-46ED-B8A7-5C784E6D1A7A}" srcId="{900BED04-2BF8-4C96-9D45-F51E0B1B8DDC}" destId="{FC410D88-BC2B-4A0B-AA7A-B94FE73E0F5C}" srcOrd="1" destOrd="0" parTransId="{EEA6E5DE-49AE-4B5C-BFF5-4F91DFD10652}" sibTransId="{F1D2C245-E1A4-4CBC-8C7E-545BBAF0EC28}"/>
    <dgm:cxn modelId="{2EAC490F-CAE6-4E15-9871-F74D7DB9AFE5}" type="presParOf" srcId="{45BB69D9-8584-486D-BFA6-1BE6FF43BEEC}" destId="{62A976C7-B746-475F-BF7B-B9732620874D}" srcOrd="0" destOrd="0" presId="urn:microsoft.com/office/officeart/2005/8/layout/hList1"/>
    <dgm:cxn modelId="{4F8B583B-9971-4ADC-BCE0-32D99C14C41E}" type="presParOf" srcId="{62A976C7-B746-475F-BF7B-B9732620874D}" destId="{A5711905-25EA-4143-86F3-46150140DC2E}" srcOrd="0" destOrd="0" presId="urn:microsoft.com/office/officeart/2005/8/layout/hList1"/>
    <dgm:cxn modelId="{9B6DCEC9-A2AA-43E3-B694-4C86CA605D9E}" type="presParOf" srcId="{62A976C7-B746-475F-BF7B-B9732620874D}" destId="{5EE6A35A-BB87-4E3B-A2DD-503579E3E378}" srcOrd="1" destOrd="0" presId="urn:microsoft.com/office/officeart/2005/8/layout/hList1"/>
    <dgm:cxn modelId="{2BDC2610-F392-40FA-B5DD-48BDB17CDDC4}" type="presParOf" srcId="{45BB69D9-8584-486D-BFA6-1BE6FF43BEEC}" destId="{AA3FF504-28B2-453C-9358-0FA720BDBD69}" srcOrd="1" destOrd="0" presId="urn:microsoft.com/office/officeart/2005/8/layout/hList1"/>
    <dgm:cxn modelId="{049BA317-E36E-4280-8EBF-314D564DC2B1}" type="presParOf" srcId="{45BB69D9-8584-486D-BFA6-1BE6FF43BEEC}" destId="{B56FB091-C571-4096-9A52-C5DC4936E8D3}" srcOrd="2" destOrd="0" presId="urn:microsoft.com/office/officeart/2005/8/layout/hList1"/>
    <dgm:cxn modelId="{53FBBFEB-3574-4BC1-BEED-BD7601229B84}" type="presParOf" srcId="{B56FB091-C571-4096-9A52-C5DC4936E8D3}" destId="{5BFC57F1-5863-487D-B98F-0FE87E4718B4}" srcOrd="0" destOrd="0" presId="urn:microsoft.com/office/officeart/2005/8/layout/hList1"/>
    <dgm:cxn modelId="{3D46CED4-0C65-42CF-AC62-6767014E0E69}" type="presParOf" srcId="{B56FB091-C571-4096-9A52-C5DC4936E8D3}" destId="{6E874C66-04A1-47B1-A9D7-AE35E752C015}" srcOrd="1" destOrd="0" presId="urn:microsoft.com/office/officeart/2005/8/layout/hList1"/>
    <dgm:cxn modelId="{3E62394F-3107-435F-A09C-81BE6DA6E1DE}" type="presParOf" srcId="{45BB69D9-8584-486D-BFA6-1BE6FF43BEEC}" destId="{056C1D9E-D06F-4206-874E-DD5BA9435993}" srcOrd="3" destOrd="0" presId="urn:microsoft.com/office/officeart/2005/8/layout/hList1"/>
    <dgm:cxn modelId="{079FDADC-3397-45B4-A051-75C75835B3A5}" type="presParOf" srcId="{45BB69D9-8584-486D-BFA6-1BE6FF43BEEC}" destId="{E17F240B-09A1-4BDC-AA7E-1A35F132DB89}" srcOrd="4" destOrd="0" presId="urn:microsoft.com/office/officeart/2005/8/layout/hList1"/>
    <dgm:cxn modelId="{E308EF06-AAB1-4C6E-8DC0-2FCB6AD8D80D}" type="presParOf" srcId="{E17F240B-09A1-4BDC-AA7E-1A35F132DB89}" destId="{906DBF55-E51A-456B-9A2D-0C29E9B69791}" srcOrd="0" destOrd="0" presId="urn:microsoft.com/office/officeart/2005/8/layout/hList1"/>
    <dgm:cxn modelId="{642B1BAB-BA29-4784-BB3E-57BD5981E9EE}" type="presParOf" srcId="{E17F240B-09A1-4BDC-AA7E-1A35F132DB89}" destId="{39557505-45AE-442B-BCB7-ADCCBFA3DD16}" srcOrd="1" destOrd="0" presId="urn:microsoft.com/office/officeart/2005/8/layout/hList1"/>
    <dgm:cxn modelId="{7FE4A46F-8452-4CF7-9A9C-1B9A1E9337DA}" type="presParOf" srcId="{45BB69D9-8584-486D-BFA6-1BE6FF43BEEC}" destId="{C70CA2FF-25DF-4855-8E75-BB7927DFFD29}" srcOrd="5" destOrd="0" presId="urn:microsoft.com/office/officeart/2005/8/layout/hList1"/>
    <dgm:cxn modelId="{D53D3DD2-26A6-47D6-A406-E964491C9BB2}" type="presParOf" srcId="{45BB69D9-8584-486D-BFA6-1BE6FF43BEEC}" destId="{FE466608-ACF8-4B7A-9374-DC6FB132F00C}" srcOrd="6" destOrd="0" presId="urn:microsoft.com/office/officeart/2005/8/layout/hList1"/>
    <dgm:cxn modelId="{16358D6B-405D-4962-BF7D-17A8E1E7977B}" type="presParOf" srcId="{FE466608-ACF8-4B7A-9374-DC6FB132F00C}" destId="{47F8C745-2842-4AD4-9E48-C09BCD07A943}" srcOrd="0" destOrd="0" presId="urn:microsoft.com/office/officeart/2005/8/layout/hList1"/>
    <dgm:cxn modelId="{0967CED8-195A-4527-A37E-DA78CEE1DD25}" type="presParOf" srcId="{FE466608-ACF8-4B7A-9374-DC6FB132F00C}" destId="{9FF0AFB4-5026-413D-B299-EEBAD913E296}" srcOrd="1" destOrd="0" presId="urn:microsoft.com/office/officeart/2005/8/layout/hList1"/>
    <dgm:cxn modelId="{1F2E567B-CF25-4EDB-91EA-055E5A0BE3B0}" type="presParOf" srcId="{45BB69D9-8584-486D-BFA6-1BE6FF43BEEC}" destId="{3B3176A6-73BA-4043-AA13-895432EF60DD}" srcOrd="7" destOrd="0" presId="urn:microsoft.com/office/officeart/2005/8/layout/hList1"/>
    <dgm:cxn modelId="{41742C57-3032-4492-BCEA-7EB9BC4197AA}" type="presParOf" srcId="{45BB69D9-8584-486D-BFA6-1BE6FF43BEEC}" destId="{92276C23-218C-4A73-BE97-34C4E1458AB4}" srcOrd="8" destOrd="0" presId="urn:microsoft.com/office/officeart/2005/8/layout/hList1"/>
    <dgm:cxn modelId="{8F09315C-1B4A-4C5C-BE22-4A3A1ECB6DD8}" type="presParOf" srcId="{92276C23-218C-4A73-BE97-34C4E1458AB4}" destId="{6D181A82-8C73-45DF-A782-1611B56FDC19}" srcOrd="0" destOrd="0" presId="urn:microsoft.com/office/officeart/2005/8/layout/hList1"/>
    <dgm:cxn modelId="{DB43FC89-4704-4758-8F1C-06A130B95390}" type="presParOf" srcId="{92276C23-218C-4A73-BE97-34C4E1458AB4}" destId="{1E58B4A9-A460-489A-9162-8D6779E32FEF}" srcOrd="1" destOrd="0" presId="urn:microsoft.com/office/officeart/2005/8/layout/hList1"/>
    <dgm:cxn modelId="{F9B9E9F4-D139-408A-BE9A-D61F285D387F}" type="presParOf" srcId="{45BB69D9-8584-486D-BFA6-1BE6FF43BEEC}" destId="{072193CD-AC8A-4205-8C9F-F45359AFFBD1}" srcOrd="9" destOrd="0" presId="urn:microsoft.com/office/officeart/2005/8/layout/hList1"/>
    <dgm:cxn modelId="{4B6A6B37-A332-4C85-8C52-C808ABE32E81}" type="presParOf" srcId="{45BB69D9-8584-486D-BFA6-1BE6FF43BEEC}" destId="{CE0FB96F-68F4-4E52-96DE-14F748D263ED}" srcOrd="10" destOrd="0" presId="urn:microsoft.com/office/officeart/2005/8/layout/hList1"/>
    <dgm:cxn modelId="{CA47BC04-824B-4018-9982-8A095D2AA863}" type="presParOf" srcId="{CE0FB96F-68F4-4E52-96DE-14F748D263ED}" destId="{DF8FFE80-93B6-4A93-974A-80798AFCC691}" srcOrd="0" destOrd="0" presId="urn:microsoft.com/office/officeart/2005/8/layout/hList1"/>
    <dgm:cxn modelId="{3CF92C80-21EA-41E9-A7BE-07ADF9897DB3}" type="presParOf" srcId="{CE0FB96F-68F4-4E52-96DE-14F748D263ED}" destId="{1E3492D7-84BA-4629-A638-52CEF5A09B6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11905-25EA-4143-86F3-46150140DC2E}">
      <dsp:nvSpPr>
        <dsp:cNvPr id="0" name=""/>
        <dsp:cNvSpPr/>
      </dsp:nvSpPr>
      <dsp:spPr>
        <a:xfrm>
          <a:off x="2952" y="23451"/>
          <a:ext cx="1568611" cy="50831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0" i="0" kern="1200"/>
            <a:t>všichni</a:t>
          </a:r>
          <a:endParaRPr lang="en-US" sz="1400" kern="1200"/>
        </a:p>
      </dsp:txBody>
      <dsp:txXfrm>
        <a:off x="2952" y="23451"/>
        <a:ext cx="1568611" cy="508314"/>
      </dsp:txXfrm>
    </dsp:sp>
    <dsp:sp modelId="{5EE6A35A-BB87-4E3B-A2DD-503579E3E378}">
      <dsp:nvSpPr>
        <dsp:cNvPr id="0" name=""/>
        <dsp:cNvSpPr/>
      </dsp:nvSpPr>
      <dsp:spPr>
        <a:xfrm>
          <a:off x="2952" y="531766"/>
          <a:ext cx="1568611" cy="344308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b="0" i="0" kern="1200"/>
            <a:t>Přihlašování pomocí SSO</a:t>
          </a:r>
          <a:endParaRPr lang="en-US" sz="1400" kern="1200"/>
        </a:p>
        <a:p>
          <a:pPr marL="114300" lvl="1" indent="-114300" algn="l" defTabSz="622300">
            <a:lnSpc>
              <a:spcPct val="90000"/>
            </a:lnSpc>
            <a:spcBef>
              <a:spcPct val="0"/>
            </a:spcBef>
            <a:spcAft>
              <a:spcPct val="15000"/>
            </a:spcAft>
            <a:buChar char="•"/>
          </a:pPr>
          <a:r>
            <a:rPr lang="en-GB" sz="1400" b="0" i="0" kern="1200"/>
            <a:t>Změna hesla, změna osobních údajů a podobné operace… (CRUD)</a:t>
          </a:r>
          <a:endParaRPr lang="en-US" sz="1400" kern="1200"/>
        </a:p>
      </dsp:txBody>
      <dsp:txXfrm>
        <a:off x="2952" y="531766"/>
        <a:ext cx="1568611" cy="3443087"/>
      </dsp:txXfrm>
    </dsp:sp>
    <dsp:sp modelId="{5BFC57F1-5863-487D-B98F-0FE87E4718B4}">
      <dsp:nvSpPr>
        <dsp:cNvPr id="0" name=""/>
        <dsp:cNvSpPr/>
      </dsp:nvSpPr>
      <dsp:spPr>
        <a:xfrm>
          <a:off x="1791169" y="23451"/>
          <a:ext cx="1568611" cy="50831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0" i="0" kern="1200"/>
            <a:t>studenti</a:t>
          </a:r>
          <a:endParaRPr lang="en-US" sz="1400" kern="1200"/>
        </a:p>
      </dsp:txBody>
      <dsp:txXfrm>
        <a:off x="1791169" y="23451"/>
        <a:ext cx="1568611" cy="508314"/>
      </dsp:txXfrm>
    </dsp:sp>
    <dsp:sp modelId="{6E874C66-04A1-47B1-A9D7-AE35E752C015}">
      <dsp:nvSpPr>
        <dsp:cNvPr id="0" name=""/>
        <dsp:cNvSpPr/>
      </dsp:nvSpPr>
      <dsp:spPr>
        <a:xfrm>
          <a:off x="1791169" y="531766"/>
          <a:ext cx="1568611" cy="344308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b="0" i="0" kern="1200"/>
            <a:t>Zapsat se na kurz (CRUD)</a:t>
          </a:r>
          <a:endParaRPr lang="en-US" sz="1400" kern="1200"/>
        </a:p>
        <a:p>
          <a:pPr marL="114300" lvl="1" indent="-114300" algn="l" defTabSz="622300">
            <a:lnSpc>
              <a:spcPct val="90000"/>
            </a:lnSpc>
            <a:spcBef>
              <a:spcPct val="0"/>
            </a:spcBef>
            <a:spcAft>
              <a:spcPct val="15000"/>
            </a:spcAft>
            <a:buChar char="•"/>
          </a:pPr>
          <a:r>
            <a:rPr lang="en-GB" sz="1400" b="0" i="0" kern="1200"/>
            <a:t>Přihlásit se na učební paralelku kurzu(CRUD)</a:t>
          </a:r>
          <a:endParaRPr lang="en-US" sz="1400" kern="1200"/>
        </a:p>
        <a:p>
          <a:pPr marL="114300" lvl="1" indent="-114300" algn="l" defTabSz="622300">
            <a:lnSpc>
              <a:spcPct val="90000"/>
            </a:lnSpc>
            <a:spcBef>
              <a:spcPct val="0"/>
            </a:spcBef>
            <a:spcAft>
              <a:spcPct val="15000"/>
            </a:spcAft>
            <a:buChar char="•"/>
          </a:pPr>
          <a:r>
            <a:rPr lang="en-GB" sz="1400" b="0" i="0" kern="1200"/>
            <a:t>Zobrazit své studijní výsledky</a:t>
          </a:r>
          <a:endParaRPr lang="en-US" sz="1400" kern="1200"/>
        </a:p>
        <a:p>
          <a:pPr marL="114300" lvl="1" indent="-114300" algn="l" defTabSz="622300">
            <a:lnSpc>
              <a:spcPct val="90000"/>
            </a:lnSpc>
            <a:spcBef>
              <a:spcPct val="0"/>
            </a:spcBef>
            <a:spcAft>
              <a:spcPct val="15000"/>
            </a:spcAft>
            <a:buChar char="•"/>
          </a:pPr>
          <a:r>
            <a:rPr lang="en-GB" sz="1400" b="0" i="0" kern="1200"/>
            <a:t>Zapsat se na zkoušku (CRUD)</a:t>
          </a:r>
          <a:endParaRPr lang="en-US" sz="1400" kern="1200"/>
        </a:p>
        <a:p>
          <a:pPr marL="114300" lvl="1" indent="-114300" algn="l" defTabSz="622300">
            <a:lnSpc>
              <a:spcPct val="90000"/>
            </a:lnSpc>
            <a:spcBef>
              <a:spcPct val="0"/>
            </a:spcBef>
            <a:spcAft>
              <a:spcPct val="15000"/>
            </a:spcAft>
            <a:buChar char="•"/>
          </a:pPr>
          <a:r>
            <a:rPr lang="en-GB" sz="1400" b="0" i="0" kern="1200"/>
            <a:t>Rezervace místností pro samostudium (CRUD)</a:t>
          </a:r>
          <a:endParaRPr lang="en-US" sz="1400" kern="1200"/>
        </a:p>
      </dsp:txBody>
      <dsp:txXfrm>
        <a:off x="1791169" y="531766"/>
        <a:ext cx="1568611" cy="3443087"/>
      </dsp:txXfrm>
    </dsp:sp>
    <dsp:sp modelId="{906DBF55-E51A-456B-9A2D-0C29E9B69791}">
      <dsp:nvSpPr>
        <dsp:cNvPr id="0" name=""/>
        <dsp:cNvSpPr/>
      </dsp:nvSpPr>
      <dsp:spPr>
        <a:xfrm>
          <a:off x="3579385" y="23451"/>
          <a:ext cx="1568611" cy="50831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0" i="0" kern="1200"/>
            <a:t>učitelé</a:t>
          </a:r>
          <a:endParaRPr lang="en-US" sz="1400" kern="1200"/>
        </a:p>
      </dsp:txBody>
      <dsp:txXfrm>
        <a:off x="3579385" y="23451"/>
        <a:ext cx="1568611" cy="508314"/>
      </dsp:txXfrm>
    </dsp:sp>
    <dsp:sp modelId="{39557505-45AE-442B-BCB7-ADCCBFA3DD16}">
      <dsp:nvSpPr>
        <dsp:cNvPr id="0" name=""/>
        <dsp:cNvSpPr/>
      </dsp:nvSpPr>
      <dsp:spPr>
        <a:xfrm>
          <a:off x="3579385" y="531766"/>
          <a:ext cx="1568611" cy="344308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b="0" i="0" kern="1200"/>
            <a:t>Zadávat studijní výsledky studentů svých kurzů (CRUD)</a:t>
          </a:r>
          <a:endParaRPr lang="en-US" sz="1400" kern="1200"/>
        </a:p>
        <a:p>
          <a:pPr marL="114300" lvl="1" indent="-114300" algn="l" defTabSz="622300">
            <a:lnSpc>
              <a:spcPct val="90000"/>
            </a:lnSpc>
            <a:spcBef>
              <a:spcPct val="0"/>
            </a:spcBef>
            <a:spcAft>
              <a:spcPct val="15000"/>
            </a:spcAft>
            <a:buChar char="•"/>
          </a:pPr>
          <a:r>
            <a:rPr lang="en-GB" sz="1400" b="0" i="0" kern="1200"/>
            <a:t>Vypsat termín zkoušky (CRUD)</a:t>
          </a:r>
          <a:endParaRPr lang="en-US" sz="1400" kern="1200"/>
        </a:p>
        <a:p>
          <a:pPr marL="114300" lvl="1" indent="-114300" algn="l" defTabSz="622300">
            <a:lnSpc>
              <a:spcPct val="90000"/>
            </a:lnSpc>
            <a:spcBef>
              <a:spcPct val="0"/>
            </a:spcBef>
            <a:spcAft>
              <a:spcPct val="15000"/>
            </a:spcAft>
            <a:buChar char="•"/>
          </a:pPr>
          <a:r>
            <a:rPr lang="en-GB" sz="1400" b="0" i="0" kern="1200"/>
            <a:t>Vytvářet učební paralelky kurzů (CRUD)</a:t>
          </a:r>
          <a:endParaRPr lang="en-US" sz="1400" kern="1200"/>
        </a:p>
      </dsp:txBody>
      <dsp:txXfrm>
        <a:off x="3579385" y="531766"/>
        <a:ext cx="1568611" cy="3443087"/>
      </dsp:txXfrm>
    </dsp:sp>
    <dsp:sp modelId="{47F8C745-2842-4AD4-9E48-C09BCD07A943}">
      <dsp:nvSpPr>
        <dsp:cNvPr id="0" name=""/>
        <dsp:cNvSpPr/>
      </dsp:nvSpPr>
      <dsp:spPr>
        <a:xfrm>
          <a:off x="5367602" y="23451"/>
          <a:ext cx="1568611" cy="50831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0" i="0" kern="1200"/>
            <a:t>katederní správci</a:t>
          </a:r>
          <a:endParaRPr lang="en-US" sz="1400" kern="1200"/>
        </a:p>
      </dsp:txBody>
      <dsp:txXfrm>
        <a:off x="5367602" y="23451"/>
        <a:ext cx="1568611" cy="508314"/>
      </dsp:txXfrm>
    </dsp:sp>
    <dsp:sp modelId="{9FF0AFB4-5026-413D-B299-EEBAD913E296}">
      <dsp:nvSpPr>
        <dsp:cNvPr id="0" name=""/>
        <dsp:cNvSpPr/>
      </dsp:nvSpPr>
      <dsp:spPr>
        <a:xfrm>
          <a:off x="5367602" y="531766"/>
          <a:ext cx="1568611" cy="344308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b="0" i="0" kern="1200"/>
            <a:t>Přidávat nové předměty (CRUD)</a:t>
          </a:r>
          <a:endParaRPr lang="en-US" sz="1400" kern="1200"/>
        </a:p>
        <a:p>
          <a:pPr marL="114300" lvl="1" indent="-114300" algn="l" defTabSz="622300">
            <a:lnSpc>
              <a:spcPct val="90000"/>
            </a:lnSpc>
            <a:spcBef>
              <a:spcPct val="0"/>
            </a:spcBef>
            <a:spcAft>
              <a:spcPct val="15000"/>
            </a:spcAft>
            <a:buChar char="•"/>
          </a:pPr>
          <a:r>
            <a:rPr lang="en-GB" sz="1400" b="0" i="0" kern="1200"/>
            <a:t>Vytvářet skupiny předmětů (CRUD)</a:t>
          </a:r>
          <a:endParaRPr lang="en-US" sz="1400" kern="1200"/>
        </a:p>
      </dsp:txBody>
      <dsp:txXfrm>
        <a:off x="5367602" y="531766"/>
        <a:ext cx="1568611" cy="3443087"/>
      </dsp:txXfrm>
    </dsp:sp>
    <dsp:sp modelId="{6D181A82-8C73-45DF-A782-1611B56FDC19}">
      <dsp:nvSpPr>
        <dsp:cNvPr id="0" name=""/>
        <dsp:cNvSpPr/>
      </dsp:nvSpPr>
      <dsp:spPr>
        <a:xfrm>
          <a:off x="7155819" y="23451"/>
          <a:ext cx="1568611" cy="50831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0" i="0" kern="1200"/>
            <a:t>studijní referentky</a:t>
          </a:r>
          <a:endParaRPr lang="en-US" sz="1400" kern="1200"/>
        </a:p>
      </dsp:txBody>
      <dsp:txXfrm>
        <a:off x="7155819" y="23451"/>
        <a:ext cx="1568611" cy="508314"/>
      </dsp:txXfrm>
    </dsp:sp>
    <dsp:sp modelId="{1E58B4A9-A460-489A-9162-8D6779E32FEF}">
      <dsp:nvSpPr>
        <dsp:cNvPr id="0" name=""/>
        <dsp:cNvSpPr/>
      </dsp:nvSpPr>
      <dsp:spPr>
        <a:xfrm>
          <a:off x="7155819" y="531766"/>
          <a:ext cx="1568611" cy="344308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b="0" i="0" kern="1200"/>
            <a:t>Zobrazit studijní výsledky všech studentů</a:t>
          </a:r>
          <a:endParaRPr lang="en-US" sz="1400" kern="1200"/>
        </a:p>
        <a:p>
          <a:pPr marL="114300" lvl="1" indent="-114300" algn="l" defTabSz="622300">
            <a:lnSpc>
              <a:spcPct val="90000"/>
            </a:lnSpc>
            <a:spcBef>
              <a:spcPct val="0"/>
            </a:spcBef>
            <a:spcAft>
              <a:spcPct val="15000"/>
            </a:spcAft>
            <a:buChar char="•"/>
          </a:pPr>
          <a:r>
            <a:rPr lang="en-GB" sz="1400" b="0" i="0" kern="1200"/>
            <a:t>Úprava zápisů předmětů (CRUD)</a:t>
          </a:r>
          <a:endParaRPr lang="en-US" sz="1400" kern="1200"/>
        </a:p>
      </dsp:txBody>
      <dsp:txXfrm>
        <a:off x="7155819" y="531766"/>
        <a:ext cx="1568611" cy="3443087"/>
      </dsp:txXfrm>
    </dsp:sp>
    <dsp:sp modelId="{DF8FFE80-93B6-4A93-974A-80798AFCC691}">
      <dsp:nvSpPr>
        <dsp:cNvPr id="0" name=""/>
        <dsp:cNvSpPr/>
      </dsp:nvSpPr>
      <dsp:spPr>
        <a:xfrm>
          <a:off x="8944036" y="23451"/>
          <a:ext cx="1568611" cy="50831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0" i="0" kern="1200"/>
            <a:t>IT administrátor systému</a:t>
          </a:r>
          <a:endParaRPr lang="en-US" sz="1400" kern="1200"/>
        </a:p>
      </dsp:txBody>
      <dsp:txXfrm>
        <a:off x="8944036" y="23451"/>
        <a:ext cx="1568611" cy="508314"/>
      </dsp:txXfrm>
    </dsp:sp>
    <dsp:sp modelId="{1E3492D7-84BA-4629-A638-52CEF5A09B6F}">
      <dsp:nvSpPr>
        <dsp:cNvPr id="0" name=""/>
        <dsp:cNvSpPr/>
      </dsp:nvSpPr>
      <dsp:spPr>
        <a:xfrm>
          <a:off x="8944036" y="531766"/>
          <a:ext cx="1568611" cy="344308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b="0" i="0" kern="1200"/>
            <a:t>Přidávat uživatele (CRUD)</a:t>
          </a:r>
          <a:endParaRPr lang="en-US" sz="1400" kern="1200"/>
        </a:p>
        <a:p>
          <a:pPr marL="114300" lvl="1" indent="-114300" algn="l" defTabSz="622300">
            <a:lnSpc>
              <a:spcPct val="90000"/>
            </a:lnSpc>
            <a:spcBef>
              <a:spcPct val="0"/>
            </a:spcBef>
            <a:spcAft>
              <a:spcPct val="15000"/>
            </a:spcAft>
            <a:buChar char="•"/>
          </a:pPr>
          <a:r>
            <a:rPr lang="en-GB" sz="1400" b="0" i="0" kern="1200"/>
            <a:t>Rozdělovat role (CRUD)</a:t>
          </a:r>
          <a:endParaRPr lang="en-US" sz="1400" kern="1200"/>
        </a:p>
        <a:p>
          <a:pPr marL="114300" lvl="1" indent="-114300" algn="l" defTabSz="622300">
            <a:lnSpc>
              <a:spcPct val="90000"/>
            </a:lnSpc>
            <a:spcBef>
              <a:spcPct val="0"/>
            </a:spcBef>
            <a:spcAft>
              <a:spcPct val="15000"/>
            </a:spcAft>
            <a:buChar char="•"/>
          </a:pPr>
          <a:r>
            <a:rPr lang="en-GB" sz="1400" b="0" i="0" kern="1200"/>
            <a:t>Spouštět CRON úlohy</a:t>
          </a:r>
          <a:endParaRPr lang="en-US" sz="1400" kern="1200"/>
        </a:p>
        <a:p>
          <a:pPr marL="114300" lvl="1" indent="-114300" algn="l" defTabSz="622300">
            <a:lnSpc>
              <a:spcPct val="90000"/>
            </a:lnSpc>
            <a:spcBef>
              <a:spcPct val="0"/>
            </a:spcBef>
            <a:spcAft>
              <a:spcPct val="15000"/>
            </a:spcAft>
            <a:buChar char="•"/>
          </a:pPr>
          <a:r>
            <a:rPr lang="en-GB" sz="1400" b="0" i="0" kern="1200"/>
            <a:t>+ operace všech ostatních rolí</a:t>
          </a:r>
          <a:endParaRPr lang="en-US" sz="1400" kern="1200"/>
        </a:p>
      </dsp:txBody>
      <dsp:txXfrm>
        <a:off x="8944036" y="531766"/>
        <a:ext cx="1568611" cy="344308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cs-CZ"/>
              <a:t>Kliknutím lze upravit styl.</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1952566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cs-CZ"/>
              <a:t>Kliknutím lze upravit styl.</a:t>
            </a:r>
            <a:endParaRPr lang="en-US"/>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54753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cs-CZ"/>
              <a:t>Kliknutím lze upravit styl.</a:t>
            </a:r>
            <a:endParaRPr lang="en-US"/>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345180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Clr>
                <a:srgbClr val="6AADE4"/>
              </a:buClr>
              <a:buFont typeface="Wingdings" panose="05000000000000000000" pitchFamily="2" charset="2"/>
              <a:buChar char="§"/>
              <a:defRPr/>
            </a:lvl1pPr>
            <a:lvl2pPr marL="685800" indent="-228600">
              <a:buClr>
                <a:srgbClr val="6AADE4"/>
              </a:buClr>
              <a:buFont typeface="Wingdings" panose="05000000000000000000" pitchFamily="2" charset="2"/>
              <a:buChar char="§"/>
              <a:defRPr/>
            </a:lvl2pPr>
            <a:lvl3pPr>
              <a:buClr>
                <a:srgbClr val="6AADE4"/>
              </a:buClr>
              <a:buFont typeface="Wingdings" panose="05000000000000000000" pitchFamily="2" charset="2"/>
              <a:buChar char="§"/>
              <a:defRPr/>
            </a:lvl3pPr>
            <a:lvl4pPr marL="1600200" indent="-228600">
              <a:buClr>
                <a:srgbClr val="6AADE4"/>
              </a:buClr>
              <a:buFont typeface="Wingdings" panose="05000000000000000000" pitchFamily="2" charset="2"/>
              <a:buChar char="§"/>
              <a:defRPr/>
            </a:lvl4pPr>
            <a:lvl5pPr>
              <a:buClr>
                <a:srgbClr val="6AADE4"/>
              </a:buClr>
              <a:buFont typeface="Wingdings" panose="05000000000000000000" pitchFamily="2" charset="2"/>
              <a:buChar char="§"/>
              <a:defRPr/>
            </a:lvl5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17636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hasCustomPrompt="1"/>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400677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hasCustomPrompt="1"/>
          </p:nvPr>
        </p:nvSpPr>
        <p:spPr/>
        <p:txBody>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293376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cs-CZ"/>
              <a:t>Kliknutím lze upravit styl.</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239223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cs-CZ"/>
              <a:t>Kliknutím lze upravit styl.</a:t>
            </a:r>
            <a:endParaRPr lang="en-US"/>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357620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297419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cs-CZ"/>
              <a:t>Kliknutím lze upravit styl.</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385878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cs-CZ"/>
              <a:t>Kliknutím lze upravit styl.</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en-US"/>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B640A18-C8A7-484E-A757-93B64C0A1731}" type="datetimeFigureOut">
              <a:rPr lang="en-GB" smtClean="0"/>
              <a:t>01/10/2021</a:t>
            </a:fld>
            <a:endParaRPr lang="en-GB"/>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022F0832-CDAD-43E5-A49A-BCFF349A6786}" type="slidenum">
              <a:rPr lang="en-GB" smtClean="0"/>
              <a:t>‹#›</a:t>
            </a:fld>
            <a:endParaRPr lang="en-GB"/>
          </a:p>
        </p:txBody>
      </p:sp>
    </p:spTree>
    <p:extLst>
      <p:ext uri="{BB962C8B-B14F-4D97-AF65-F5344CB8AC3E}">
        <p14:creationId xmlns:p14="http://schemas.microsoft.com/office/powerpoint/2010/main" val="335898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rgbClr val="0065BD"/>
              </a:gs>
              <a:gs pos="100000">
                <a:srgbClr val="6AAD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Autofit/>
          </a:bodyPr>
          <a:lstStyle/>
          <a:p>
            <a:r>
              <a:rPr lang="cs-CZ"/>
              <a:t>Kliknutím lze upravit styl.</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2B640A18-C8A7-484E-A757-93B64C0A1731}" type="datetimeFigureOut">
              <a:rPr lang="en-GB" smtClean="0"/>
              <a:t>01/10/2021</a:t>
            </a:fld>
            <a:endParaRPr lang="en-GB"/>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GB"/>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022F0832-CDAD-43E5-A49A-BCFF349A6786}" type="slidenum">
              <a:rPr lang="en-GB" smtClean="0"/>
              <a:t>‹#›</a:t>
            </a:fld>
            <a:endParaRPr lang="en-GB"/>
          </a:p>
        </p:txBody>
      </p:sp>
    </p:spTree>
    <p:extLst>
      <p:ext uri="{BB962C8B-B14F-4D97-AF65-F5344CB8AC3E}">
        <p14:creationId xmlns:p14="http://schemas.microsoft.com/office/powerpoint/2010/main" val="28568379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algn="l" defTabSz="914400" rtl="0" eaLnBrk="1" latinLnBrk="0" hangingPunct="1">
        <a:lnSpc>
          <a:spcPct val="90000"/>
        </a:lnSpc>
        <a:spcBef>
          <a:spcPct val="0"/>
        </a:spcBef>
        <a:buNone/>
        <a:defRPr lang="en-US" sz="4400" b="1" kern="1200" dirty="0">
          <a:gradFill flip="none" rotWithShape="1">
            <a:gsLst>
              <a:gs pos="0">
                <a:srgbClr val="0065BD"/>
              </a:gs>
              <a:gs pos="100000">
                <a:srgbClr val="6AADE4"/>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74C57D4-A9EF-40FA-A559-878EC84AE95B}"/>
              </a:ext>
            </a:extLst>
          </p:cNvPr>
          <p:cNvSpPr>
            <a:spLocks noGrp="1"/>
          </p:cNvSpPr>
          <p:nvPr>
            <p:ph type="ctrTitle"/>
          </p:nvPr>
        </p:nvSpPr>
        <p:spPr/>
        <p:txBody>
          <a:bodyPr/>
          <a:lstStyle/>
          <a:p>
            <a:r>
              <a:rPr lang="en-GB" dirty="0"/>
              <a:t>SCHOOL INFORMATION SYSTEM</a:t>
            </a:r>
          </a:p>
        </p:txBody>
      </p:sp>
      <p:sp>
        <p:nvSpPr>
          <p:cNvPr id="3" name="Podnadpis 2">
            <a:extLst>
              <a:ext uri="{FF2B5EF4-FFF2-40B4-BE49-F238E27FC236}">
                <a16:creationId xmlns:a16="http://schemas.microsoft.com/office/drawing/2014/main" id="{35681E06-76AD-4B12-AAB0-14DD83B36662}"/>
              </a:ext>
            </a:extLst>
          </p:cNvPr>
          <p:cNvSpPr>
            <a:spLocks noGrp="1"/>
          </p:cNvSpPr>
          <p:nvPr>
            <p:ph type="subTitle" idx="1"/>
          </p:nvPr>
        </p:nvSpPr>
        <p:spPr/>
        <p:txBody>
          <a:bodyPr/>
          <a:lstStyle/>
          <a:p>
            <a:r>
              <a:rPr lang="cs-CZ" dirty="0"/>
              <a:t>103 – Středa 12:45 - 14:15</a:t>
            </a:r>
            <a:endParaRPr lang="en-GB" dirty="0"/>
          </a:p>
        </p:txBody>
      </p:sp>
    </p:spTree>
    <p:extLst>
      <p:ext uri="{BB962C8B-B14F-4D97-AF65-F5344CB8AC3E}">
        <p14:creationId xmlns:p14="http://schemas.microsoft.com/office/powerpoint/2010/main" val="40513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0DAA06-8543-4F96-9F4A-EE117021625B}"/>
              </a:ext>
            </a:extLst>
          </p:cNvPr>
          <p:cNvSpPr>
            <a:spLocks noGrp="1"/>
          </p:cNvSpPr>
          <p:nvPr>
            <p:ph type="title"/>
          </p:nvPr>
        </p:nvSpPr>
        <p:spPr>
          <a:xfrm>
            <a:off x="838200" y="681037"/>
            <a:ext cx="10515600" cy="1325563"/>
          </a:xfrm>
        </p:spPr>
        <p:txBody>
          <a:bodyPr anchor="ctr">
            <a:normAutofit/>
          </a:bodyPr>
          <a:lstStyle/>
          <a:p>
            <a:r>
              <a:rPr lang="cs-CZ" dirty="0"/>
              <a:t>ZADÁNÍ</a:t>
            </a:r>
            <a:endParaRPr lang="en-GB" dirty="0"/>
          </a:p>
        </p:txBody>
      </p:sp>
      <p:sp>
        <p:nvSpPr>
          <p:cNvPr id="4" name="Zástupný obsah 3">
            <a:extLst>
              <a:ext uri="{FF2B5EF4-FFF2-40B4-BE49-F238E27FC236}">
                <a16:creationId xmlns:a16="http://schemas.microsoft.com/office/drawing/2014/main" id="{E83F6E57-23A7-4D7B-BFE6-D6C224D997FF}"/>
              </a:ext>
            </a:extLst>
          </p:cNvPr>
          <p:cNvSpPr>
            <a:spLocks noGrp="1"/>
          </p:cNvSpPr>
          <p:nvPr>
            <p:ph sz="half" idx="1"/>
          </p:nvPr>
        </p:nvSpPr>
        <p:spPr>
          <a:xfrm>
            <a:off x="838200" y="2057399"/>
            <a:ext cx="8453582" cy="4119563"/>
          </a:xfrm>
        </p:spPr>
        <p:txBody>
          <a:bodyPr vert="horz" lIns="91440" tIns="45720" rIns="91440" bIns="45720" rtlCol="0" anchor="t">
            <a:normAutofit/>
          </a:bodyPr>
          <a:lstStyle/>
          <a:p>
            <a:pPr marL="228600" indent="0" rtl="0">
              <a:lnSpc>
                <a:spcPct val="100000"/>
              </a:lnSpc>
              <a:spcBef>
                <a:spcPts val="1400"/>
              </a:spcBef>
              <a:spcAft>
                <a:spcPts val="1200"/>
              </a:spcAft>
              <a:buNone/>
            </a:pPr>
            <a:r>
              <a:rPr lang="en-GB" sz="2200" b="1" i="0" u="none" strike="noStrike">
                <a:effectLst/>
              </a:rPr>
              <a:t>SCHOOL INFORMATION SYSTÉM</a:t>
            </a:r>
            <a:endParaRPr lang="en-GB" sz="900" b="1">
              <a:effectLst/>
            </a:endParaRPr>
          </a:p>
          <a:p>
            <a:pPr marL="228600" indent="0" rtl="0">
              <a:lnSpc>
                <a:spcPct val="150000"/>
              </a:lnSpc>
              <a:spcBef>
                <a:spcPts val="0"/>
              </a:spcBef>
              <a:spcAft>
                <a:spcPts val="0"/>
              </a:spcAft>
              <a:buNone/>
            </a:pPr>
            <a:r>
              <a:rPr lang="en-GB" sz="1800" b="0" i="0" u="none" strike="noStrike" dirty="0">
                <a:effectLst/>
              </a:rPr>
              <a:t>The system is a simple version of KOS, maintaining courses, students, teachers, rooms. Teachers can create a course and schedule them into rooms that restrict the capacity of the course. Students can enrol into the course unless the course is no more capacity left. Students can list courses they are enrolled into, teachers can list courses that they teach.</a:t>
            </a:r>
            <a:endParaRPr lang="en-GB" sz="1800" b="0">
              <a:effectLst/>
            </a:endParaRPr>
          </a:p>
        </p:txBody>
      </p:sp>
    </p:spTree>
    <p:extLst>
      <p:ext uri="{BB962C8B-B14F-4D97-AF65-F5344CB8AC3E}">
        <p14:creationId xmlns:p14="http://schemas.microsoft.com/office/powerpoint/2010/main" val="78129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931DF0-B75B-4AB3-9A1A-ABFCF48FBAA1}"/>
              </a:ext>
            </a:extLst>
          </p:cNvPr>
          <p:cNvSpPr>
            <a:spLocks noGrp="1"/>
          </p:cNvSpPr>
          <p:nvPr>
            <p:ph type="title"/>
          </p:nvPr>
        </p:nvSpPr>
        <p:spPr>
          <a:xfrm>
            <a:off x="838200" y="681037"/>
            <a:ext cx="10515600" cy="1325563"/>
          </a:xfrm>
        </p:spPr>
        <p:txBody>
          <a:bodyPr vert="horz" lIns="91440" tIns="45720" rIns="91440" bIns="45720" rtlCol="0" anchor="ctr">
            <a:normAutofit/>
          </a:bodyPr>
          <a:lstStyle/>
          <a:p>
            <a:r>
              <a:rPr lang="en-US" b="1" kern="1200" dirty="0">
                <a:latin typeface="+mj-lt"/>
                <a:ea typeface="+mn-ea"/>
                <a:cs typeface="Angsana New" panose="02020603050405020304" pitchFamily="18" charset="-34"/>
              </a:rPr>
              <a:t>KOMU BUDE SYSTÉM UR</a:t>
            </a:r>
            <a:r>
              <a:rPr lang="cs-CZ" dirty="0"/>
              <a:t>C</a:t>
            </a:r>
            <a:r>
              <a:rPr lang="en-US" b="1" kern="1200" dirty="0">
                <a:latin typeface="+mj-lt"/>
                <a:ea typeface="+mn-ea"/>
                <a:cs typeface="Angsana New" panose="02020603050405020304" pitchFamily="18" charset="-34"/>
              </a:rPr>
              <a:t>EN</a:t>
            </a:r>
          </a:p>
        </p:txBody>
      </p:sp>
      <p:sp>
        <p:nvSpPr>
          <p:cNvPr id="23" name="TextovéPole 22">
            <a:extLst>
              <a:ext uri="{FF2B5EF4-FFF2-40B4-BE49-F238E27FC236}">
                <a16:creationId xmlns:a16="http://schemas.microsoft.com/office/drawing/2014/main" id="{05918918-5086-4DC8-894E-1E9FB69E2319}"/>
              </a:ext>
            </a:extLst>
          </p:cNvPr>
          <p:cNvSpPr txBox="1"/>
          <p:nvPr/>
        </p:nvSpPr>
        <p:spPr>
          <a:xfrm>
            <a:off x="838199" y="2057399"/>
            <a:ext cx="9210965" cy="4119563"/>
          </a:xfrm>
          <a:prstGeom prst="rect">
            <a:avLst/>
          </a:prstGeom>
        </p:spPr>
        <p:txBody>
          <a:bodyPr vert="horz" lIns="91440" tIns="45720" rIns="91440" bIns="45720" rtlCol="0">
            <a:normAutofit fontScale="92500"/>
          </a:bodyPr>
          <a:lstStyle/>
          <a:p>
            <a:pPr>
              <a:lnSpc>
                <a:spcPct val="150000"/>
              </a:lnSpc>
              <a:spcBef>
                <a:spcPts val="0"/>
              </a:spcBef>
              <a:spcAft>
                <a:spcPts val="1800"/>
              </a:spcAft>
              <a:buClr>
                <a:schemeClr val="tx2">
                  <a:lumMod val="10000"/>
                  <a:lumOff val="90000"/>
                </a:schemeClr>
              </a:buClr>
              <a:buSzPct val="80000"/>
            </a:pPr>
            <a:r>
              <a:rPr lang="en-GB" sz="2200" b="0" i="0" u="none" strike="noStrike" dirty="0" err="1">
                <a:solidFill>
                  <a:schemeClr val="tx2">
                    <a:alpha val="70000"/>
                  </a:schemeClr>
                </a:solidFill>
                <a:effectLst/>
              </a:rPr>
              <a:t>Systém</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bude</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určen</a:t>
            </a:r>
            <a:r>
              <a:rPr lang="en-GB" sz="2200" b="0" i="0" u="none" strike="noStrike" dirty="0">
                <a:solidFill>
                  <a:schemeClr val="tx2">
                    <a:alpha val="70000"/>
                  </a:schemeClr>
                </a:solidFill>
                <a:effectLst/>
              </a:rPr>
              <a:t> pro </a:t>
            </a:r>
            <a:r>
              <a:rPr lang="en-GB" sz="2200" b="0" i="0" u="none" strike="noStrike" dirty="0" err="1">
                <a:solidFill>
                  <a:schemeClr val="tx2">
                    <a:alpha val="70000"/>
                  </a:schemeClr>
                </a:solidFill>
                <a:effectLst/>
              </a:rPr>
              <a:t>použití</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na</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nějaké</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české</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vysoké</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technické</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škole</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Skupiny</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uživatel</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kteří</a:t>
            </a:r>
            <a:r>
              <a:rPr lang="en-GB" sz="2200" b="0" i="0" u="none" strike="noStrike" dirty="0">
                <a:solidFill>
                  <a:schemeClr val="tx2">
                    <a:alpha val="70000"/>
                  </a:schemeClr>
                </a:solidFill>
                <a:effectLst/>
              </a:rPr>
              <a:t> s </a:t>
            </a:r>
            <a:r>
              <a:rPr lang="en-GB" sz="2200" b="0" i="0" u="none" strike="noStrike" dirty="0" err="1">
                <a:solidFill>
                  <a:schemeClr val="tx2">
                    <a:alpha val="70000"/>
                  </a:schemeClr>
                </a:solidFill>
                <a:effectLst/>
              </a:rPr>
              <a:t>nim</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budou</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pracovat</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rozdělujeme</a:t>
            </a:r>
            <a:r>
              <a:rPr lang="en-GB" sz="2200" b="0" i="0" u="none" strike="noStrike" dirty="0">
                <a:solidFill>
                  <a:schemeClr val="tx2">
                    <a:alpha val="70000"/>
                  </a:schemeClr>
                </a:solidFill>
                <a:effectLst/>
              </a:rPr>
              <a:t> do </a:t>
            </a:r>
            <a:r>
              <a:rPr lang="en-GB" sz="2200" b="0" i="0" u="none" strike="noStrike" dirty="0" err="1">
                <a:solidFill>
                  <a:schemeClr val="tx2">
                    <a:alpha val="70000"/>
                  </a:schemeClr>
                </a:solidFill>
                <a:effectLst/>
              </a:rPr>
              <a:t>následujících</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rolí</a:t>
            </a:r>
            <a:r>
              <a:rPr lang="en-GB" sz="2200" b="0" i="0" u="none" strike="noStrike" dirty="0">
                <a:solidFill>
                  <a:schemeClr val="tx2">
                    <a:alpha val="70000"/>
                  </a:schemeClr>
                </a:solidFill>
                <a:effectLst/>
              </a:rPr>
              <a:t>.</a:t>
            </a:r>
            <a:endParaRPr lang="en-GB" sz="2200" b="0">
              <a:solidFill>
                <a:schemeClr val="tx2">
                  <a:alpha val="70000"/>
                </a:schemeClr>
              </a:solidFill>
              <a:effectLst/>
            </a:endParaRPr>
          </a:p>
          <a:p>
            <a:pPr indent="-228600" fontAlgn="base">
              <a:lnSpc>
                <a:spcPct val="150000"/>
              </a:lnSpc>
              <a:spcBef>
                <a:spcPts val="0"/>
              </a:spcBef>
              <a:spcAft>
                <a:spcPts val="600"/>
              </a:spcAft>
              <a:buClr>
                <a:schemeClr val="tx2">
                  <a:lumMod val="10000"/>
                  <a:lumOff val="90000"/>
                </a:schemeClr>
              </a:buClr>
              <a:buSzPct val="80000"/>
              <a:buFont typeface="Wingdings" panose="05000000000000000000" pitchFamily="2" charset="2"/>
              <a:buChar char="§"/>
            </a:pPr>
            <a:r>
              <a:rPr lang="en-GB" sz="2200" b="0" i="0" u="none" strike="noStrike" dirty="0" err="1">
                <a:solidFill>
                  <a:schemeClr val="tx2">
                    <a:alpha val="70000"/>
                  </a:schemeClr>
                </a:solidFill>
                <a:effectLst/>
              </a:rPr>
              <a:t>studenti</a:t>
            </a:r>
            <a:endParaRPr lang="en-GB" sz="2200" b="0" i="0" u="none" strike="noStrike">
              <a:solidFill>
                <a:schemeClr val="tx2">
                  <a:alpha val="70000"/>
                </a:schemeClr>
              </a:solidFill>
              <a:effectLst/>
            </a:endParaRPr>
          </a:p>
          <a:p>
            <a:pPr indent="-228600" fontAlgn="base">
              <a:lnSpc>
                <a:spcPct val="150000"/>
              </a:lnSpc>
              <a:spcBef>
                <a:spcPts val="0"/>
              </a:spcBef>
              <a:spcAft>
                <a:spcPts val="600"/>
              </a:spcAft>
              <a:buClr>
                <a:schemeClr val="tx2">
                  <a:lumMod val="10000"/>
                  <a:lumOff val="90000"/>
                </a:schemeClr>
              </a:buClr>
              <a:buSzPct val="80000"/>
              <a:buFont typeface="Wingdings" panose="05000000000000000000" pitchFamily="2" charset="2"/>
              <a:buChar char="§"/>
            </a:pPr>
            <a:r>
              <a:rPr lang="en-GB" sz="2200" b="0" i="0" u="none" strike="noStrike" dirty="0" err="1">
                <a:solidFill>
                  <a:schemeClr val="tx2">
                    <a:alpha val="70000"/>
                  </a:schemeClr>
                </a:solidFill>
                <a:effectLst/>
              </a:rPr>
              <a:t>učitelé</a:t>
            </a:r>
            <a:endParaRPr lang="en-GB" sz="2200" b="0" i="0" u="none" strike="noStrike">
              <a:solidFill>
                <a:schemeClr val="tx2">
                  <a:alpha val="70000"/>
                </a:schemeClr>
              </a:solidFill>
              <a:effectLst/>
            </a:endParaRPr>
          </a:p>
          <a:p>
            <a:pPr indent="-228600" fontAlgn="base">
              <a:lnSpc>
                <a:spcPct val="150000"/>
              </a:lnSpc>
              <a:spcBef>
                <a:spcPts val="0"/>
              </a:spcBef>
              <a:spcAft>
                <a:spcPts val="600"/>
              </a:spcAft>
              <a:buClr>
                <a:schemeClr val="tx2">
                  <a:lumMod val="10000"/>
                  <a:lumOff val="90000"/>
                </a:schemeClr>
              </a:buClr>
              <a:buSzPct val="80000"/>
              <a:buFont typeface="Wingdings" panose="05000000000000000000" pitchFamily="2" charset="2"/>
              <a:buChar char="§"/>
            </a:pPr>
            <a:r>
              <a:rPr lang="en-GB" sz="2200" b="0" i="0" u="none" strike="noStrike" dirty="0" err="1">
                <a:solidFill>
                  <a:schemeClr val="tx2">
                    <a:alpha val="70000"/>
                  </a:schemeClr>
                </a:solidFill>
                <a:effectLst/>
              </a:rPr>
              <a:t>studijní</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referentky</a:t>
            </a:r>
            <a:endParaRPr lang="en-GB" sz="2200" b="0" i="0" u="none" strike="noStrike">
              <a:solidFill>
                <a:schemeClr val="tx2">
                  <a:alpha val="70000"/>
                </a:schemeClr>
              </a:solidFill>
              <a:effectLst/>
            </a:endParaRPr>
          </a:p>
          <a:p>
            <a:pPr indent="-228600" fontAlgn="base">
              <a:lnSpc>
                <a:spcPct val="150000"/>
              </a:lnSpc>
              <a:spcBef>
                <a:spcPts val="0"/>
              </a:spcBef>
              <a:spcAft>
                <a:spcPts val="600"/>
              </a:spcAft>
              <a:buClr>
                <a:schemeClr val="tx2">
                  <a:lumMod val="10000"/>
                  <a:lumOff val="90000"/>
                </a:schemeClr>
              </a:buClr>
              <a:buSzPct val="80000"/>
              <a:buFont typeface="Wingdings" panose="05000000000000000000" pitchFamily="2" charset="2"/>
              <a:buChar char="§"/>
            </a:pPr>
            <a:r>
              <a:rPr lang="en-GB" sz="2200" b="0" i="0" u="none" strike="noStrike" dirty="0" err="1">
                <a:solidFill>
                  <a:schemeClr val="tx2">
                    <a:alpha val="70000"/>
                  </a:schemeClr>
                </a:solidFill>
                <a:effectLst/>
              </a:rPr>
              <a:t>katederní</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správci</a:t>
            </a:r>
            <a:endParaRPr lang="en-GB" sz="2200" b="0" i="0" u="none" strike="noStrike">
              <a:solidFill>
                <a:schemeClr val="tx2">
                  <a:alpha val="70000"/>
                </a:schemeClr>
              </a:solidFill>
              <a:effectLst/>
            </a:endParaRPr>
          </a:p>
          <a:p>
            <a:pPr indent="-228600" fontAlgn="base">
              <a:lnSpc>
                <a:spcPct val="150000"/>
              </a:lnSpc>
              <a:spcBef>
                <a:spcPts val="0"/>
              </a:spcBef>
              <a:spcAft>
                <a:spcPts val="600"/>
              </a:spcAft>
              <a:buClr>
                <a:schemeClr val="tx2">
                  <a:lumMod val="10000"/>
                  <a:lumOff val="90000"/>
                </a:schemeClr>
              </a:buClr>
              <a:buSzPct val="80000"/>
              <a:buFont typeface="Wingdings" panose="05000000000000000000" pitchFamily="2" charset="2"/>
              <a:buChar char="§"/>
            </a:pPr>
            <a:r>
              <a:rPr lang="en-GB" sz="2200" b="0" i="0" u="none" strike="noStrike" dirty="0">
                <a:solidFill>
                  <a:schemeClr val="tx2">
                    <a:alpha val="70000"/>
                  </a:schemeClr>
                </a:solidFill>
                <a:effectLst/>
              </a:rPr>
              <a:t>IT </a:t>
            </a:r>
            <a:r>
              <a:rPr lang="en-GB" sz="2200" b="0" i="0" u="none" strike="noStrike" dirty="0" err="1">
                <a:solidFill>
                  <a:schemeClr val="tx2">
                    <a:alpha val="70000"/>
                  </a:schemeClr>
                </a:solidFill>
                <a:effectLst/>
              </a:rPr>
              <a:t>administrátor</a:t>
            </a:r>
            <a:r>
              <a:rPr lang="en-GB" sz="2200" b="0" i="0" u="none" strike="noStrike" dirty="0">
                <a:solidFill>
                  <a:schemeClr val="tx2">
                    <a:alpha val="70000"/>
                  </a:schemeClr>
                </a:solidFill>
                <a:effectLst/>
              </a:rPr>
              <a:t> </a:t>
            </a:r>
            <a:r>
              <a:rPr lang="en-GB" sz="2200" b="0" i="0" u="none" strike="noStrike" dirty="0" err="1">
                <a:solidFill>
                  <a:schemeClr val="tx2">
                    <a:alpha val="70000"/>
                  </a:schemeClr>
                </a:solidFill>
                <a:effectLst/>
              </a:rPr>
              <a:t>systému</a:t>
            </a:r>
            <a:endParaRPr lang="en-GB" sz="2200" b="0" i="0" u="none" strike="noStrike">
              <a:solidFill>
                <a:schemeClr val="tx2">
                  <a:alpha val="70000"/>
                </a:schemeClr>
              </a:solidFill>
              <a:effectLst/>
            </a:endParaRPr>
          </a:p>
        </p:txBody>
      </p:sp>
      <p:sp>
        <p:nvSpPr>
          <p:cNvPr id="24" name="TextovéPole 23">
            <a:extLst>
              <a:ext uri="{FF2B5EF4-FFF2-40B4-BE49-F238E27FC236}">
                <a16:creationId xmlns:a16="http://schemas.microsoft.com/office/drawing/2014/main" id="{A1B44536-A3A8-4C09-97F3-AA5F8BEB40B5}"/>
              </a:ext>
            </a:extLst>
          </p:cNvPr>
          <p:cNvSpPr txBox="1"/>
          <p:nvPr/>
        </p:nvSpPr>
        <p:spPr>
          <a:xfrm>
            <a:off x="7860146" y="893857"/>
            <a:ext cx="544945" cy="769441"/>
          </a:xfrm>
          <a:prstGeom prst="rect">
            <a:avLst/>
          </a:prstGeom>
          <a:noFill/>
        </p:spPr>
        <p:txBody>
          <a:bodyPr wrap="square">
            <a:spAutoFit/>
          </a:bodyPr>
          <a:lstStyle/>
          <a:p>
            <a:r>
              <a:rPr lang="cs-CZ" sz="4400" b="1" dirty="0">
                <a:gradFill flip="none" rotWithShape="1">
                  <a:gsLst>
                    <a:gs pos="0">
                      <a:srgbClr val="0065BD"/>
                    </a:gs>
                    <a:gs pos="100000">
                      <a:srgbClr val="6AADE4"/>
                    </a:gs>
                  </a:gsLst>
                  <a:lin ang="0" scaled="1"/>
                  <a:tileRect/>
                </a:gradFill>
                <a:latin typeface="+mj-lt"/>
                <a:cs typeface="Angsana New" panose="02020603050405020304" pitchFamily="18" charset="-34"/>
              </a:rPr>
              <a:t>ˇ</a:t>
            </a:r>
            <a:endParaRPr lang="en-GB" sz="4400" b="1" dirty="0">
              <a:gradFill flip="none" rotWithShape="1">
                <a:gsLst>
                  <a:gs pos="0">
                    <a:srgbClr val="0065BD"/>
                  </a:gs>
                  <a:gs pos="100000">
                    <a:srgbClr val="6AADE4"/>
                  </a:gs>
                </a:gsLst>
                <a:lin ang="0" scaled="1"/>
                <a:tileRect/>
              </a:gradFill>
              <a:latin typeface="+mj-lt"/>
              <a:cs typeface="Angsana New" panose="02020603050405020304" pitchFamily="18" charset="-34"/>
            </a:endParaRPr>
          </a:p>
        </p:txBody>
      </p:sp>
    </p:spTree>
    <p:extLst>
      <p:ext uri="{BB962C8B-B14F-4D97-AF65-F5344CB8AC3E}">
        <p14:creationId xmlns:p14="http://schemas.microsoft.com/office/powerpoint/2010/main" val="395898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7FAE59-EB20-483E-994F-094AD04CE93B}"/>
              </a:ext>
            </a:extLst>
          </p:cNvPr>
          <p:cNvSpPr>
            <a:spLocks noGrp="1"/>
          </p:cNvSpPr>
          <p:nvPr>
            <p:ph type="title"/>
          </p:nvPr>
        </p:nvSpPr>
        <p:spPr>
          <a:xfrm>
            <a:off x="838200" y="681037"/>
            <a:ext cx="10515600" cy="1325563"/>
          </a:xfrm>
        </p:spPr>
        <p:txBody>
          <a:bodyPr vert="horz" lIns="91440" tIns="45720" rIns="91440" bIns="45720" rtlCol="0" anchor="ctr">
            <a:normAutofit/>
          </a:bodyPr>
          <a:lstStyle/>
          <a:p>
            <a:r>
              <a:rPr lang="en-US" b="1" kern="1200">
                <a:latin typeface="+mj-lt"/>
                <a:ea typeface="+mn-ea"/>
                <a:cs typeface="Angsana New" panose="02020603050405020304" pitchFamily="18" charset="-34"/>
              </a:rPr>
              <a:t>SEZNAM HLAVNÍCH FUNKCÍ</a:t>
            </a:r>
          </a:p>
        </p:txBody>
      </p:sp>
      <p:graphicFrame>
        <p:nvGraphicFramePr>
          <p:cNvPr id="44" name="TextovéPole 11">
            <a:extLst>
              <a:ext uri="{FF2B5EF4-FFF2-40B4-BE49-F238E27FC236}">
                <a16:creationId xmlns:a16="http://schemas.microsoft.com/office/drawing/2014/main" id="{02E43ECD-7337-457D-A5DC-D5BEA2D8130B}"/>
              </a:ext>
            </a:extLst>
          </p:cNvPr>
          <p:cNvGraphicFramePr/>
          <p:nvPr>
            <p:extLst>
              <p:ext uri="{D42A27DB-BD31-4B8C-83A1-F6EECF244321}">
                <p14:modId xmlns:p14="http://schemas.microsoft.com/office/powerpoint/2010/main" val="1212842812"/>
              </p:ext>
            </p:extLst>
          </p:nvPr>
        </p:nvGraphicFramePr>
        <p:xfrm>
          <a:off x="838200" y="2178657"/>
          <a:ext cx="10515600" cy="3998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943039"/>
      </p:ext>
    </p:extLst>
  </p:cSld>
  <p:clrMapOvr>
    <a:masterClrMapping/>
  </p:clrMapOvr>
</p:sld>
</file>

<file path=ppt/theme/theme1.xml><?xml version="1.0" encoding="utf-8"?>
<a:theme xmlns:a="http://schemas.openxmlformats.org/drawingml/2006/main" name="Motiv2">
  <a:themeElements>
    <a:clrScheme name="Vlastní 8">
      <a:dk1>
        <a:sysClr val="windowText" lastClr="000000"/>
      </a:dk1>
      <a:lt1>
        <a:sysClr val="window" lastClr="FFFFFF"/>
      </a:lt1>
      <a:dk2>
        <a:srgbClr val="201449"/>
      </a:dk2>
      <a:lt2>
        <a:srgbClr val="EEEEEE"/>
      </a:lt2>
      <a:accent1>
        <a:srgbClr val="0070C0"/>
      </a:accent1>
      <a:accent2>
        <a:srgbClr val="4D4EE6"/>
      </a:accent2>
      <a:accent3>
        <a:srgbClr val="454B78"/>
      </a:accent3>
      <a:accent4>
        <a:srgbClr val="A3A3C1"/>
      </a:accent4>
      <a:accent5>
        <a:srgbClr val="0070C0"/>
      </a:accent5>
      <a:accent6>
        <a:srgbClr val="1EBE9B"/>
      </a:accent6>
      <a:hlink>
        <a:srgbClr val="0070C0"/>
      </a:hlink>
      <a:folHlink>
        <a:srgbClr val="00B0F0"/>
      </a:folHlink>
    </a:clrScheme>
    <a:fontScheme name="Vlastní 1">
      <a:majorFont>
        <a:latin typeface="Montserra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tiv2" id="{4D616142-C1B7-462B-86BF-462D63040DFB}" vid="{64029645-70E1-41C4-A674-A50FFE03B23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70524740D17C514D9E971206C52365AA" ma:contentTypeVersion="9" ma:contentTypeDescription="Vytvoří nový dokument" ma:contentTypeScope="" ma:versionID="915f94b99e658d981e5c41ef1448b4f0">
  <xsd:schema xmlns:xsd="http://www.w3.org/2001/XMLSchema" xmlns:xs="http://www.w3.org/2001/XMLSchema" xmlns:p="http://schemas.microsoft.com/office/2006/metadata/properties" xmlns:ns3="99be2ba7-7b93-4a60-aefa-0fe055dae1c2" xmlns:ns4="1c67582a-dd76-49af-a1ed-4e4fa67040ea" targetNamespace="http://schemas.microsoft.com/office/2006/metadata/properties" ma:root="true" ma:fieldsID="f75e3bf2bec2d4c60f5d90e1f253141f" ns3:_="" ns4:_="">
    <xsd:import namespace="99be2ba7-7b93-4a60-aefa-0fe055dae1c2"/>
    <xsd:import namespace="1c67582a-dd76-49af-a1ed-4e4fa67040e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be2ba7-7b93-4a60-aefa-0fe055dae1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67582a-dd76-49af-a1ed-4e4fa67040ea" elementFormDefault="qualified">
    <xsd:import namespace="http://schemas.microsoft.com/office/2006/documentManagement/types"/>
    <xsd:import namespace="http://schemas.microsoft.com/office/infopath/2007/PartnerControls"/>
    <xsd:element name="SharedWithUsers" ma:index="10" nillable="true" ma:displayName="Sdílí se 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dílené s podrobnostmi" ma:internalName="SharedWithDetails" ma:readOnly="true">
      <xsd:simpleType>
        <xsd:restriction base="dms:Note">
          <xsd:maxLength value="255"/>
        </xsd:restriction>
      </xsd:simpleType>
    </xsd:element>
    <xsd:element name="SharingHintHash" ma:index="12" nillable="true" ma:displayName="Hodnota hash upozornění na sdílení"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3EAA08-1D7D-48FE-B00B-BC9F143A2C51}">
  <ds:schemaRefs>
    <ds:schemaRef ds:uri="http://schemas.microsoft.com/sharepoint/v3/contenttype/forms"/>
  </ds:schemaRefs>
</ds:datastoreItem>
</file>

<file path=customXml/itemProps2.xml><?xml version="1.0" encoding="utf-8"?>
<ds:datastoreItem xmlns:ds="http://schemas.openxmlformats.org/officeDocument/2006/customXml" ds:itemID="{F3692B70-7842-425E-9C4C-2CBFE14A3E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be2ba7-7b93-4a60-aefa-0fe055dae1c2"/>
    <ds:schemaRef ds:uri="1c67582a-dd76-49af-a1ed-4e4fa67040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7130E2-B9DD-4238-9806-AF7B7F29CEE3}">
  <ds:schemaRefs>
    <ds:schemaRef ds:uri="http://purl.org/dc/elements/1.1/"/>
    <ds:schemaRef ds:uri="http://schemas.microsoft.com/office/2006/metadata/properties"/>
    <ds:schemaRef ds:uri="http://purl.org/dc/terms/"/>
    <ds:schemaRef ds:uri="1c67582a-dd76-49af-a1ed-4e4fa67040ea"/>
    <ds:schemaRef ds:uri="99be2ba7-7b93-4a60-aefa-0fe055dae1c2"/>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Motiv2</Template>
  <TotalTime>82</TotalTime>
  <Words>168</Words>
  <Application>Microsoft Office PowerPoint</Application>
  <PresentationFormat>Širokoúhlá obrazovka</PresentationFormat>
  <Paragraphs>37</Paragraphs>
  <Slides>4</Slides>
  <Notes>0</Notes>
  <HiddenSlides>0</HiddenSlides>
  <MMClips>0</MMClips>
  <ScaleCrop>false</ScaleCrop>
  <HeadingPairs>
    <vt:vector size="4" baseType="variant">
      <vt:variant>
        <vt:lpstr>Motiv</vt:lpstr>
      </vt:variant>
      <vt:variant>
        <vt:i4>1</vt:i4>
      </vt:variant>
      <vt:variant>
        <vt:lpstr>Nadpisy snímků</vt:lpstr>
      </vt:variant>
      <vt:variant>
        <vt:i4>4</vt:i4>
      </vt:variant>
    </vt:vector>
  </HeadingPairs>
  <TitlesOfParts>
    <vt:vector size="5" baseType="lpstr">
      <vt:lpstr>Motiv2</vt:lpstr>
      <vt:lpstr>SCHOOL INFORMATION SYSTEM</vt:lpstr>
      <vt:lpstr>ZADÁNÍ</vt:lpstr>
      <vt:lpstr>KOMU BUDE SYSTÉM URCEN</vt:lpstr>
      <vt:lpstr>SEZNAM HLAVNÍCH FUNKCÍ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KARIÉRNÍ STRÁNKY</dc:title>
  <dc:creator>Vojtěch Plocica</dc:creator>
  <cp:lastModifiedBy>Vojtěch Plocica</cp:lastModifiedBy>
  <cp:revision>25</cp:revision>
  <dcterms:created xsi:type="dcterms:W3CDTF">2021-03-07T14:54:01Z</dcterms:created>
  <dcterms:modified xsi:type="dcterms:W3CDTF">2021-10-01T16:18:51Z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0x01010070524740D17C514D9E971206C52365AA</vt:lpwstr>
  </property>
</Properties>
</file>