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9" r:id="rId4"/>
    <p:sldMasterId id="214748371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8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PlayfairDispl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60d36af955_2_434:notes"/>
          <p:cNvSpPr txBox="1"/>
          <p:nvPr>
            <p:ph idx="1" type="body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60d36af955_2_434:notes"/>
          <p:cNvSpPr/>
          <p:nvPr>
            <p:ph idx="2" type="sldImg"/>
          </p:nvPr>
        </p:nvSpPr>
        <p:spPr>
          <a:xfrm>
            <a:off x="426022" y="1143550"/>
            <a:ext cx="6005955" cy="308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60d36af95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60d36af95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60d36af955_6_434:notes"/>
          <p:cNvSpPr txBox="1"/>
          <p:nvPr>
            <p:ph idx="1" type="body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60d36af955_6_434:notes"/>
          <p:cNvSpPr/>
          <p:nvPr>
            <p:ph idx="2" type="sldImg"/>
          </p:nvPr>
        </p:nvSpPr>
        <p:spPr>
          <a:xfrm>
            <a:off x="426022" y="1143550"/>
            <a:ext cx="6005955" cy="308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60d36af95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60d36af95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60d36af95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60d36af95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60d36af95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60d36af95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60d36af95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60d36af95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Relationship Id="rId3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6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6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24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- White" showMasterSp="0">
  <p:cSld name="Section Header - Whi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28650" y="1291778"/>
            <a:ext cx="78867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628650" y="1919901"/>
            <a:ext cx="7886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0" sz="2100" cap="none">
                <a:solidFill>
                  <a:schemeClr val="dk1"/>
                </a:solidFill>
              </a:defRPr>
            </a:lvl1pPr>
            <a:lvl2pPr indent="-3175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/>
        </p:nvSpPr>
        <p:spPr>
          <a:xfrm>
            <a:off x="3997204" y="4379031"/>
            <a:ext cx="1149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© DevOpsGroup DOGPublic</a:t>
            </a:r>
            <a:endParaRPr b="0" i="0" sz="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- Internal" showMasterSp="0">
  <p:cSld name="Title Slide - Intern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105132" y="1232359"/>
            <a:ext cx="2933735" cy="1500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www.devopsgroup.com</a:t>
            </a:r>
            <a:r>
              <a:rPr b="0" i="0" lang="en-GB"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b="0" i="0" lang="en-GB"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 0800 368 7378 | e-mail:</a:t>
            </a:r>
            <a:r>
              <a:rPr b="0" i="0" lang="en-GB"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team@devopsgroup.com | 2018</a:t>
            </a:r>
            <a:endParaRPr sz="1100"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742949" y="2022625"/>
            <a:ext cx="7886700" cy="696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b="1" i="0" sz="33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742949" y="2797430"/>
            <a:ext cx="7886700" cy="37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0" i="0" sz="2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5"/>
          <p:cNvSpPr txBox="1"/>
          <p:nvPr/>
        </p:nvSpPr>
        <p:spPr>
          <a:xfrm>
            <a:off x="3997205" y="4379031"/>
            <a:ext cx="114959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DevOpsGroup DOGPublic</a:t>
            </a:r>
            <a:endParaRPr b="0" i="0"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2532" y="517025"/>
            <a:ext cx="2719938" cy="635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- White" showMasterSp="0">
  <p:cSld name="Section Header - Whi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628650" y="1291778"/>
            <a:ext cx="7886700" cy="351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628650" y="1919901"/>
            <a:ext cx="7886700" cy="37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0" sz="2100" cap="none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/>
        </p:nvSpPr>
        <p:spPr>
          <a:xfrm>
            <a:off x="3997204" y="4379031"/>
            <a:ext cx="114959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© DevOpsGroup DOGPublic</a:t>
            </a:r>
            <a:endParaRPr b="0" i="0" sz="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- Small typeface">
  <p:cSld name="Quote - Small typefac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7"/>
          <p:cNvGrpSpPr/>
          <p:nvPr/>
        </p:nvGrpSpPr>
        <p:grpSpPr>
          <a:xfrm>
            <a:off x="1276955" y="1207310"/>
            <a:ext cx="6590090" cy="3386636"/>
            <a:chOff x="2003251" y="1531334"/>
            <a:chExt cx="8786786" cy="4515514"/>
          </a:xfrm>
        </p:grpSpPr>
        <p:sp>
          <p:nvSpPr>
            <p:cNvPr id="77" name="Google Shape;77;p17"/>
            <p:cNvSpPr/>
            <p:nvPr/>
          </p:nvSpPr>
          <p:spPr>
            <a:xfrm>
              <a:off x="2327564" y="1964953"/>
              <a:ext cx="8138160" cy="36212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" name="Google Shape;78;p17"/>
            <p:cNvGrpSpPr/>
            <p:nvPr/>
          </p:nvGrpSpPr>
          <p:grpSpPr>
            <a:xfrm>
              <a:off x="2003251" y="1531334"/>
              <a:ext cx="1712538" cy="1128740"/>
              <a:chOff x="2003251" y="1531334"/>
              <a:chExt cx="1712538" cy="1128740"/>
            </a:xfrm>
          </p:grpSpPr>
          <p:sp>
            <p:nvSpPr>
              <p:cNvPr id="79" name="Google Shape;79;p17"/>
              <p:cNvSpPr/>
              <p:nvPr/>
            </p:nvSpPr>
            <p:spPr>
              <a:xfrm>
                <a:off x="2003251" y="1537510"/>
                <a:ext cx="1712538" cy="11225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0" name="Google Shape;80;p1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03251" y="1531334"/>
                <a:ext cx="1407853" cy="8672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1" name="Google Shape;81;p17"/>
            <p:cNvGrpSpPr/>
            <p:nvPr/>
          </p:nvGrpSpPr>
          <p:grpSpPr>
            <a:xfrm rot="10800000">
              <a:off x="9077499" y="4918108"/>
              <a:ext cx="1712538" cy="1128740"/>
              <a:chOff x="2003251" y="1531334"/>
              <a:chExt cx="1712538" cy="1128740"/>
            </a:xfrm>
          </p:grpSpPr>
          <p:sp>
            <p:nvSpPr>
              <p:cNvPr id="82" name="Google Shape;82;p17"/>
              <p:cNvSpPr/>
              <p:nvPr/>
            </p:nvSpPr>
            <p:spPr>
              <a:xfrm>
                <a:off x="2003251" y="1537510"/>
                <a:ext cx="1712538" cy="11225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3" name="Google Shape;83;p1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03251" y="1531334"/>
                <a:ext cx="1407853" cy="8672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452870" y="3492887"/>
            <a:ext cx="2752859" cy="3321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628650" y="536725"/>
            <a:ext cx="7886700" cy="351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1875502" y="2053865"/>
            <a:ext cx="5330227" cy="13575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body"/>
          </p:nvPr>
        </p:nvSpPr>
        <p:spPr>
          <a:xfrm>
            <a:off x="5683177" y="4774702"/>
            <a:ext cx="1163241" cy="1396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y Large Title" showMasterSp="0">
  <p:cSld name="Grey Large Title"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 rot="-568465">
            <a:off x="124228" y="616193"/>
            <a:ext cx="8963160" cy="401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  <a:defRPr b="1" i="0" sz="7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nk Large Title" showMasterSp="0">
  <p:cSld name="Pink Large Title">
    <p:bg>
      <p:bgPr>
        <a:solidFill>
          <a:schemeClr val="accen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 rot="-568465">
            <a:off x="124228" y="616193"/>
            <a:ext cx="8963160" cy="401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  <a:defRPr b="1" i="0" sz="7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- Large typeface">
  <p:cSld name="Quote - Large typefac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628650" y="536725"/>
            <a:ext cx="7886700" cy="351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94" name="Google Shape;94;p20"/>
          <p:cNvGrpSpPr/>
          <p:nvPr/>
        </p:nvGrpSpPr>
        <p:grpSpPr>
          <a:xfrm>
            <a:off x="1276955" y="1207310"/>
            <a:ext cx="6590090" cy="3386636"/>
            <a:chOff x="2003251" y="1531334"/>
            <a:chExt cx="8786786" cy="4515514"/>
          </a:xfrm>
        </p:grpSpPr>
        <p:sp>
          <p:nvSpPr>
            <p:cNvPr id="95" name="Google Shape;95;p20"/>
            <p:cNvSpPr/>
            <p:nvPr/>
          </p:nvSpPr>
          <p:spPr>
            <a:xfrm>
              <a:off x="2327564" y="1964953"/>
              <a:ext cx="8138160" cy="36212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" name="Google Shape;96;p20"/>
            <p:cNvGrpSpPr/>
            <p:nvPr/>
          </p:nvGrpSpPr>
          <p:grpSpPr>
            <a:xfrm>
              <a:off x="2003251" y="1531334"/>
              <a:ext cx="1712538" cy="1128740"/>
              <a:chOff x="2003251" y="1531334"/>
              <a:chExt cx="1712538" cy="1128740"/>
            </a:xfrm>
          </p:grpSpPr>
          <p:sp>
            <p:nvSpPr>
              <p:cNvPr id="97" name="Google Shape;97;p20"/>
              <p:cNvSpPr/>
              <p:nvPr/>
            </p:nvSpPr>
            <p:spPr>
              <a:xfrm>
                <a:off x="2003251" y="1537510"/>
                <a:ext cx="1712538" cy="11225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8" name="Google Shape;98;p2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03251" y="1531334"/>
                <a:ext cx="1407853" cy="8672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20"/>
            <p:cNvGrpSpPr/>
            <p:nvPr/>
          </p:nvGrpSpPr>
          <p:grpSpPr>
            <a:xfrm rot="10800000">
              <a:off x="9077499" y="4918108"/>
              <a:ext cx="1712538" cy="1128740"/>
              <a:chOff x="2003251" y="1531334"/>
              <a:chExt cx="1712538" cy="1128740"/>
            </a:xfrm>
          </p:grpSpPr>
          <p:sp>
            <p:nvSpPr>
              <p:cNvPr id="100" name="Google Shape;100;p20"/>
              <p:cNvSpPr/>
              <p:nvPr/>
            </p:nvSpPr>
            <p:spPr>
              <a:xfrm>
                <a:off x="2003251" y="1537510"/>
                <a:ext cx="1712538" cy="11225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1" name="Google Shape;101;p2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03251" y="1531334"/>
                <a:ext cx="1407853" cy="8672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452870" y="3492887"/>
            <a:ext cx="2752859" cy="3321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1875502" y="2053865"/>
            <a:ext cx="5330227" cy="13575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body"/>
          </p:nvPr>
        </p:nvSpPr>
        <p:spPr>
          <a:xfrm>
            <a:off x="5683177" y="4774702"/>
            <a:ext cx="1163241" cy="1396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ngle Speaker layout">
  <p:cSld name="Single Speaker layou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>
            <p:ph idx="2" type="pic"/>
          </p:nvPr>
        </p:nvSpPr>
        <p:spPr>
          <a:xfrm>
            <a:off x="3564421" y="847725"/>
            <a:ext cx="2014537" cy="2014537"/>
          </a:xfrm>
          <a:prstGeom prst="ellipse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1"/>
          <p:cNvSpPr/>
          <p:nvPr>
            <p:ph idx="3" type="pic"/>
          </p:nvPr>
        </p:nvSpPr>
        <p:spPr>
          <a:xfrm>
            <a:off x="1383607" y="4626769"/>
            <a:ext cx="633413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628650" y="3070883"/>
            <a:ext cx="7886700" cy="351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628650" y="3493205"/>
            <a:ext cx="7886700" cy="37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4" type="body"/>
          </p:nvPr>
        </p:nvSpPr>
        <p:spPr>
          <a:xfrm>
            <a:off x="5683177" y="4774702"/>
            <a:ext cx="1163241" cy="1396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" showMasterSp="0">
  <p:cSld name="Questio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8083" y="1966266"/>
            <a:ext cx="341434" cy="341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8319" y="1997444"/>
            <a:ext cx="341434" cy="341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6099" y="2695597"/>
            <a:ext cx="341434" cy="341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85863" y="2695597"/>
            <a:ext cx="341434" cy="34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4931468" y="2718809"/>
            <a:ext cx="191460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www.devopsgroup.com</a:t>
            </a:r>
            <a:endParaRPr b="0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2911704" y="2718809"/>
            <a:ext cx="147220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@DevOpsGroup</a:t>
            </a:r>
            <a:endParaRPr b="0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4931468" y="2016373"/>
            <a:ext cx="203626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team@devopsgroup.com</a:t>
            </a:r>
            <a:endParaRPr b="0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2911704" y="2042346"/>
            <a:ext cx="147220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0800 368 7378</a:t>
            </a:r>
            <a:endParaRPr b="0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628650" y="1150290"/>
            <a:ext cx="7886700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sz="1100"/>
          </a:p>
        </p:txBody>
      </p:sp>
      <p:sp>
        <p:nvSpPr>
          <p:cNvPr id="121" name="Google Shape;121;p22"/>
          <p:cNvSpPr txBox="1"/>
          <p:nvPr/>
        </p:nvSpPr>
        <p:spPr>
          <a:xfrm>
            <a:off x="3997207" y="4379031"/>
            <a:ext cx="114959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DevOpsGroup DOGPublic</a:t>
            </a:r>
            <a:endParaRPr b="0" i="0"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- Grey" showMasterSp="0">
  <p:cSld name="Section Header - Gre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628650" y="1288892"/>
            <a:ext cx="7886700" cy="351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628650" y="1919901"/>
            <a:ext cx="7886700" cy="37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0" sz="21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3"/>
          <p:cNvSpPr txBox="1"/>
          <p:nvPr/>
        </p:nvSpPr>
        <p:spPr>
          <a:xfrm>
            <a:off x="3997204" y="4379031"/>
            <a:ext cx="114959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DevOpsGroup DOGPublic</a:t>
            </a:r>
            <a:endParaRPr b="0" i="0"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layout">
  <p:cSld name="Standard layou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628650" y="536725"/>
            <a:ext cx="7886700" cy="351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628650" y="1211822"/>
            <a:ext cx="7886700" cy="29535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24"/>
          <p:cNvSpPr/>
          <p:nvPr>
            <p:ph idx="2" type="pic"/>
          </p:nvPr>
        </p:nvSpPr>
        <p:spPr>
          <a:xfrm>
            <a:off x="1383607" y="4626769"/>
            <a:ext cx="633413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3" type="body"/>
          </p:nvPr>
        </p:nvSpPr>
        <p:spPr>
          <a:xfrm>
            <a:off x="5683177" y="4774702"/>
            <a:ext cx="1163241" cy="1396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uble speaker layout">
  <p:cSld name="Double speaker layou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/>
          <p:nvPr>
            <p:ph idx="2" type="pic"/>
          </p:nvPr>
        </p:nvSpPr>
        <p:spPr>
          <a:xfrm>
            <a:off x="5407976" y="1035844"/>
            <a:ext cx="1670447" cy="1670447"/>
          </a:xfrm>
          <a:prstGeom prst="ellipse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5"/>
          <p:cNvSpPr/>
          <p:nvPr>
            <p:ph idx="3" type="pic"/>
          </p:nvPr>
        </p:nvSpPr>
        <p:spPr>
          <a:xfrm>
            <a:off x="2083153" y="1035844"/>
            <a:ext cx="1670447" cy="1670447"/>
          </a:xfrm>
          <a:prstGeom prst="ellipse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5"/>
          <p:cNvSpPr/>
          <p:nvPr>
            <p:ph idx="4" type="pic"/>
          </p:nvPr>
        </p:nvSpPr>
        <p:spPr>
          <a:xfrm>
            <a:off x="1383607" y="4626769"/>
            <a:ext cx="633413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1264754" y="3358017"/>
            <a:ext cx="3307246" cy="4126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5" type="body"/>
          </p:nvPr>
        </p:nvSpPr>
        <p:spPr>
          <a:xfrm>
            <a:off x="4572000" y="3358017"/>
            <a:ext cx="3307246" cy="4126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6" type="body"/>
          </p:nvPr>
        </p:nvSpPr>
        <p:spPr>
          <a:xfrm>
            <a:off x="1264754" y="2990230"/>
            <a:ext cx="3307246" cy="37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7" type="body"/>
          </p:nvPr>
        </p:nvSpPr>
        <p:spPr>
          <a:xfrm>
            <a:off x="4572000" y="2990230"/>
            <a:ext cx="3307246" cy="37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8" type="body"/>
          </p:nvPr>
        </p:nvSpPr>
        <p:spPr>
          <a:xfrm>
            <a:off x="5683177" y="4774702"/>
            <a:ext cx="1163241" cy="1396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iple speaker layout">
  <p:cSld name="Triple speaker layou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>
            <p:ph idx="2" type="pic"/>
          </p:nvPr>
        </p:nvSpPr>
        <p:spPr>
          <a:xfrm>
            <a:off x="1274804" y="1035844"/>
            <a:ext cx="1670447" cy="1670447"/>
          </a:xfrm>
          <a:prstGeom prst="ellipse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26"/>
          <p:cNvSpPr/>
          <p:nvPr>
            <p:ph idx="3" type="pic"/>
          </p:nvPr>
        </p:nvSpPr>
        <p:spPr>
          <a:xfrm>
            <a:off x="1383607" y="4626769"/>
            <a:ext cx="633413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1123352" y="3358017"/>
            <a:ext cx="1973353" cy="4126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4" type="body"/>
          </p:nvPr>
        </p:nvSpPr>
        <p:spPr>
          <a:xfrm>
            <a:off x="1123352" y="2990230"/>
            <a:ext cx="1973353" cy="37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5" type="body"/>
          </p:nvPr>
        </p:nvSpPr>
        <p:spPr>
          <a:xfrm>
            <a:off x="5683177" y="4774702"/>
            <a:ext cx="1163241" cy="1396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26"/>
          <p:cNvSpPr/>
          <p:nvPr>
            <p:ph idx="6" type="pic"/>
          </p:nvPr>
        </p:nvSpPr>
        <p:spPr>
          <a:xfrm>
            <a:off x="3685709" y="1035844"/>
            <a:ext cx="1670447" cy="1670447"/>
          </a:xfrm>
          <a:prstGeom prst="ellipse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26"/>
          <p:cNvSpPr txBox="1"/>
          <p:nvPr>
            <p:ph idx="7" type="body"/>
          </p:nvPr>
        </p:nvSpPr>
        <p:spPr>
          <a:xfrm>
            <a:off x="3534257" y="3358017"/>
            <a:ext cx="1973353" cy="4126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8" type="body"/>
          </p:nvPr>
        </p:nvSpPr>
        <p:spPr>
          <a:xfrm>
            <a:off x="3534257" y="2990230"/>
            <a:ext cx="1973353" cy="37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p26"/>
          <p:cNvSpPr/>
          <p:nvPr>
            <p:ph idx="9" type="pic"/>
          </p:nvPr>
        </p:nvSpPr>
        <p:spPr>
          <a:xfrm>
            <a:off x="6096614" y="1035844"/>
            <a:ext cx="1670447" cy="1670447"/>
          </a:xfrm>
          <a:prstGeom prst="ellipse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26"/>
          <p:cNvSpPr txBox="1"/>
          <p:nvPr>
            <p:ph idx="13" type="body"/>
          </p:nvPr>
        </p:nvSpPr>
        <p:spPr>
          <a:xfrm>
            <a:off x="5945162" y="3358017"/>
            <a:ext cx="1973353" cy="4126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4" type="body"/>
          </p:nvPr>
        </p:nvSpPr>
        <p:spPr>
          <a:xfrm>
            <a:off x="5945162" y="2990230"/>
            <a:ext cx="1973353" cy="37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 - Right" showMasterSp="0">
  <p:cSld name="Agenda Layout - Right"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9918" y="1844652"/>
            <a:ext cx="652736" cy="652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9918" y="3160450"/>
            <a:ext cx="652736" cy="652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9918" y="2507714"/>
            <a:ext cx="652736" cy="65273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/>
          <p:nvPr>
            <p:ph idx="2" type="pic"/>
          </p:nvPr>
        </p:nvSpPr>
        <p:spPr>
          <a:xfrm>
            <a:off x="0" y="0"/>
            <a:ext cx="388858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27"/>
          <p:cNvSpPr txBox="1"/>
          <p:nvPr>
            <p:ph type="title"/>
          </p:nvPr>
        </p:nvSpPr>
        <p:spPr>
          <a:xfrm>
            <a:off x="4579918" y="757374"/>
            <a:ext cx="3935431" cy="351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5232654" y="2014259"/>
            <a:ext cx="3282696" cy="3711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3" type="body"/>
          </p:nvPr>
        </p:nvSpPr>
        <p:spPr>
          <a:xfrm>
            <a:off x="5232654" y="2658314"/>
            <a:ext cx="3282696" cy="3711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4" type="body"/>
          </p:nvPr>
        </p:nvSpPr>
        <p:spPr>
          <a:xfrm>
            <a:off x="5232654" y="3302370"/>
            <a:ext cx="3282696" cy="3711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 - Left" showMasterSp="0">
  <p:cSld name="Agenda Layout - Left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337" y="1844652"/>
            <a:ext cx="652736" cy="652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337" y="3160450"/>
            <a:ext cx="652736" cy="652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337" y="2507714"/>
            <a:ext cx="652736" cy="65273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/>
          <p:nvPr>
            <p:ph idx="2" type="pic"/>
          </p:nvPr>
        </p:nvSpPr>
        <p:spPr>
          <a:xfrm>
            <a:off x="5255419" y="5963"/>
            <a:ext cx="388858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type="title"/>
          </p:nvPr>
        </p:nvSpPr>
        <p:spPr>
          <a:xfrm>
            <a:off x="691337" y="757374"/>
            <a:ext cx="3935431" cy="351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1344073" y="2014259"/>
            <a:ext cx="3282696" cy="3711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3" type="body"/>
          </p:nvPr>
        </p:nvSpPr>
        <p:spPr>
          <a:xfrm>
            <a:off x="1344073" y="2658314"/>
            <a:ext cx="3282696" cy="3711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idx="4" type="body"/>
          </p:nvPr>
        </p:nvSpPr>
        <p:spPr>
          <a:xfrm>
            <a:off x="1344073" y="3302370"/>
            <a:ext cx="3282696" cy="3711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 text">
  <p:cSld name="Two column 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628650" y="536725"/>
            <a:ext cx="7886700" cy="351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628650" y="1213022"/>
            <a:ext cx="3886200" cy="2946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3" name="Google Shape;173;p29"/>
          <p:cNvSpPr txBox="1"/>
          <p:nvPr>
            <p:ph idx="2" type="body"/>
          </p:nvPr>
        </p:nvSpPr>
        <p:spPr>
          <a:xfrm>
            <a:off x="4629150" y="1213022"/>
            <a:ext cx="3886200" cy="2946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4" name="Google Shape;174;p29"/>
          <p:cNvSpPr/>
          <p:nvPr>
            <p:ph idx="3" type="pic"/>
          </p:nvPr>
        </p:nvSpPr>
        <p:spPr>
          <a:xfrm>
            <a:off x="1383607" y="4626769"/>
            <a:ext cx="633413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4" type="body"/>
          </p:nvPr>
        </p:nvSpPr>
        <p:spPr>
          <a:xfrm>
            <a:off x="5683177" y="4774702"/>
            <a:ext cx="1163241" cy="1396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 text &amp; Image">
  <p:cSld name="Two column text &amp; Imag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1331245" y="2220156"/>
            <a:ext cx="2688139" cy="6423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indent="-2286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type="title"/>
          </p:nvPr>
        </p:nvSpPr>
        <p:spPr>
          <a:xfrm>
            <a:off x="628650" y="536725"/>
            <a:ext cx="7886700" cy="351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2" type="body"/>
          </p:nvPr>
        </p:nvSpPr>
        <p:spPr>
          <a:xfrm>
            <a:off x="1331245" y="2999629"/>
            <a:ext cx="2688139" cy="13678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0" name="Google Shape;180;p30"/>
          <p:cNvSpPr/>
          <p:nvPr>
            <p:ph idx="3" type="pic"/>
          </p:nvPr>
        </p:nvSpPr>
        <p:spPr>
          <a:xfrm>
            <a:off x="1383607" y="4626769"/>
            <a:ext cx="633413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30"/>
          <p:cNvSpPr txBox="1"/>
          <p:nvPr>
            <p:ph idx="4" type="body"/>
          </p:nvPr>
        </p:nvSpPr>
        <p:spPr>
          <a:xfrm>
            <a:off x="5683177" y="4774702"/>
            <a:ext cx="1163241" cy="1396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82" name="Google Shape;182;p30"/>
          <p:cNvCxnSpPr/>
          <p:nvPr/>
        </p:nvCxnSpPr>
        <p:spPr>
          <a:xfrm>
            <a:off x="4572000" y="1513291"/>
            <a:ext cx="0" cy="18351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p30"/>
          <p:cNvSpPr/>
          <p:nvPr>
            <p:ph idx="5" type="pic"/>
          </p:nvPr>
        </p:nvSpPr>
        <p:spPr>
          <a:xfrm>
            <a:off x="2213947" y="1213247"/>
            <a:ext cx="922734" cy="9215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30"/>
          <p:cNvSpPr txBox="1"/>
          <p:nvPr>
            <p:ph idx="6" type="body"/>
          </p:nvPr>
        </p:nvSpPr>
        <p:spPr>
          <a:xfrm>
            <a:off x="5129983" y="2220156"/>
            <a:ext cx="2688139" cy="6423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indent="-2286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7" type="body"/>
          </p:nvPr>
        </p:nvSpPr>
        <p:spPr>
          <a:xfrm>
            <a:off x="5129983" y="2999629"/>
            <a:ext cx="2688139" cy="13678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6" name="Google Shape;186;p30"/>
          <p:cNvSpPr/>
          <p:nvPr>
            <p:ph idx="8" type="pic"/>
          </p:nvPr>
        </p:nvSpPr>
        <p:spPr>
          <a:xfrm>
            <a:off x="6012685" y="1213247"/>
            <a:ext cx="922734" cy="9215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 text &amp; Image">
  <p:cSld name="Three column text &amp; Imag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/>
          <p:nvPr>
            <p:ph idx="2" type="pic"/>
          </p:nvPr>
        </p:nvSpPr>
        <p:spPr>
          <a:xfrm>
            <a:off x="4110632" y="1213247"/>
            <a:ext cx="922734" cy="9215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628650" y="2220156"/>
            <a:ext cx="1992144" cy="6423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indent="-2286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0" name="Google Shape;190;p31"/>
          <p:cNvSpPr txBox="1"/>
          <p:nvPr>
            <p:ph type="title"/>
          </p:nvPr>
        </p:nvSpPr>
        <p:spPr>
          <a:xfrm>
            <a:off x="628650" y="536725"/>
            <a:ext cx="7886700" cy="351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31"/>
          <p:cNvSpPr txBox="1"/>
          <p:nvPr>
            <p:ph idx="3" type="body"/>
          </p:nvPr>
        </p:nvSpPr>
        <p:spPr>
          <a:xfrm>
            <a:off x="628650" y="2999629"/>
            <a:ext cx="1992144" cy="13678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2" name="Google Shape;192;p31"/>
          <p:cNvSpPr/>
          <p:nvPr>
            <p:ph idx="4" type="pic"/>
          </p:nvPr>
        </p:nvSpPr>
        <p:spPr>
          <a:xfrm>
            <a:off x="1383607" y="4626769"/>
            <a:ext cx="633413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31"/>
          <p:cNvSpPr txBox="1"/>
          <p:nvPr>
            <p:ph idx="5" type="body"/>
          </p:nvPr>
        </p:nvSpPr>
        <p:spPr>
          <a:xfrm>
            <a:off x="5683177" y="4774702"/>
            <a:ext cx="1163241" cy="1396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94" name="Google Shape;194;p31"/>
          <p:cNvCxnSpPr/>
          <p:nvPr/>
        </p:nvCxnSpPr>
        <p:spPr>
          <a:xfrm>
            <a:off x="3101140" y="1513291"/>
            <a:ext cx="0" cy="18351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p31"/>
          <p:cNvSpPr/>
          <p:nvPr>
            <p:ph idx="6" type="pic"/>
          </p:nvPr>
        </p:nvSpPr>
        <p:spPr>
          <a:xfrm>
            <a:off x="1163354" y="1213247"/>
            <a:ext cx="922734" cy="9215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31"/>
          <p:cNvSpPr txBox="1"/>
          <p:nvPr>
            <p:ph idx="7" type="body"/>
          </p:nvPr>
        </p:nvSpPr>
        <p:spPr>
          <a:xfrm>
            <a:off x="3575928" y="2220156"/>
            <a:ext cx="1992144" cy="6423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indent="-2286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7" name="Google Shape;197;p31"/>
          <p:cNvSpPr txBox="1"/>
          <p:nvPr>
            <p:ph idx="8" type="body"/>
          </p:nvPr>
        </p:nvSpPr>
        <p:spPr>
          <a:xfrm>
            <a:off x="3575928" y="2999629"/>
            <a:ext cx="1992144" cy="13678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8" name="Google Shape;198;p31"/>
          <p:cNvSpPr txBox="1"/>
          <p:nvPr>
            <p:ph idx="9" type="body"/>
          </p:nvPr>
        </p:nvSpPr>
        <p:spPr>
          <a:xfrm>
            <a:off x="6523206" y="2220156"/>
            <a:ext cx="1992144" cy="6423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indent="-2286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9" name="Google Shape;199;p31"/>
          <p:cNvSpPr txBox="1"/>
          <p:nvPr>
            <p:ph idx="13" type="body"/>
          </p:nvPr>
        </p:nvSpPr>
        <p:spPr>
          <a:xfrm>
            <a:off x="6523206" y="2999629"/>
            <a:ext cx="1992144" cy="13678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0" name="Google Shape;200;p31"/>
          <p:cNvSpPr/>
          <p:nvPr>
            <p:ph idx="14" type="pic"/>
          </p:nvPr>
        </p:nvSpPr>
        <p:spPr>
          <a:xfrm>
            <a:off x="7057910" y="1213247"/>
            <a:ext cx="922734" cy="9215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01" name="Google Shape;201;p31"/>
          <p:cNvCxnSpPr/>
          <p:nvPr/>
        </p:nvCxnSpPr>
        <p:spPr>
          <a:xfrm>
            <a:off x="6060908" y="1513291"/>
            <a:ext cx="0" cy="18351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&amp; text">
  <p:cSld name="Image &amp; 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628650" y="536725"/>
            <a:ext cx="7886700" cy="351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4629150" y="1213022"/>
            <a:ext cx="3886200" cy="2946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5" name="Google Shape;205;p32"/>
          <p:cNvSpPr/>
          <p:nvPr>
            <p:ph idx="2" type="pic"/>
          </p:nvPr>
        </p:nvSpPr>
        <p:spPr>
          <a:xfrm>
            <a:off x="628650" y="1213022"/>
            <a:ext cx="3886200" cy="29467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32"/>
          <p:cNvSpPr/>
          <p:nvPr>
            <p:ph idx="3" type="pic"/>
          </p:nvPr>
        </p:nvSpPr>
        <p:spPr>
          <a:xfrm>
            <a:off x="1383607" y="4626769"/>
            <a:ext cx="633413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32"/>
          <p:cNvSpPr txBox="1"/>
          <p:nvPr>
            <p:ph idx="4" type="body"/>
          </p:nvPr>
        </p:nvSpPr>
        <p:spPr>
          <a:xfrm>
            <a:off x="5683177" y="4774702"/>
            <a:ext cx="1163241" cy="1396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 &amp; text">
  <p:cSld name="Chart &amp; 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628650" y="536725"/>
            <a:ext cx="7886700" cy="351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0" name="Google Shape;210;p33"/>
          <p:cNvSpPr/>
          <p:nvPr>
            <p:ph idx="2" type="chart"/>
          </p:nvPr>
        </p:nvSpPr>
        <p:spPr>
          <a:xfrm>
            <a:off x="628651" y="1211822"/>
            <a:ext cx="7886700" cy="213285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628650" y="3670463"/>
            <a:ext cx="7886700" cy="79285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2" name="Google Shape;212;p33"/>
          <p:cNvSpPr/>
          <p:nvPr>
            <p:ph idx="3" type="pic"/>
          </p:nvPr>
        </p:nvSpPr>
        <p:spPr>
          <a:xfrm>
            <a:off x="1383607" y="4626769"/>
            <a:ext cx="633413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4" type="body"/>
          </p:nvPr>
        </p:nvSpPr>
        <p:spPr>
          <a:xfrm>
            <a:off x="5683177" y="4774702"/>
            <a:ext cx="1163241" cy="1396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&amp; text">
  <p:cSld name="Table &amp; tex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628650" y="536725"/>
            <a:ext cx="7886700" cy="351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628650" y="1211822"/>
            <a:ext cx="7886700" cy="4858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7" name="Google Shape;217;p34"/>
          <p:cNvSpPr/>
          <p:nvPr>
            <p:ph idx="2" type="pic"/>
          </p:nvPr>
        </p:nvSpPr>
        <p:spPr>
          <a:xfrm>
            <a:off x="1383607" y="4626769"/>
            <a:ext cx="633413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3" type="body"/>
          </p:nvPr>
        </p:nvSpPr>
        <p:spPr>
          <a:xfrm>
            <a:off x="5683177" y="4774702"/>
            <a:ext cx="1163241" cy="1396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mart Art &amp; Text">
  <p:cSld name="Smart Art &amp; Tex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628650" y="536725"/>
            <a:ext cx="7886700" cy="351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628650" y="1211822"/>
            <a:ext cx="7886700" cy="4858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2" name="Google Shape;222;p35"/>
          <p:cNvSpPr/>
          <p:nvPr>
            <p:ph idx="2" type="dgm"/>
          </p:nvPr>
        </p:nvSpPr>
        <p:spPr>
          <a:xfrm>
            <a:off x="628650" y="2020491"/>
            <a:ext cx="7886700" cy="16333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35"/>
          <p:cNvSpPr txBox="1"/>
          <p:nvPr>
            <p:ph idx="3" type="body"/>
          </p:nvPr>
        </p:nvSpPr>
        <p:spPr>
          <a:xfrm>
            <a:off x="628650" y="3974987"/>
            <a:ext cx="7886700" cy="4858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4" name="Google Shape;224;p35"/>
          <p:cNvSpPr/>
          <p:nvPr>
            <p:ph idx="4" type="pic"/>
          </p:nvPr>
        </p:nvSpPr>
        <p:spPr>
          <a:xfrm>
            <a:off x="1383607" y="4626769"/>
            <a:ext cx="633413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35"/>
          <p:cNvSpPr txBox="1"/>
          <p:nvPr>
            <p:ph idx="5" type="body"/>
          </p:nvPr>
        </p:nvSpPr>
        <p:spPr>
          <a:xfrm>
            <a:off x="5683177" y="4774702"/>
            <a:ext cx="1163241" cy="1396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ite Bold title" showMasterSp="0">
  <p:cSld name="White Bold title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628649" y="2238008"/>
            <a:ext cx="7886700" cy="351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8" name="Google Shape;228;p36"/>
          <p:cNvSpPr txBox="1"/>
          <p:nvPr/>
        </p:nvSpPr>
        <p:spPr>
          <a:xfrm>
            <a:off x="3997202" y="4379031"/>
            <a:ext cx="114959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© DevOpsGroup DOGPublic</a:t>
            </a:r>
            <a:endParaRPr b="0" i="0" sz="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Large Title" showMasterSp="0">
  <p:cSld name="Green Large Title">
    <p:bg>
      <p:bgPr>
        <a:solidFill>
          <a:schemeClr val="accen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 rot="-568465">
            <a:off x="124228" y="616193"/>
            <a:ext cx="8963160" cy="401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  <a:defRPr b="1" i="0" sz="7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and Picture">
  <p:cSld name="Quote and Picture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6500611" y="2918333"/>
            <a:ext cx="1548014" cy="2591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3" name="Google Shape;233;p38"/>
          <p:cNvSpPr/>
          <p:nvPr>
            <p:ph idx="2" type="pic"/>
          </p:nvPr>
        </p:nvSpPr>
        <p:spPr>
          <a:xfrm>
            <a:off x="628650" y="1729979"/>
            <a:ext cx="3145631" cy="1875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Google Shape;234;p38"/>
          <p:cNvSpPr txBox="1"/>
          <p:nvPr>
            <p:ph type="title"/>
          </p:nvPr>
        </p:nvSpPr>
        <p:spPr>
          <a:xfrm>
            <a:off x="628650" y="536725"/>
            <a:ext cx="7886700" cy="351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35" name="Google Shape;235;p38"/>
          <p:cNvGrpSpPr/>
          <p:nvPr/>
        </p:nvGrpSpPr>
        <p:grpSpPr>
          <a:xfrm>
            <a:off x="4132377" y="1513489"/>
            <a:ext cx="4382973" cy="2252402"/>
            <a:chOff x="2003251" y="1531334"/>
            <a:chExt cx="8786786" cy="4515514"/>
          </a:xfrm>
        </p:grpSpPr>
        <p:sp>
          <p:nvSpPr>
            <p:cNvPr id="236" name="Google Shape;236;p38"/>
            <p:cNvSpPr/>
            <p:nvPr/>
          </p:nvSpPr>
          <p:spPr>
            <a:xfrm>
              <a:off x="2327564" y="1964953"/>
              <a:ext cx="8138160" cy="36212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7" name="Google Shape;237;p38"/>
            <p:cNvGrpSpPr/>
            <p:nvPr/>
          </p:nvGrpSpPr>
          <p:grpSpPr>
            <a:xfrm>
              <a:off x="2003251" y="1531334"/>
              <a:ext cx="1712538" cy="1128740"/>
              <a:chOff x="2003251" y="1531334"/>
              <a:chExt cx="1712538" cy="1128740"/>
            </a:xfrm>
          </p:grpSpPr>
          <p:sp>
            <p:nvSpPr>
              <p:cNvPr id="238" name="Google Shape;238;p38"/>
              <p:cNvSpPr/>
              <p:nvPr/>
            </p:nvSpPr>
            <p:spPr>
              <a:xfrm>
                <a:off x="2003251" y="1537510"/>
                <a:ext cx="1712538" cy="11225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39" name="Google Shape;239;p3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03251" y="1531334"/>
                <a:ext cx="1407853" cy="8672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0" name="Google Shape;240;p38"/>
            <p:cNvGrpSpPr/>
            <p:nvPr/>
          </p:nvGrpSpPr>
          <p:grpSpPr>
            <a:xfrm rot="10800000">
              <a:off x="9077499" y="4918108"/>
              <a:ext cx="1712538" cy="1128740"/>
              <a:chOff x="2003251" y="1531334"/>
              <a:chExt cx="1712538" cy="1128740"/>
            </a:xfrm>
          </p:grpSpPr>
          <p:sp>
            <p:nvSpPr>
              <p:cNvPr id="241" name="Google Shape;241;p38"/>
              <p:cNvSpPr/>
              <p:nvPr/>
            </p:nvSpPr>
            <p:spPr>
              <a:xfrm>
                <a:off x="2003251" y="1537510"/>
                <a:ext cx="1712538" cy="11225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42" name="Google Shape;242;p3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03251" y="1531334"/>
                <a:ext cx="1407853" cy="8672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43" name="Google Shape;243;p38"/>
          <p:cNvSpPr txBox="1"/>
          <p:nvPr>
            <p:ph idx="3" type="body"/>
          </p:nvPr>
        </p:nvSpPr>
        <p:spPr>
          <a:xfrm>
            <a:off x="4599385" y="2076450"/>
            <a:ext cx="3449240" cy="8966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•"/>
              <a:defRPr sz="2100">
                <a:solidFill>
                  <a:schemeClr val="accent2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4" name="Google Shape;244;p38"/>
          <p:cNvSpPr txBox="1"/>
          <p:nvPr>
            <p:ph idx="4" type="body"/>
          </p:nvPr>
        </p:nvSpPr>
        <p:spPr>
          <a:xfrm>
            <a:off x="5683177" y="4774702"/>
            <a:ext cx="1163241" cy="1396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Quote - Large typeface">
  <p:cSld name="1_Quote - Large typeface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39"/>
          <p:cNvGrpSpPr/>
          <p:nvPr/>
        </p:nvGrpSpPr>
        <p:grpSpPr>
          <a:xfrm>
            <a:off x="1276955" y="822422"/>
            <a:ext cx="6590090" cy="3386636"/>
            <a:chOff x="2003251" y="1531334"/>
            <a:chExt cx="8786786" cy="4515514"/>
          </a:xfrm>
        </p:grpSpPr>
        <p:sp>
          <p:nvSpPr>
            <p:cNvPr id="247" name="Google Shape;247;p39"/>
            <p:cNvSpPr/>
            <p:nvPr/>
          </p:nvSpPr>
          <p:spPr>
            <a:xfrm>
              <a:off x="2327564" y="1964953"/>
              <a:ext cx="8138160" cy="36212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8" name="Google Shape;248;p39"/>
            <p:cNvGrpSpPr/>
            <p:nvPr/>
          </p:nvGrpSpPr>
          <p:grpSpPr>
            <a:xfrm>
              <a:off x="2003251" y="1531334"/>
              <a:ext cx="1712538" cy="1128740"/>
              <a:chOff x="2003251" y="1531334"/>
              <a:chExt cx="1712538" cy="1128740"/>
            </a:xfrm>
          </p:grpSpPr>
          <p:sp>
            <p:nvSpPr>
              <p:cNvPr id="249" name="Google Shape;249;p39"/>
              <p:cNvSpPr/>
              <p:nvPr/>
            </p:nvSpPr>
            <p:spPr>
              <a:xfrm>
                <a:off x="2003251" y="1537510"/>
                <a:ext cx="1712538" cy="11225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50" name="Google Shape;250;p3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03251" y="1531334"/>
                <a:ext cx="1407853" cy="8672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1" name="Google Shape;251;p39"/>
            <p:cNvGrpSpPr/>
            <p:nvPr/>
          </p:nvGrpSpPr>
          <p:grpSpPr>
            <a:xfrm rot="10800000">
              <a:off x="9077499" y="4918108"/>
              <a:ext cx="1712538" cy="1128740"/>
              <a:chOff x="2003251" y="1531334"/>
              <a:chExt cx="1712538" cy="1128740"/>
            </a:xfrm>
          </p:grpSpPr>
          <p:sp>
            <p:nvSpPr>
              <p:cNvPr id="252" name="Google Shape;252;p39"/>
              <p:cNvSpPr/>
              <p:nvPr/>
            </p:nvSpPr>
            <p:spPr>
              <a:xfrm>
                <a:off x="2003251" y="1537510"/>
                <a:ext cx="1712538" cy="11225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53" name="Google Shape;253;p3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03251" y="1531334"/>
                <a:ext cx="1407853" cy="8672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4452870" y="3107999"/>
            <a:ext cx="2752859" cy="3321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5" name="Google Shape;255;p39"/>
          <p:cNvSpPr txBox="1"/>
          <p:nvPr>
            <p:ph idx="2" type="body"/>
          </p:nvPr>
        </p:nvSpPr>
        <p:spPr>
          <a:xfrm>
            <a:off x="1875502" y="1668977"/>
            <a:ext cx="5330227" cy="13575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6" name="Google Shape;256;p39"/>
          <p:cNvSpPr txBox="1"/>
          <p:nvPr>
            <p:ph idx="3" type="body"/>
          </p:nvPr>
        </p:nvSpPr>
        <p:spPr>
          <a:xfrm>
            <a:off x="5683177" y="4774702"/>
            <a:ext cx="1163241" cy="1396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age Image Quote" showMasterSp="0">
  <p:cSld name="Half Page Image Quote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/>
          <p:nvPr>
            <p:ph idx="2" type="pic"/>
          </p:nvPr>
        </p:nvSpPr>
        <p:spPr>
          <a:xfrm>
            <a:off x="0" y="0"/>
            <a:ext cx="4572000" cy="51458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641416" y="2163412"/>
            <a:ext cx="4873934" cy="20235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05000" lIns="405000" spcFirstLastPara="1" rIns="405000" wrap="square" tIns="4050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age Image Quote Green" showMasterSp="0">
  <p:cSld name="Half Page Image Quote Green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/>
          <p:nvPr>
            <p:ph idx="2" type="pic"/>
          </p:nvPr>
        </p:nvSpPr>
        <p:spPr>
          <a:xfrm>
            <a:off x="0" y="0"/>
            <a:ext cx="4572000" cy="51458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2" name="Google Shape;262;p41"/>
          <p:cNvSpPr txBox="1"/>
          <p:nvPr>
            <p:ph idx="1" type="body"/>
          </p:nvPr>
        </p:nvSpPr>
        <p:spPr>
          <a:xfrm>
            <a:off x="3641416" y="2163412"/>
            <a:ext cx="4873934" cy="20235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05000" lIns="405000" spcFirstLastPara="1" rIns="405000" wrap="square" tIns="4050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Page Image Quote Pink BG" showMasterSp="0">
  <p:cSld name="Half Page Image Quote Pink BG">
    <p:bg>
      <p:bgPr>
        <a:solidFill>
          <a:schemeClr val="accent2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/>
          <p:nvPr>
            <p:ph idx="2" type="pic"/>
          </p:nvPr>
        </p:nvSpPr>
        <p:spPr>
          <a:xfrm>
            <a:off x="0" y="0"/>
            <a:ext cx="4572000" cy="51458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3641416" y="2163412"/>
            <a:ext cx="4873934" cy="20235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05000" lIns="405000" spcFirstLastPara="1" rIns="405000" wrap="square" tIns="4050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Half Page Image Quote Grey BG" showMasterSp="0">
  <p:cSld name="1_Half Page Image Quote Grey BG">
    <p:bg>
      <p:bgPr>
        <a:solidFill>
          <a:schemeClr val="dk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/>
          <p:nvPr>
            <p:ph idx="2" type="pic"/>
          </p:nvPr>
        </p:nvSpPr>
        <p:spPr>
          <a:xfrm>
            <a:off x="0" y="0"/>
            <a:ext cx="4572000" cy="51458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3641416" y="2163412"/>
            <a:ext cx="4873934" cy="20235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05000" lIns="405000" spcFirstLastPara="1" rIns="405000" wrap="square" tIns="4050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4500"/>
              <a:buNone/>
              <a:defRPr sz="4500">
                <a:solidFill>
                  <a:schemeClr val="accent2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Note Slide" showMasterSp="0">
  <p:cSld name="Large Note Slide">
    <p:bg>
      <p:bgPr>
        <a:solidFill>
          <a:schemeClr val="dk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691337" y="1285873"/>
            <a:ext cx="3559117" cy="33800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1" name="Google Shape;271;p44"/>
          <p:cNvSpPr txBox="1"/>
          <p:nvPr>
            <p:ph type="title"/>
          </p:nvPr>
        </p:nvSpPr>
        <p:spPr>
          <a:xfrm>
            <a:off x="691337" y="592722"/>
            <a:ext cx="7761327" cy="351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72" name="Google Shape;27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6054752">
            <a:off x="5108142" y="1157420"/>
            <a:ext cx="3054433" cy="337820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4"/>
          <p:cNvSpPr txBox="1"/>
          <p:nvPr>
            <p:ph idx="2" type="body"/>
          </p:nvPr>
        </p:nvSpPr>
        <p:spPr>
          <a:xfrm rot="-701810">
            <a:off x="5420271" y="1649683"/>
            <a:ext cx="2429670" cy="22612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274" name="Google Shape;274;p44"/>
          <p:cNvPicPr preferRelativeResize="0"/>
          <p:nvPr/>
        </p:nvPicPr>
        <p:blipFill rotWithShape="1">
          <a:blip r:embed="rId3">
            <a:alphaModFix/>
          </a:blip>
          <a:srcRect b="6067" l="-1" r="4363" t="0"/>
          <a:stretch/>
        </p:blipFill>
        <p:spPr>
          <a:xfrm rot="-831928">
            <a:off x="6195912" y="961128"/>
            <a:ext cx="376615" cy="570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Note Slide White">
  <p:cSld name="Large Note Slide White"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691337" y="1285873"/>
            <a:ext cx="3559117" cy="29575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7" name="Google Shape;277;p45"/>
          <p:cNvSpPr txBox="1"/>
          <p:nvPr>
            <p:ph type="title"/>
          </p:nvPr>
        </p:nvSpPr>
        <p:spPr>
          <a:xfrm>
            <a:off x="691337" y="592722"/>
            <a:ext cx="7761327" cy="351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78" name="Google Shape;278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6054752">
            <a:off x="5108142" y="1157420"/>
            <a:ext cx="3054433" cy="337820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5"/>
          <p:cNvSpPr txBox="1"/>
          <p:nvPr>
            <p:ph idx="2" type="body"/>
          </p:nvPr>
        </p:nvSpPr>
        <p:spPr>
          <a:xfrm rot="-701810">
            <a:off x="5420271" y="1649683"/>
            <a:ext cx="2429670" cy="22612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280" name="Google Shape;280;p45"/>
          <p:cNvPicPr preferRelativeResize="0"/>
          <p:nvPr/>
        </p:nvPicPr>
        <p:blipFill rotWithShape="1">
          <a:blip r:embed="rId3">
            <a:alphaModFix/>
          </a:blip>
          <a:srcRect b="6067" l="-1" r="4363" t="0"/>
          <a:stretch/>
        </p:blipFill>
        <p:spPr>
          <a:xfrm rot="-831928">
            <a:off x="6195912" y="961128"/>
            <a:ext cx="376615" cy="570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mall Note Slide" showMasterSp="0">
  <p:cSld name="Small Note Slide">
    <p:bg>
      <p:bgPr>
        <a:solidFill>
          <a:schemeClr val="dk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938115">
            <a:off x="5371115" y="793880"/>
            <a:ext cx="2451084" cy="393595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6"/>
          <p:cNvSpPr txBox="1"/>
          <p:nvPr>
            <p:ph idx="1" type="body"/>
          </p:nvPr>
        </p:nvSpPr>
        <p:spPr>
          <a:xfrm rot="539560">
            <a:off x="5093755" y="2042184"/>
            <a:ext cx="2982215" cy="1475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4" name="Google Shape;284;p46"/>
          <p:cNvSpPr txBox="1"/>
          <p:nvPr>
            <p:ph idx="2" type="body"/>
          </p:nvPr>
        </p:nvSpPr>
        <p:spPr>
          <a:xfrm>
            <a:off x="691337" y="1285873"/>
            <a:ext cx="3559117" cy="33800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5" name="Google Shape;285;p46"/>
          <p:cNvSpPr txBox="1"/>
          <p:nvPr>
            <p:ph type="title"/>
          </p:nvPr>
        </p:nvSpPr>
        <p:spPr>
          <a:xfrm>
            <a:off x="691337" y="592722"/>
            <a:ext cx="7761327" cy="351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86" name="Google Shape;286;p46"/>
          <p:cNvGrpSpPr/>
          <p:nvPr/>
        </p:nvGrpSpPr>
        <p:grpSpPr>
          <a:xfrm rot="514698">
            <a:off x="4882066" y="1284185"/>
            <a:ext cx="3652283" cy="551336"/>
            <a:chOff x="6659430" y="1795632"/>
            <a:chExt cx="4215696" cy="636386"/>
          </a:xfrm>
        </p:grpSpPr>
        <p:pic>
          <p:nvPicPr>
            <p:cNvPr id="287" name="Google Shape;287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2101103">
              <a:off x="6775992" y="1847870"/>
              <a:ext cx="344516" cy="5149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30609" y="1917077"/>
              <a:ext cx="344516" cy="5149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mall Note Slide White">
  <p:cSld name="Small Note Slide White">
    <p:bg>
      <p:bgPr>
        <a:solidFill>
          <a:schemeClr val="lt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938115">
            <a:off x="5371115" y="793880"/>
            <a:ext cx="2451084" cy="393595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7"/>
          <p:cNvSpPr txBox="1"/>
          <p:nvPr>
            <p:ph idx="1" type="body"/>
          </p:nvPr>
        </p:nvSpPr>
        <p:spPr>
          <a:xfrm rot="539560">
            <a:off x="5093755" y="2042184"/>
            <a:ext cx="2982215" cy="1475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2" name="Google Shape;292;p47"/>
          <p:cNvSpPr txBox="1"/>
          <p:nvPr>
            <p:ph idx="2" type="body"/>
          </p:nvPr>
        </p:nvSpPr>
        <p:spPr>
          <a:xfrm>
            <a:off x="691337" y="1285873"/>
            <a:ext cx="3559117" cy="29933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3" name="Google Shape;293;p47"/>
          <p:cNvSpPr txBox="1"/>
          <p:nvPr>
            <p:ph type="title"/>
          </p:nvPr>
        </p:nvSpPr>
        <p:spPr>
          <a:xfrm>
            <a:off x="691337" y="592722"/>
            <a:ext cx="7761327" cy="351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94" name="Google Shape;294;p47"/>
          <p:cNvGrpSpPr/>
          <p:nvPr/>
        </p:nvGrpSpPr>
        <p:grpSpPr>
          <a:xfrm rot="514698">
            <a:off x="4882066" y="1284185"/>
            <a:ext cx="3652283" cy="551336"/>
            <a:chOff x="6659430" y="1795632"/>
            <a:chExt cx="4215696" cy="636386"/>
          </a:xfrm>
        </p:grpSpPr>
        <p:pic>
          <p:nvPicPr>
            <p:cNvPr id="295" name="Google Shape;295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2101103">
              <a:off x="6775992" y="1847870"/>
              <a:ext cx="344516" cy="5149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30609" y="1917077"/>
              <a:ext cx="344516" cy="5149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Notes Slide" showMasterSp="0">
  <p:cSld name="Two Notes Slide">
    <p:bg>
      <p:bgPr>
        <a:solidFill>
          <a:schemeClr val="dk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938115">
            <a:off x="6225446" y="737992"/>
            <a:ext cx="1655016" cy="26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8"/>
          <p:cNvSpPr txBox="1"/>
          <p:nvPr>
            <p:ph idx="1" type="body"/>
          </p:nvPr>
        </p:nvSpPr>
        <p:spPr>
          <a:xfrm rot="539560">
            <a:off x="6061544" y="1568773"/>
            <a:ext cx="2013647" cy="9960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0" name="Google Shape;300;p48"/>
          <p:cNvSpPr txBox="1"/>
          <p:nvPr>
            <p:ph idx="2" type="body"/>
          </p:nvPr>
        </p:nvSpPr>
        <p:spPr>
          <a:xfrm>
            <a:off x="691337" y="1285873"/>
            <a:ext cx="3559117" cy="32646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1" name="Google Shape;301;p48"/>
          <p:cNvSpPr txBox="1"/>
          <p:nvPr>
            <p:ph type="title"/>
          </p:nvPr>
        </p:nvSpPr>
        <p:spPr>
          <a:xfrm>
            <a:off x="691337" y="592722"/>
            <a:ext cx="7761327" cy="351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02" name="Google Shape;302;p48"/>
          <p:cNvGrpSpPr/>
          <p:nvPr/>
        </p:nvGrpSpPr>
        <p:grpSpPr>
          <a:xfrm rot="514698">
            <a:off x="5897521" y="1086008"/>
            <a:ext cx="2466088" cy="372272"/>
            <a:chOff x="6659430" y="1795632"/>
            <a:chExt cx="4215696" cy="636386"/>
          </a:xfrm>
        </p:grpSpPr>
        <p:pic>
          <p:nvPicPr>
            <p:cNvPr id="303" name="Google Shape;303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2101103">
              <a:off x="6775992" y="1847870"/>
              <a:ext cx="344516" cy="5149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30609" y="1917077"/>
              <a:ext cx="344516" cy="51494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5" name="Google Shape;30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579690">
            <a:off x="4989109" y="2315686"/>
            <a:ext cx="1590222" cy="245774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8"/>
          <p:cNvSpPr txBox="1"/>
          <p:nvPr>
            <p:ph idx="3" type="body"/>
          </p:nvPr>
        </p:nvSpPr>
        <p:spPr>
          <a:xfrm rot="-226748">
            <a:off x="4817600" y="2981697"/>
            <a:ext cx="1933239" cy="11374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307" name="Google Shape;307;p48"/>
          <p:cNvPicPr preferRelativeResize="0"/>
          <p:nvPr/>
        </p:nvPicPr>
        <p:blipFill rotWithShape="1">
          <a:blip r:embed="rId5">
            <a:alphaModFix/>
          </a:blip>
          <a:srcRect b="6067" l="-1" r="4363" t="0"/>
          <a:stretch/>
        </p:blipFill>
        <p:spPr>
          <a:xfrm rot="-356866">
            <a:off x="5284446" y="2553749"/>
            <a:ext cx="230790" cy="349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wo Notes Slide White">
  <p:cSld name="1_Two Notes Slide White">
    <p:bg>
      <p:bgPr>
        <a:solidFill>
          <a:schemeClr val="l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938115">
            <a:off x="6225446" y="737992"/>
            <a:ext cx="1655016" cy="26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9"/>
          <p:cNvSpPr txBox="1"/>
          <p:nvPr>
            <p:ph idx="1" type="body"/>
          </p:nvPr>
        </p:nvSpPr>
        <p:spPr>
          <a:xfrm rot="539560">
            <a:off x="6061544" y="1568773"/>
            <a:ext cx="2013647" cy="9960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1" name="Google Shape;311;p49"/>
          <p:cNvSpPr txBox="1"/>
          <p:nvPr>
            <p:ph idx="2" type="body"/>
          </p:nvPr>
        </p:nvSpPr>
        <p:spPr>
          <a:xfrm>
            <a:off x="691337" y="1285873"/>
            <a:ext cx="3559117" cy="29933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2" name="Google Shape;312;p49"/>
          <p:cNvSpPr txBox="1"/>
          <p:nvPr>
            <p:ph type="title"/>
          </p:nvPr>
        </p:nvSpPr>
        <p:spPr>
          <a:xfrm>
            <a:off x="691337" y="592722"/>
            <a:ext cx="7761327" cy="351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13" name="Google Shape;313;p49"/>
          <p:cNvGrpSpPr/>
          <p:nvPr/>
        </p:nvGrpSpPr>
        <p:grpSpPr>
          <a:xfrm rot="514698">
            <a:off x="5897521" y="1086008"/>
            <a:ext cx="2466088" cy="372272"/>
            <a:chOff x="6659430" y="1795632"/>
            <a:chExt cx="4215696" cy="636386"/>
          </a:xfrm>
        </p:grpSpPr>
        <p:pic>
          <p:nvPicPr>
            <p:cNvPr id="314" name="Google Shape;314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2101103">
              <a:off x="6775992" y="1847870"/>
              <a:ext cx="344516" cy="5149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30609" y="1917077"/>
              <a:ext cx="344516" cy="51494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6" name="Google Shape;316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579690">
            <a:off x="4989109" y="2315686"/>
            <a:ext cx="1590222" cy="245774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9"/>
          <p:cNvSpPr txBox="1"/>
          <p:nvPr>
            <p:ph idx="3" type="body"/>
          </p:nvPr>
        </p:nvSpPr>
        <p:spPr>
          <a:xfrm rot="-226748">
            <a:off x="4817600" y="2981697"/>
            <a:ext cx="1933239" cy="11374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318" name="Google Shape;318;p49"/>
          <p:cNvPicPr preferRelativeResize="0"/>
          <p:nvPr/>
        </p:nvPicPr>
        <p:blipFill rotWithShape="1">
          <a:blip r:embed="rId5">
            <a:alphaModFix/>
          </a:blip>
          <a:srcRect b="6067" l="-1" r="4363" t="0"/>
          <a:stretch/>
        </p:blipFill>
        <p:spPr>
          <a:xfrm rot="-356866">
            <a:off x="5284446" y="2553749"/>
            <a:ext cx="230790" cy="349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Stages cols - Numbers" showMasterSp="0">
  <p:cSld name="4 Stages cols - Numbers"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/>
          <p:nvPr/>
        </p:nvSpPr>
        <p:spPr>
          <a:xfrm>
            <a:off x="4590000" y="0"/>
            <a:ext cx="2295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4867889" y="1850407"/>
            <a:ext cx="1780401" cy="29716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marR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2" name="Google Shape;322;p50"/>
          <p:cNvSpPr/>
          <p:nvPr/>
        </p:nvSpPr>
        <p:spPr>
          <a:xfrm>
            <a:off x="2295000" y="0"/>
            <a:ext cx="2295000" cy="5143500"/>
          </a:xfrm>
          <a:prstGeom prst="rect">
            <a:avLst/>
          </a:prstGeom>
          <a:solidFill>
            <a:srgbClr val="333D46">
              <a:alpha val="84705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0"/>
          <p:cNvSpPr/>
          <p:nvPr/>
        </p:nvSpPr>
        <p:spPr>
          <a:xfrm>
            <a:off x="6837873" y="0"/>
            <a:ext cx="2330310" cy="5143500"/>
          </a:xfrm>
          <a:prstGeom prst="rect">
            <a:avLst/>
          </a:prstGeom>
          <a:solidFill>
            <a:srgbClr val="333D46">
              <a:alpha val="84705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0"/>
          <p:cNvSpPr/>
          <p:nvPr/>
        </p:nvSpPr>
        <p:spPr>
          <a:xfrm>
            <a:off x="0" y="0"/>
            <a:ext cx="2295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0"/>
          <p:cNvSpPr txBox="1"/>
          <p:nvPr>
            <p:ph idx="2" type="body"/>
          </p:nvPr>
        </p:nvSpPr>
        <p:spPr>
          <a:xfrm>
            <a:off x="255569" y="1850407"/>
            <a:ext cx="1780401" cy="29716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marR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6" name="Google Shape;326;p50"/>
          <p:cNvSpPr txBox="1"/>
          <p:nvPr>
            <p:ph type="title"/>
          </p:nvPr>
        </p:nvSpPr>
        <p:spPr>
          <a:xfrm>
            <a:off x="255569" y="1296938"/>
            <a:ext cx="1780401" cy="351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327" name="Google Shape;327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839" y="321952"/>
            <a:ext cx="911322" cy="911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3141" y="321952"/>
            <a:ext cx="911322" cy="911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75877" y="321952"/>
            <a:ext cx="911322" cy="91132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0"/>
          <p:cNvSpPr txBox="1"/>
          <p:nvPr>
            <p:ph idx="3" type="body"/>
          </p:nvPr>
        </p:nvSpPr>
        <p:spPr>
          <a:xfrm>
            <a:off x="7142299" y="1850407"/>
            <a:ext cx="1780401" cy="29716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marR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331" name="Google Shape;331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0965" y="321952"/>
            <a:ext cx="911322" cy="91132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0"/>
          <p:cNvSpPr txBox="1"/>
          <p:nvPr>
            <p:ph idx="4" type="body"/>
          </p:nvPr>
        </p:nvSpPr>
        <p:spPr>
          <a:xfrm>
            <a:off x="2552300" y="1850407"/>
            <a:ext cx="1780401" cy="29716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marR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3" name="Google Shape;333;p50"/>
          <p:cNvSpPr txBox="1"/>
          <p:nvPr>
            <p:ph idx="5" type="body"/>
          </p:nvPr>
        </p:nvSpPr>
        <p:spPr>
          <a:xfrm>
            <a:off x="2552300" y="1161836"/>
            <a:ext cx="1780401" cy="3903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1" sz="27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4" name="Google Shape;334;p50"/>
          <p:cNvSpPr txBox="1"/>
          <p:nvPr>
            <p:ph idx="6" type="body"/>
          </p:nvPr>
        </p:nvSpPr>
        <p:spPr>
          <a:xfrm>
            <a:off x="4867889" y="1161836"/>
            <a:ext cx="1780401" cy="3903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1" sz="27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5" name="Google Shape;335;p50"/>
          <p:cNvSpPr txBox="1"/>
          <p:nvPr>
            <p:ph idx="7" type="body"/>
          </p:nvPr>
        </p:nvSpPr>
        <p:spPr>
          <a:xfrm>
            <a:off x="7145623" y="1161836"/>
            <a:ext cx="1780401" cy="3903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1" sz="27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4 Stages cols - Numbers" showMasterSp="0">
  <p:cSld name="1_4 Stages cols - Numbers">
    <p:bg>
      <p:bgPr>
        <a:solidFill>
          <a:schemeClr val="lt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/>
          <p:nvPr/>
        </p:nvSpPr>
        <p:spPr>
          <a:xfrm>
            <a:off x="4590000" y="0"/>
            <a:ext cx="2295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51"/>
          <p:cNvSpPr txBox="1"/>
          <p:nvPr>
            <p:ph idx="1" type="body"/>
          </p:nvPr>
        </p:nvSpPr>
        <p:spPr>
          <a:xfrm>
            <a:off x="4867889" y="1850407"/>
            <a:ext cx="1780401" cy="29716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marR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9" name="Google Shape;339;p51"/>
          <p:cNvSpPr/>
          <p:nvPr/>
        </p:nvSpPr>
        <p:spPr>
          <a:xfrm>
            <a:off x="2295000" y="0"/>
            <a:ext cx="2295000" cy="5143500"/>
          </a:xfrm>
          <a:prstGeom prst="rect">
            <a:avLst/>
          </a:prstGeom>
          <a:solidFill>
            <a:srgbClr val="F2F2F2">
              <a:alpha val="84705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51"/>
          <p:cNvSpPr/>
          <p:nvPr/>
        </p:nvSpPr>
        <p:spPr>
          <a:xfrm>
            <a:off x="6837873" y="0"/>
            <a:ext cx="2330310" cy="5143500"/>
          </a:xfrm>
          <a:prstGeom prst="rect">
            <a:avLst/>
          </a:prstGeom>
          <a:solidFill>
            <a:srgbClr val="F2F2F2">
              <a:alpha val="84705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51"/>
          <p:cNvSpPr/>
          <p:nvPr/>
        </p:nvSpPr>
        <p:spPr>
          <a:xfrm>
            <a:off x="0" y="0"/>
            <a:ext cx="2295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51"/>
          <p:cNvSpPr txBox="1"/>
          <p:nvPr>
            <p:ph idx="2" type="body"/>
          </p:nvPr>
        </p:nvSpPr>
        <p:spPr>
          <a:xfrm>
            <a:off x="255569" y="1850407"/>
            <a:ext cx="1780401" cy="29716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marR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3" name="Google Shape;343;p51"/>
          <p:cNvSpPr txBox="1"/>
          <p:nvPr>
            <p:ph type="title"/>
          </p:nvPr>
        </p:nvSpPr>
        <p:spPr>
          <a:xfrm>
            <a:off x="255569" y="1296938"/>
            <a:ext cx="1780401" cy="351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344" name="Google Shape;344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839" y="321952"/>
            <a:ext cx="911322" cy="911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3141" y="321952"/>
            <a:ext cx="911322" cy="911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75877" y="321952"/>
            <a:ext cx="911322" cy="911322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1"/>
          <p:cNvSpPr txBox="1"/>
          <p:nvPr>
            <p:ph idx="3" type="body"/>
          </p:nvPr>
        </p:nvSpPr>
        <p:spPr>
          <a:xfrm>
            <a:off x="7142299" y="1850407"/>
            <a:ext cx="1780401" cy="29716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marR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348" name="Google Shape;348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0965" y="321952"/>
            <a:ext cx="911322" cy="911322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1"/>
          <p:cNvSpPr txBox="1"/>
          <p:nvPr>
            <p:ph idx="4" type="body"/>
          </p:nvPr>
        </p:nvSpPr>
        <p:spPr>
          <a:xfrm>
            <a:off x="2552300" y="1850407"/>
            <a:ext cx="1780401" cy="29716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marR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0" name="Google Shape;350;p51"/>
          <p:cNvSpPr txBox="1"/>
          <p:nvPr>
            <p:ph idx="5" type="body"/>
          </p:nvPr>
        </p:nvSpPr>
        <p:spPr>
          <a:xfrm>
            <a:off x="2552300" y="1161836"/>
            <a:ext cx="1780401" cy="3903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1" sz="27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1" name="Google Shape;351;p51"/>
          <p:cNvSpPr txBox="1"/>
          <p:nvPr>
            <p:ph idx="6" type="body"/>
          </p:nvPr>
        </p:nvSpPr>
        <p:spPr>
          <a:xfrm>
            <a:off x="4867889" y="1161836"/>
            <a:ext cx="1780401" cy="3903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1" sz="27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2" name="Google Shape;352;p51"/>
          <p:cNvSpPr txBox="1"/>
          <p:nvPr>
            <p:ph idx="7" type="body"/>
          </p:nvPr>
        </p:nvSpPr>
        <p:spPr>
          <a:xfrm>
            <a:off x="7145623" y="1161836"/>
            <a:ext cx="1780401" cy="3903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1" sz="27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Stages cols - Loops" showMasterSp="0">
  <p:cSld name="4 Stages cols - Loops"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2"/>
          <p:cNvSpPr/>
          <p:nvPr/>
        </p:nvSpPr>
        <p:spPr>
          <a:xfrm>
            <a:off x="0" y="0"/>
            <a:ext cx="2295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2"/>
          <p:cNvSpPr txBox="1"/>
          <p:nvPr>
            <p:ph type="title"/>
          </p:nvPr>
        </p:nvSpPr>
        <p:spPr>
          <a:xfrm>
            <a:off x="255569" y="2335460"/>
            <a:ext cx="1780401" cy="351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6" name="Google Shape;356;p52"/>
          <p:cNvSpPr/>
          <p:nvPr/>
        </p:nvSpPr>
        <p:spPr>
          <a:xfrm>
            <a:off x="4590000" y="0"/>
            <a:ext cx="2295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2"/>
          <p:cNvSpPr/>
          <p:nvPr/>
        </p:nvSpPr>
        <p:spPr>
          <a:xfrm>
            <a:off x="2295000" y="0"/>
            <a:ext cx="2295000" cy="5143500"/>
          </a:xfrm>
          <a:prstGeom prst="rect">
            <a:avLst/>
          </a:prstGeom>
          <a:solidFill>
            <a:srgbClr val="333D46">
              <a:alpha val="84705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2"/>
          <p:cNvSpPr/>
          <p:nvPr/>
        </p:nvSpPr>
        <p:spPr>
          <a:xfrm>
            <a:off x="6837873" y="0"/>
            <a:ext cx="2330310" cy="5143500"/>
          </a:xfrm>
          <a:prstGeom prst="rect">
            <a:avLst/>
          </a:prstGeom>
          <a:solidFill>
            <a:srgbClr val="333D46">
              <a:alpha val="84705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52"/>
          <p:cNvPicPr preferRelativeResize="0"/>
          <p:nvPr/>
        </p:nvPicPr>
        <p:blipFill rotWithShape="1">
          <a:blip r:embed="rId2">
            <a:alphaModFix/>
          </a:blip>
          <a:srcRect b="33338" l="24675" r="50000" t="0"/>
          <a:stretch/>
        </p:blipFill>
        <p:spPr>
          <a:xfrm>
            <a:off x="2366452" y="669086"/>
            <a:ext cx="2139427" cy="1481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2"/>
          <p:cNvPicPr preferRelativeResize="0"/>
          <p:nvPr/>
        </p:nvPicPr>
        <p:blipFill rotWithShape="1">
          <a:blip r:embed="rId2">
            <a:alphaModFix/>
          </a:blip>
          <a:srcRect b="33338" l="49864" r="24810" t="0"/>
          <a:stretch/>
        </p:blipFill>
        <p:spPr>
          <a:xfrm>
            <a:off x="4661452" y="669086"/>
            <a:ext cx="2139427" cy="1481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2"/>
          <p:cNvPicPr preferRelativeResize="0"/>
          <p:nvPr/>
        </p:nvPicPr>
        <p:blipFill rotWithShape="1">
          <a:blip r:embed="rId2">
            <a:alphaModFix/>
          </a:blip>
          <a:srcRect b="33338" l="74888" r="-213" t="0"/>
          <a:stretch/>
        </p:blipFill>
        <p:spPr>
          <a:xfrm>
            <a:off x="6964230" y="669086"/>
            <a:ext cx="2139427" cy="1481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2"/>
          <p:cNvPicPr preferRelativeResize="0"/>
          <p:nvPr/>
        </p:nvPicPr>
        <p:blipFill rotWithShape="1">
          <a:blip r:embed="rId3">
            <a:alphaModFix/>
          </a:blip>
          <a:srcRect b="33338" l="-425" r="75304" t="0"/>
          <a:stretch/>
        </p:blipFill>
        <p:spPr>
          <a:xfrm>
            <a:off x="101424" y="669086"/>
            <a:ext cx="2122124" cy="1481093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2"/>
          <p:cNvSpPr txBox="1"/>
          <p:nvPr>
            <p:ph idx="1" type="body"/>
          </p:nvPr>
        </p:nvSpPr>
        <p:spPr>
          <a:xfrm>
            <a:off x="4867889" y="2900537"/>
            <a:ext cx="1780401" cy="15785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4" name="Google Shape;364;p52"/>
          <p:cNvSpPr txBox="1"/>
          <p:nvPr>
            <p:ph idx="2" type="body"/>
          </p:nvPr>
        </p:nvSpPr>
        <p:spPr>
          <a:xfrm>
            <a:off x="255569" y="2900537"/>
            <a:ext cx="1780401" cy="15785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5" name="Google Shape;365;p52"/>
          <p:cNvSpPr txBox="1"/>
          <p:nvPr>
            <p:ph idx="3" type="body"/>
          </p:nvPr>
        </p:nvSpPr>
        <p:spPr>
          <a:xfrm>
            <a:off x="7142299" y="2900537"/>
            <a:ext cx="1780401" cy="15785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6" name="Google Shape;366;p52"/>
          <p:cNvSpPr txBox="1"/>
          <p:nvPr>
            <p:ph idx="4" type="body"/>
          </p:nvPr>
        </p:nvSpPr>
        <p:spPr>
          <a:xfrm>
            <a:off x="2552300" y="2900537"/>
            <a:ext cx="1780401" cy="15785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7" name="Google Shape;367;p52"/>
          <p:cNvSpPr txBox="1"/>
          <p:nvPr>
            <p:ph idx="5" type="body"/>
          </p:nvPr>
        </p:nvSpPr>
        <p:spPr>
          <a:xfrm>
            <a:off x="2552300" y="2200359"/>
            <a:ext cx="1780401" cy="3903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1" sz="27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8" name="Google Shape;368;p52"/>
          <p:cNvSpPr txBox="1"/>
          <p:nvPr>
            <p:ph idx="6" type="body"/>
          </p:nvPr>
        </p:nvSpPr>
        <p:spPr>
          <a:xfrm>
            <a:off x="4867889" y="2200359"/>
            <a:ext cx="1780401" cy="3903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None/>
              <a:defRPr b="1" sz="27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9" name="Google Shape;369;p52"/>
          <p:cNvSpPr txBox="1"/>
          <p:nvPr>
            <p:ph idx="7" type="body"/>
          </p:nvPr>
        </p:nvSpPr>
        <p:spPr>
          <a:xfrm>
            <a:off x="7145623" y="2200359"/>
            <a:ext cx="1780401" cy="3903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Arial"/>
              <a:buNone/>
              <a:defRPr b="1" sz="27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4 Stages cols - Loops" showMasterSp="0">
  <p:cSld name="1_4 Stages cols - Loops">
    <p:bg>
      <p:bgPr>
        <a:solidFill>
          <a:schemeClr val="lt1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/>
          <p:nvPr/>
        </p:nvSpPr>
        <p:spPr>
          <a:xfrm>
            <a:off x="0" y="0"/>
            <a:ext cx="2295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3"/>
          <p:cNvSpPr txBox="1"/>
          <p:nvPr>
            <p:ph type="title"/>
          </p:nvPr>
        </p:nvSpPr>
        <p:spPr>
          <a:xfrm>
            <a:off x="255569" y="2335460"/>
            <a:ext cx="1780401" cy="351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3" name="Google Shape;373;p53"/>
          <p:cNvSpPr/>
          <p:nvPr/>
        </p:nvSpPr>
        <p:spPr>
          <a:xfrm>
            <a:off x="4590000" y="0"/>
            <a:ext cx="2295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53"/>
          <p:cNvSpPr/>
          <p:nvPr/>
        </p:nvSpPr>
        <p:spPr>
          <a:xfrm>
            <a:off x="2295000" y="0"/>
            <a:ext cx="2295000" cy="5143500"/>
          </a:xfrm>
          <a:prstGeom prst="rect">
            <a:avLst/>
          </a:prstGeom>
          <a:solidFill>
            <a:srgbClr val="F2F2F2">
              <a:alpha val="84705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3"/>
          <p:cNvSpPr/>
          <p:nvPr/>
        </p:nvSpPr>
        <p:spPr>
          <a:xfrm>
            <a:off x="6837873" y="0"/>
            <a:ext cx="2330310" cy="5143500"/>
          </a:xfrm>
          <a:prstGeom prst="rect">
            <a:avLst/>
          </a:prstGeom>
          <a:solidFill>
            <a:srgbClr val="F2F2F2">
              <a:alpha val="84705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53"/>
          <p:cNvPicPr preferRelativeResize="0"/>
          <p:nvPr/>
        </p:nvPicPr>
        <p:blipFill rotWithShape="1">
          <a:blip r:embed="rId2">
            <a:alphaModFix/>
          </a:blip>
          <a:srcRect b="33338" l="24675" r="50000" t="0"/>
          <a:stretch/>
        </p:blipFill>
        <p:spPr>
          <a:xfrm>
            <a:off x="2366452" y="669086"/>
            <a:ext cx="2139427" cy="1481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3"/>
          <p:cNvPicPr preferRelativeResize="0"/>
          <p:nvPr/>
        </p:nvPicPr>
        <p:blipFill rotWithShape="1">
          <a:blip r:embed="rId2">
            <a:alphaModFix/>
          </a:blip>
          <a:srcRect b="33338" l="49864" r="24810" t="0"/>
          <a:stretch/>
        </p:blipFill>
        <p:spPr>
          <a:xfrm>
            <a:off x="4661452" y="669086"/>
            <a:ext cx="2139427" cy="1481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3"/>
          <p:cNvPicPr preferRelativeResize="0"/>
          <p:nvPr/>
        </p:nvPicPr>
        <p:blipFill rotWithShape="1">
          <a:blip r:embed="rId2">
            <a:alphaModFix/>
          </a:blip>
          <a:srcRect b="33338" l="74888" r="-213" t="0"/>
          <a:stretch/>
        </p:blipFill>
        <p:spPr>
          <a:xfrm>
            <a:off x="6964230" y="669086"/>
            <a:ext cx="2139427" cy="1481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3"/>
          <p:cNvPicPr preferRelativeResize="0"/>
          <p:nvPr/>
        </p:nvPicPr>
        <p:blipFill rotWithShape="1">
          <a:blip r:embed="rId2">
            <a:alphaModFix/>
          </a:blip>
          <a:srcRect b="33604" l="-1927" r="75394" t="8766"/>
          <a:stretch/>
        </p:blipFill>
        <p:spPr>
          <a:xfrm>
            <a:off x="101424" y="898137"/>
            <a:ext cx="2122124" cy="1212242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3"/>
          <p:cNvSpPr txBox="1"/>
          <p:nvPr>
            <p:ph idx="1" type="body"/>
          </p:nvPr>
        </p:nvSpPr>
        <p:spPr>
          <a:xfrm>
            <a:off x="4867889" y="2900537"/>
            <a:ext cx="1780401" cy="15785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1" name="Google Shape;381;p53"/>
          <p:cNvSpPr txBox="1"/>
          <p:nvPr>
            <p:ph idx="2" type="body"/>
          </p:nvPr>
        </p:nvSpPr>
        <p:spPr>
          <a:xfrm>
            <a:off x="255569" y="2900537"/>
            <a:ext cx="1780401" cy="15785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2" name="Google Shape;382;p53"/>
          <p:cNvSpPr txBox="1"/>
          <p:nvPr>
            <p:ph idx="3" type="body"/>
          </p:nvPr>
        </p:nvSpPr>
        <p:spPr>
          <a:xfrm>
            <a:off x="7142299" y="2900537"/>
            <a:ext cx="1780401" cy="15785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3" name="Google Shape;383;p53"/>
          <p:cNvSpPr txBox="1"/>
          <p:nvPr>
            <p:ph idx="4" type="body"/>
          </p:nvPr>
        </p:nvSpPr>
        <p:spPr>
          <a:xfrm>
            <a:off x="2552300" y="2900537"/>
            <a:ext cx="1780401" cy="15785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4" name="Google Shape;384;p53"/>
          <p:cNvSpPr txBox="1"/>
          <p:nvPr>
            <p:ph idx="5" type="body"/>
          </p:nvPr>
        </p:nvSpPr>
        <p:spPr>
          <a:xfrm>
            <a:off x="2552300" y="2200359"/>
            <a:ext cx="1780401" cy="3903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1" sz="27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5" name="Google Shape;385;p53"/>
          <p:cNvSpPr txBox="1"/>
          <p:nvPr>
            <p:ph idx="6" type="body"/>
          </p:nvPr>
        </p:nvSpPr>
        <p:spPr>
          <a:xfrm>
            <a:off x="4867889" y="2200359"/>
            <a:ext cx="1780401" cy="3903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None/>
              <a:defRPr b="1" sz="27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6" name="Google Shape;386;p53"/>
          <p:cNvSpPr txBox="1"/>
          <p:nvPr>
            <p:ph idx="7" type="body"/>
          </p:nvPr>
        </p:nvSpPr>
        <p:spPr>
          <a:xfrm>
            <a:off x="7145623" y="2200359"/>
            <a:ext cx="1780401" cy="3903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Arial"/>
              <a:buNone/>
              <a:defRPr b="1" sz="27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ey Info" showMasterSp="0">
  <p:cSld name="Key Info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4"/>
          <p:cNvSpPr/>
          <p:nvPr/>
        </p:nvSpPr>
        <p:spPr>
          <a:xfrm>
            <a:off x="0" y="3454708"/>
            <a:ext cx="9144000" cy="1252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4"/>
          <p:cNvSpPr txBox="1"/>
          <p:nvPr>
            <p:ph idx="1" type="body"/>
          </p:nvPr>
        </p:nvSpPr>
        <p:spPr>
          <a:xfrm>
            <a:off x="1909035" y="3626313"/>
            <a:ext cx="6717900" cy="921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0" name="Google Shape;390;p54"/>
          <p:cNvSpPr/>
          <p:nvPr>
            <p:ph idx="2" type="pic"/>
          </p:nvPr>
        </p:nvSpPr>
        <p:spPr>
          <a:xfrm>
            <a:off x="764801" y="3626313"/>
            <a:ext cx="922734" cy="9215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1" name="Google Shape;391;p54"/>
          <p:cNvSpPr/>
          <p:nvPr>
            <p:ph idx="3" type="pic"/>
          </p:nvPr>
        </p:nvSpPr>
        <p:spPr>
          <a:xfrm>
            <a:off x="7435636" y="1546005"/>
            <a:ext cx="922734" cy="9215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2" name="Google Shape;392;p54"/>
          <p:cNvSpPr/>
          <p:nvPr>
            <p:ph idx="4" type="pic"/>
          </p:nvPr>
        </p:nvSpPr>
        <p:spPr>
          <a:xfrm>
            <a:off x="5219793" y="1545005"/>
            <a:ext cx="922734" cy="9215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3" name="Google Shape;393;p54"/>
          <p:cNvSpPr txBox="1"/>
          <p:nvPr>
            <p:ph type="title"/>
          </p:nvPr>
        </p:nvSpPr>
        <p:spPr>
          <a:xfrm>
            <a:off x="628650" y="536725"/>
            <a:ext cx="7886700" cy="351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4" name="Google Shape;394;p54"/>
          <p:cNvSpPr txBox="1"/>
          <p:nvPr>
            <p:ph idx="5" type="body"/>
          </p:nvPr>
        </p:nvSpPr>
        <p:spPr>
          <a:xfrm>
            <a:off x="496156" y="2557524"/>
            <a:ext cx="1459865" cy="5190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2286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5" name="Google Shape;395;p54"/>
          <p:cNvSpPr/>
          <p:nvPr>
            <p:ph idx="6" type="pic"/>
          </p:nvPr>
        </p:nvSpPr>
        <p:spPr>
          <a:xfrm>
            <a:off x="764722" y="1545005"/>
            <a:ext cx="922734" cy="9215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6" name="Google Shape;396;p54"/>
          <p:cNvSpPr/>
          <p:nvPr>
            <p:ph idx="7" type="pic"/>
          </p:nvPr>
        </p:nvSpPr>
        <p:spPr>
          <a:xfrm>
            <a:off x="2977850" y="1546005"/>
            <a:ext cx="922734" cy="9215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97" name="Google Shape;397;p54"/>
          <p:cNvCxnSpPr/>
          <p:nvPr/>
        </p:nvCxnSpPr>
        <p:spPr>
          <a:xfrm>
            <a:off x="2314575" y="1619267"/>
            <a:ext cx="0" cy="14573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8" name="Google Shape;398;p54"/>
          <p:cNvCxnSpPr/>
          <p:nvPr/>
        </p:nvCxnSpPr>
        <p:spPr>
          <a:xfrm>
            <a:off x="4582390" y="1619267"/>
            <a:ext cx="0" cy="14573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9" name="Google Shape;399;p54"/>
          <p:cNvCxnSpPr/>
          <p:nvPr/>
        </p:nvCxnSpPr>
        <p:spPr>
          <a:xfrm>
            <a:off x="6865792" y="1619267"/>
            <a:ext cx="0" cy="14573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0" name="Google Shape;400;p54"/>
          <p:cNvSpPr txBox="1"/>
          <p:nvPr>
            <p:ph idx="8" type="body"/>
          </p:nvPr>
        </p:nvSpPr>
        <p:spPr>
          <a:xfrm>
            <a:off x="628650" y="941632"/>
            <a:ext cx="7883129" cy="3250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1" name="Google Shape;401;p54"/>
          <p:cNvSpPr txBox="1"/>
          <p:nvPr>
            <p:ph idx="9" type="body"/>
          </p:nvPr>
        </p:nvSpPr>
        <p:spPr>
          <a:xfrm>
            <a:off x="2709285" y="2557524"/>
            <a:ext cx="1459865" cy="5190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2286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2" name="Google Shape;402;p54"/>
          <p:cNvSpPr txBox="1"/>
          <p:nvPr>
            <p:ph idx="13" type="body"/>
          </p:nvPr>
        </p:nvSpPr>
        <p:spPr>
          <a:xfrm>
            <a:off x="4951228" y="2557524"/>
            <a:ext cx="1459865" cy="5190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2286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3" name="Google Shape;403;p54"/>
          <p:cNvSpPr txBox="1"/>
          <p:nvPr>
            <p:ph idx="14" type="body"/>
          </p:nvPr>
        </p:nvSpPr>
        <p:spPr>
          <a:xfrm>
            <a:off x="7167070" y="2557524"/>
            <a:ext cx="1459865" cy="5190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22860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indent="-22860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indent="-22860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Highlight Bar">
  <p:cSld name="Text Highlight Bar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"/>
          <p:cNvSpPr/>
          <p:nvPr/>
        </p:nvSpPr>
        <p:spPr>
          <a:xfrm>
            <a:off x="0" y="1226722"/>
            <a:ext cx="9144000" cy="580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55"/>
          <p:cNvSpPr txBox="1"/>
          <p:nvPr>
            <p:ph idx="1" type="body"/>
          </p:nvPr>
        </p:nvSpPr>
        <p:spPr>
          <a:xfrm>
            <a:off x="628650" y="1351838"/>
            <a:ext cx="7886700" cy="300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7" name="Google Shape;407;p55"/>
          <p:cNvSpPr/>
          <p:nvPr>
            <p:ph idx="2" type="pic"/>
          </p:nvPr>
        </p:nvSpPr>
        <p:spPr>
          <a:xfrm>
            <a:off x="7123518" y="536725"/>
            <a:ext cx="353813" cy="51749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8" name="Google Shape;408;p55"/>
          <p:cNvSpPr/>
          <p:nvPr>
            <p:ph idx="3" type="pic"/>
          </p:nvPr>
        </p:nvSpPr>
        <p:spPr>
          <a:xfrm rot="374917">
            <a:off x="5765692" y="900316"/>
            <a:ext cx="2364470" cy="35665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9" name="Google Shape;409;p55"/>
          <p:cNvSpPr txBox="1"/>
          <p:nvPr>
            <p:ph type="title"/>
          </p:nvPr>
        </p:nvSpPr>
        <p:spPr>
          <a:xfrm>
            <a:off x="628650" y="536725"/>
            <a:ext cx="7886700" cy="351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0" name="Google Shape;410;p55"/>
          <p:cNvSpPr txBox="1"/>
          <p:nvPr>
            <p:ph idx="4" type="body"/>
          </p:nvPr>
        </p:nvSpPr>
        <p:spPr>
          <a:xfrm>
            <a:off x="628650" y="2145654"/>
            <a:ext cx="4252632" cy="2237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screen image with text" showMasterSp="0">
  <p:cSld name="Full screen image with text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3" name="Google Shape;413;p56"/>
          <p:cNvSpPr txBox="1"/>
          <p:nvPr>
            <p:ph idx="1" type="body"/>
          </p:nvPr>
        </p:nvSpPr>
        <p:spPr>
          <a:xfrm>
            <a:off x="4765586" y="3390703"/>
            <a:ext cx="4378414" cy="106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70000" lIns="270000" spcFirstLastPara="1" rIns="270000" wrap="square" tIns="2700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screen image with text 2" showMasterSp="0">
  <p:cSld name="Full screen image with text 2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6" name="Google Shape;416;p57"/>
          <p:cNvSpPr txBox="1"/>
          <p:nvPr>
            <p:ph idx="1" type="body"/>
          </p:nvPr>
        </p:nvSpPr>
        <p:spPr>
          <a:xfrm>
            <a:off x="1" y="852535"/>
            <a:ext cx="3740084" cy="106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70000" lIns="270000" spcFirstLastPara="1" rIns="270000" wrap="square" tIns="2700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title half points" showMasterSp="0">
  <p:cSld name="Half title half points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8"/>
          <p:cNvSpPr/>
          <p:nvPr/>
        </p:nvSpPr>
        <p:spPr>
          <a:xfrm>
            <a:off x="0" y="0"/>
            <a:ext cx="4404674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8"/>
          <p:cNvSpPr txBox="1"/>
          <p:nvPr>
            <p:ph type="title"/>
          </p:nvPr>
        </p:nvSpPr>
        <p:spPr>
          <a:xfrm>
            <a:off x="618339" y="1892719"/>
            <a:ext cx="3072255" cy="1358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0" name="Google Shape;420;p58"/>
          <p:cNvSpPr txBox="1"/>
          <p:nvPr>
            <p:ph idx="1" type="body"/>
          </p:nvPr>
        </p:nvSpPr>
        <p:spPr>
          <a:xfrm>
            <a:off x="4935116" y="1161026"/>
            <a:ext cx="3669506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1" name="Google Shape;421;p58"/>
          <p:cNvSpPr txBox="1"/>
          <p:nvPr>
            <p:ph idx="2" type="body"/>
          </p:nvPr>
        </p:nvSpPr>
        <p:spPr>
          <a:xfrm>
            <a:off x="4935116" y="2019735"/>
            <a:ext cx="3669506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2" name="Google Shape;422;p58"/>
          <p:cNvSpPr txBox="1"/>
          <p:nvPr>
            <p:ph idx="3" type="body"/>
          </p:nvPr>
        </p:nvSpPr>
        <p:spPr>
          <a:xfrm>
            <a:off x="4935116" y="2878444"/>
            <a:ext cx="3669506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3" name="Google Shape;423;p58"/>
          <p:cNvSpPr txBox="1"/>
          <p:nvPr>
            <p:ph idx="4" type="body"/>
          </p:nvPr>
        </p:nvSpPr>
        <p:spPr>
          <a:xfrm>
            <a:off x="4935116" y="3737152"/>
            <a:ext cx="3669506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424" name="Google Shape;424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35196" y="1022410"/>
            <a:ext cx="738956" cy="738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35196" y="1881776"/>
            <a:ext cx="738956" cy="738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35196" y="2745376"/>
            <a:ext cx="738956" cy="738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35196" y="3617443"/>
            <a:ext cx="738956" cy="73895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8"/>
          <p:cNvSpPr txBox="1"/>
          <p:nvPr>
            <p:ph idx="5" type="body"/>
          </p:nvPr>
        </p:nvSpPr>
        <p:spPr>
          <a:xfrm>
            <a:off x="4012375" y="1072194"/>
            <a:ext cx="784597" cy="639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9" name="Google Shape;429;p58"/>
          <p:cNvSpPr txBox="1"/>
          <p:nvPr>
            <p:ph idx="6" type="body"/>
          </p:nvPr>
        </p:nvSpPr>
        <p:spPr>
          <a:xfrm>
            <a:off x="4012375" y="1927676"/>
            <a:ext cx="784597" cy="639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0" name="Google Shape;430;p58"/>
          <p:cNvSpPr txBox="1"/>
          <p:nvPr>
            <p:ph idx="7" type="body"/>
          </p:nvPr>
        </p:nvSpPr>
        <p:spPr>
          <a:xfrm>
            <a:off x="4012375" y="2776088"/>
            <a:ext cx="784597" cy="639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1" name="Google Shape;431;p58"/>
          <p:cNvSpPr txBox="1"/>
          <p:nvPr>
            <p:ph idx="8" type="body"/>
          </p:nvPr>
        </p:nvSpPr>
        <p:spPr>
          <a:xfrm>
            <a:off x="4012375" y="3652781"/>
            <a:ext cx="784597" cy="639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Half title half points" showMasterSp="0">
  <p:cSld name="2_Half title half points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3" name="Google Shape;433;p59"/>
          <p:cNvCxnSpPr/>
          <p:nvPr/>
        </p:nvCxnSpPr>
        <p:spPr>
          <a:xfrm>
            <a:off x="4404674" y="-169984"/>
            <a:ext cx="0" cy="5341463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34" name="Google Shape;434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35196" y="1022410"/>
            <a:ext cx="738956" cy="738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35196" y="1881776"/>
            <a:ext cx="738956" cy="738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35196" y="2745376"/>
            <a:ext cx="738956" cy="738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35196" y="3617443"/>
            <a:ext cx="738956" cy="738956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9"/>
          <p:cNvSpPr txBox="1"/>
          <p:nvPr>
            <p:ph idx="1" type="body"/>
          </p:nvPr>
        </p:nvSpPr>
        <p:spPr>
          <a:xfrm>
            <a:off x="4012375" y="1072194"/>
            <a:ext cx="784597" cy="639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9" name="Google Shape;439;p59"/>
          <p:cNvSpPr txBox="1"/>
          <p:nvPr>
            <p:ph idx="2" type="body"/>
          </p:nvPr>
        </p:nvSpPr>
        <p:spPr>
          <a:xfrm>
            <a:off x="4012375" y="1927676"/>
            <a:ext cx="784597" cy="639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0" name="Google Shape;440;p59"/>
          <p:cNvSpPr txBox="1"/>
          <p:nvPr>
            <p:ph idx="3" type="body"/>
          </p:nvPr>
        </p:nvSpPr>
        <p:spPr>
          <a:xfrm>
            <a:off x="4012375" y="2776088"/>
            <a:ext cx="784597" cy="639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1" name="Google Shape;441;p59"/>
          <p:cNvSpPr txBox="1"/>
          <p:nvPr>
            <p:ph type="title"/>
          </p:nvPr>
        </p:nvSpPr>
        <p:spPr>
          <a:xfrm>
            <a:off x="618339" y="1892719"/>
            <a:ext cx="3072255" cy="1358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2" name="Google Shape;442;p59"/>
          <p:cNvSpPr txBox="1"/>
          <p:nvPr>
            <p:ph idx="4" type="body"/>
          </p:nvPr>
        </p:nvSpPr>
        <p:spPr>
          <a:xfrm>
            <a:off x="4935116" y="1161026"/>
            <a:ext cx="3669506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3" name="Google Shape;443;p59"/>
          <p:cNvSpPr txBox="1"/>
          <p:nvPr>
            <p:ph idx="5" type="body"/>
          </p:nvPr>
        </p:nvSpPr>
        <p:spPr>
          <a:xfrm>
            <a:off x="4935116" y="2019735"/>
            <a:ext cx="3669506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4" name="Google Shape;444;p59"/>
          <p:cNvSpPr txBox="1"/>
          <p:nvPr>
            <p:ph idx="6" type="body"/>
          </p:nvPr>
        </p:nvSpPr>
        <p:spPr>
          <a:xfrm>
            <a:off x="4935116" y="2878444"/>
            <a:ext cx="3669506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5" name="Google Shape;445;p59"/>
          <p:cNvSpPr txBox="1"/>
          <p:nvPr>
            <p:ph idx="7" type="body"/>
          </p:nvPr>
        </p:nvSpPr>
        <p:spPr>
          <a:xfrm>
            <a:off x="4935116" y="3737152"/>
            <a:ext cx="3669506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6" name="Google Shape;446;p59"/>
          <p:cNvSpPr txBox="1"/>
          <p:nvPr>
            <p:ph idx="8" type="body"/>
          </p:nvPr>
        </p:nvSpPr>
        <p:spPr>
          <a:xfrm>
            <a:off x="4012375" y="3652781"/>
            <a:ext cx="784597" cy="639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title half points (5)" showMasterSp="0">
  <p:cSld name="Half title half points (5)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8" name="Google Shape;448;p60"/>
          <p:cNvCxnSpPr/>
          <p:nvPr/>
        </p:nvCxnSpPr>
        <p:spPr>
          <a:xfrm>
            <a:off x="4404674" y="-169984"/>
            <a:ext cx="0" cy="5341463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9" name="Google Shape;449;p60"/>
          <p:cNvCxnSpPr/>
          <p:nvPr/>
        </p:nvCxnSpPr>
        <p:spPr>
          <a:xfrm>
            <a:off x="4404674" y="-169984"/>
            <a:ext cx="0" cy="5341463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50" name="Google Shape;450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35196" y="1397125"/>
            <a:ext cx="738956" cy="738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35196" y="2256492"/>
            <a:ext cx="738956" cy="738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35196" y="3120092"/>
            <a:ext cx="738956" cy="738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35196" y="3992159"/>
            <a:ext cx="738956" cy="738956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60"/>
          <p:cNvSpPr txBox="1"/>
          <p:nvPr>
            <p:ph idx="1" type="body"/>
          </p:nvPr>
        </p:nvSpPr>
        <p:spPr>
          <a:xfrm>
            <a:off x="4012375" y="1446910"/>
            <a:ext cx="784597" cy="639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5" name="Google Shape;455;p60"/>
          <p:cNvSpPr txBox="1"/>
          <p:nvPr>
            <p:ph idx="2" type="body"/>
          </p:nvPr>
        </p:nvSpPr>
        <p:spPr>
          <a:xfrm>
            <a:off x="4012375" y="2302392"/>
            <a:ext cx="784597" cy="639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6" name="Google Shape;456;p60"/>
          <p:cNvSpPr txBox="1"/>
          <p:nvPr>
            <p:ph idx="3" type="body"/>
          </p:nvPr>
        </p:nvSpPr>
        <p:spPr>
          <a:xfrm>
            <a:off x="4012375" y="3150804"/>
            <a:ext cx="784597" cy="639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7" name="Google Shape;457;p60"/>
          <p:cNvSpPr txBox="1"/>
          <p:nvPr>
            <p:ph type="title"/>
          </p:nvPr>
        </p:nvSpPr>
        <p:spPr>
          <a:xfrm>
            <a:off x="618339" y="1892719"/>
            <a:ext cx="3072255" cy="1358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8" name="Google Shape;458;p60"/>
          <p:cNvSpPr txBox="1"/>
          <p:nvPr>
            <p:ph idx="4" type="body"/>
          </p:nvPr>
        </p:nvSpPr>
        <p:spPr>
          <a:xfrm>
            <a:off x="4935116" y="1509347"/>
            <a:ext cx="3669506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9" name="Google Shape;459;p60"/>
          <p:cNvSpPr txBox="1"/>
          <p:nvPr>
            <p:ph idx="5" type="body"/>
          </p:nvPr>
        </p:nvSpPr>
        <p:spPr>
          <a:xfrm>
            <a:off x="4935116" y="2368056"/>
            <a:ext cx="3669506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0" name="Google Shape;460;p60"/>
          <p:cNvSpPr txBox="1"/>
          <p:nvPr>
            <p:ph idx="6" type="body"/>
          </p:nvPr>
        </p:nvSpPr>
        <p:spPr>
          <a:xfrm>
            <a:off x="4935116" y="3226765"/>
            <a:ext cx="3669506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1" name="Google Shape;461;p60"/>
          <p:cNvSpPr txBox="1"/>
          <p:nvPr>
            <p:ph idx="7" type="body"/>
          </p:nvPr>
        </p:nvSpPr>
        <p:spPr>
          <a:xfrm>
            <a:off x="4935116" y="4085474"/>
            <a:ext cx="3669506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2" name="Google Shape;462;p60"/>
          <p:cNvSpPr txBox="1"/>
          <p:nvPr>
            <p:ph idx="8" type="body"/>
          </p:nvPr>
        </p:nvSpPr>
        <p:spPr>
          <a:xfrm>
            <a:off x="4012375" y="4027497"/>
            <a:ext cx="784597" cy="639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463" name="Google Shape;463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35196" y="470649"/>
            <a:ext cx="738956" cy="738956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60"/>
          <p:cNvSpPr txBox="1"/>
          <p:nvPr>
            <p:ph idx="9" type="body"/>
          </p:nvPr>
        </p:nvSpPr>
        <p:spPr>
          <a:xfrm>
            <a:off x="4012375" y="520433"/>
            <a:ext cx="784597" cy="639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5" name="Google Shape;465;p60"/>
          <p:cNvSpPr txBox="1"/>
          <p:nvPr>
            <p:ph idx="13" type="body"/>
          </p:nvPr>
        </p:nvSpPr>
        <p:spPr>
          <a:xfrm>
            <a:off x="4935116" y="650638"/>
            <a:ext cx="3669506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Half title half points (5)" showMasterSp="0">
  <p:cSld name="2 Half title half points (5)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1"/>
          <p:cNvSpPr/>
          <p:nvPr/>
        </p:nvSpPr>
        <p:spPr>
          <a:xfrm>
            <a:off x="0" y="0"/>
            <a:ext cx="4404674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8" name="Google Shape;468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35196" y="1397125"/>
            <a:ext cx="738956" cy="738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35196" y="2256492"/>
            <a:ext cx="738956" cy="738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35196" y="3120092"/>
            <a:ext cx="738956" cy="738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35196" y="3992159"/>
            <a:ext cx="738956" cy="738956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1"/>
          <p:cNvSpPr txBox="1"/>
          <p:nvPr>
            <p:ph idx="1" type="body"/>
          </p:nvPr>
        </p:nvSpPr>
        <p:spPr>
          <a:xfrm>
            <a:off x="4012375" y="1446910"/>
            <a:ext cx="784597" cy="639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3" name="Google Shape;473;p61"/>
          <p:cNvSpPr txBox="1"/>
          <p:nvPr>
            <p:ph idx="2" type="body"/>
          </p:nvPr>
        </p:nvSpPr>
        <p:spPr>
          <a:xfrm>
            <a:off x="4012375" y="2302392"/>
            <a:ext cx="784597" cy="639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4" name="Google Shape;474;p61"/>
          <p:cNvSpPr txBox="1"/>
          <p:nvPr>
            <p:ph idx="3" type="body"/>
          </p:nvPr>
        </p:nvSpPr>
        <p:spPr>
          <a:xfrm>
            <a:off x="4012375" y="3150804"/>
            <a:ext cx="784597" cy="639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5" name="Google Shape;475;p61"/>
          <p:cNvSpPr txBox="1"/>
          <p:nvPr>
            <p:ph type="title"/>
          </p:nvPr>
        </p:nvSpPr>
        <p:spPr>
          <a:xfrm>
            <a:off x="618339" y="1892719"/>
            <a:ext cx="3072255" cy="1358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6" name="Google Shape;476;p61"/>
          <p:cNvSpPr txBox="1"/>
          <p:nvPr>
            <p:ph idx="4" type="body"/>
          </p:nvPr>
        </p:nvSpPr>
        <p:spPr>
          <a:xfrm>
            <a:off x="4935116" y="1509347"/>
            <a:ext cx="3669506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7" name="Google Shape;477;p61"/>
          <p:cNvSpPr txBox="1"/>
          <p:nvPr>
            <p:ph idx="5" type="body"/>
          </p:nvPr>
        </p:nvSpPr>
        <p:spPr>
          <a:xfrm>
            <a:off x="4935116" y="2368056"/>
            <a:ext cx="3669506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8" name="Google Shape;478;p61"/>
          <p:cNvSpPr txBox="1"/>
          <p:nvPr>
            <p:ph idx="6" type="body"/>
          </p:nvPr>
        </p:nvSpPr>
        <p:spPr>
          <a:xfrm>
            <a:off x="4935116" y="3226765"/>
            <a:ext cx="3669506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9" name="Google Shape;479;p61"/>
          <p:cNvSpPr txBox="1"/>
          <p:nvPr>
            <p:ph idx="7" type="body"/>
          </p:nvPr>
        </p:nvSpPr>
        <p:spPr>
          <a:xfrm>
            <a:off x="4935116" y="4085474"/>
            <a:ext cx="3669506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0" name="Google Shape;480;p61"/>
          <p:cNvSpPr txBox="1"/>
          <p:nvPr>
            <p:ph idx="8" type="body"/>
          </p:nvPr>
        </p:nvSpPr>
        <p:spPr>
          <a:xfrm>
            <a:off x="4012375" y="4027497"/>
            <a:ext cx="784597" cy="639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481" name="Google Shape;481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35196" y="470649"/>
            <a:ext cx="738956" cy="738956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61"/>
          <p:cNvSpPr txBox="1"/>
          <p:nvPr>
            <p:ph idx="9" type="body"/>
          </p:nvPr>
        </p:nvSpPr>
        <p:spPr>
          <a:xfrm>
            <a:off x="4012375" y="520433"/>
            <a:ext cx="784597" cy="639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3" name="Google Shape;483;p61"/>
          <p:cNvSpPr txBox="1"/>
          <p:nvPr>
            <p:ph idx="13" type="body"/>
          </p:nvPr>
        </p:nvSpPr>
        <p:spPr>
          <a:xfrm>
            <a:off x="4935116" y="650638"/>
            <a:ext cx="3669506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Half title half points" showMasterSp="0">
  <p:cSld name="3_Half title half points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2"/>
          <p:cNvSpPr/>
          <p:nvPr/>
        </p:nvSpPr>
        <p:spPr>
          <a:xfrm>
            <a:off x="0" y="0"/>
            <a:ext cx="4404674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62"/>
          <p:cNvSpPr txBox="1"/>
          <p:nvPr>
            <p:ph type="title"/>
          </p:nvPr>
        </p:nvSpPr>
        <p:spPr>
          <a:xfrm>
            <a:off x="618339" y="1892719"/>
            <a:ext cx="3072255" cy="1358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7" name="Google Shape;487;p62"/>
          <p:cNvSpPr txBox="1"/>
          <p:nvPr>
            <p:ph idx="1" type="body"/>
          </p:nvPr>
        </p:nvSpPr>
        <p:spPr>
          <a:xfrm>
            <a:off x="5023013" y="1161026"/>
            <a:ext cx="3669506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8" name="Google Shape;488;p62"/>
          <p:cNvSpPr txBox="1"/>
          <p:nvPr>
            <p:ph idx="2" type="body"/>
          </p:nvPr>
        </p:nvSpPr>
        <p:spPr>
          <a:xfrm>
            <a:off x="5023013" y="2019735"/>
            <a:ext cx="3669506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9" name="Google Shape;489;p62"/>
          <p:cNvSpPr txBox="1"/>
          <p:nvPr>
            <p:ph idx="3" type="body"/>
          </p:nvPr>
        </p:nvSpPr>
        <p:spPr>
          <a:xfrm>
            <a:off x="5023013" y="2878444"/>
            <a:ext cx="3669506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0" name="Google Shape;490;p62"/>
          <p:cNvSpPr txBox="1"/>
          <p:nvPr>
            <p:ph idx="4" type="body"/>
          </p:nvPr>
        </p:nvSpPr>
        <p:spPr>
          <a:xfrm>
            <a:off x="5023013" y="3737152"/>
            <a:ext cx="3669506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lank [FULL SCREEN PICTURES ONLY]" showMasterSp="0">
  <p:cSld name="3_Blank [FULL SCREEN PICTURES ONLY]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theme" Target="../theme/theme3.xml"/><Relationship Id="rId5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28650" y="536725"/>
            <a:ext cx="7886700" cy="351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28650" y="1369219"/>
            <a:ext cx="7886700" cy="28290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/>
        </p:nvSpPr>
        <p:spPr>
          <a:xfrm>
            <a:off x="5206117" y="4732618"/>
            <a:ext cx="3309233" cy="2170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28650" y="4633831"/>
            <a:ext cx="423839" cy="37509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078051" y="4760021"/>
            <a:ext cx="1160231" cy="1962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@DevOpsGroup</a:t>
            </a:r>
            <a:endParaRPr sz="1100"/>
          </a:p>
        </p:txBody>
      </p:sp>
      <p:sp>
        <p:nvSpPr>
          <p:cNvPr id="64" name="Google Shape;64;p14"/>
          <p:cNvSpPr txBox="1"/>
          <p:nvPr/>
        </p:nvSpPr>
        <p:spPr>
          <a:xfrm>
            <a:off x="3933347" y="4760021"/>
            <a:ext cx="114959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DevOpsGroup DOGPublic</a:t>
            </a:r>
            <a:endParaRPr b="0" i="0"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049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4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Month 3 of newbie learns C++, choose my adventure!</a:t>
            </a:r>
            <a:endParaRPr sz="3600"/>
          </a:p>
        </p:txBody>
      </p:sp>
      <p:sp>
        <p:nvSpPr>
          <p:cNvPr id="497" name="Google Shape;497;p64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Daniel Morgan @plodtv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5"/>
          <p:cNvSpPr txBox="1"/>
          <p:nvPr>
            <p:ph type="title"/>
          </p:nvPr>
        </p:nvSpPr>
        <p:spPr>
          <a:xfrm>
            <a:off x="628650" y="1291778"/>
            <a:ext cx="7886700" cy="351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-GB" sz="1100"/>
              <a:t>Who Is Dan Morgan</a:t>
            </a:r>
            <a:endParaRPr sz="1100"/>
          </a:p>
        </p:txBody>
      </p:sp>
      <p:sp>
        <p:nvSpPr>
          <p:cNvPr id="503" name="Google Shape;503;p65"/>
          <p:cNvSpPr txBox="1"/>
          <p:nvPr>
            <p:ph idx="1" type="body"/>
          </p:nvPr>
        </p:nvSpPr>
        <p:spPr>
          <a:xfrm>
            <a:off x="628650" y="1919901"/>
            <a:ext cx="7886700" cy="37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GB" sz="1900"/>
              <a:t>DEFINITELY </a:t>
            </a:r>
            <a:r>
              <a:rPr lang="en-GB" sz="1900"/>
              <a:t>STILL AN IMPOSTER!!!</a:t>
            </a:r>
            <a:endParaRPr sz="1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6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509" name="Google Shape;509;p66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Principal DevOps Engineer</a:t>
            </a:r>
            <a:endParaRPr/>
          </a:p>
        </p:txBody>
      </p:sp>
      <p:pic>
        <p:nvPicPr>
          <p:cNvPr id="510" name="Google Shape;51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150" y="1472538"/>
            <a:ext cx="5673675" cy="20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7"/>
          <p:cNvSpPr txBox="1"/>
          <p:nvPr>
            <p:ph type="title"/>
          </p:nvPr>
        </p:nvSpPr>
        <p:spPr>
          <a:xfrm rot="-568458">
            <a:off x="-130857" y="-194382"/>
            <a:ext cx="8963263" cy="3116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</a:pPr>
            <a:r>
              <a:rPr lang="en-GB" sz="4800"/>
              <a:t>THIS IS SUPPOSED TO BE</a:t>
            </a:r>
            <a:endParaRPr sz="4800"/>
          </a:p>
        </p:txBody>
      </p:sp>
      <p:pic>
        <p:nvPicPr>
          <p:cNvPr descr="Image result for choose your own adventure" id="516" name="Google Shape;516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1814" y="1961843"/>
            <a:ext cx="1750147" cy="2878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788" y="1032825"/>
            <a:ext cx="6956476" cy="26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75" y="517325"/>
            <a:ext cx="8839199" cy="3941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850" y="207450"/>
            <a:ext cx="53863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Google Shape;53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550" y="282325"/>
            <a:ext cx="5996233" cy="44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DevOpsGuys Brand Colours">
      <a:dk1>
        <a:srgbClr val="333D46"/>
      </a:dk1>
      <a:lt1>
        <a:srgbClr val="FFFFFF"/>
      </a:lt1>
      <a:dk2>
        <a:srgbClr val="1C5732"/>
      </a:dk2>
      <a:lt2>
        <a:srgbClr val="DAD9D6"/>
      </a:lt2>
      <a:accent1>
        <a:srgbClr val="96C11E"/>
      </a:accent1>
      <a:accent2>
        <a:srgbClr val="E72076"/>
      </a:accent2>
      <a:accent3>
        <a:srgbClr val="00ADD8"/>
      </a:accent3>
      <a:accent4>
        <a:srgbClr val="4C8B32"/>
      </a:accent4>
      <a:accent5>
        <a:srgbClr val="B01757"/>
      </a:accent5>
      <a:accent6>
        <a:srgbClr val="00788E"/>
      </a:accent6>
      <a:hlink>
        <a:srgbClr val="95C11D"/>
      </a:hlink>
      <a:folHlink>
        <a:srgbClr val="4C8A3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