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0" r:id="rId11"/>
    <p:sldId id="264" r:id="rId12"/>
    <p:sldId id="261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mith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2254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0" autoAdjust="0"/>
    <p:restoredTop sz="91877" autoAdjust="0"/>
  </p:normalViewPr>
  <p:slideViewPr>
    <p:cSldViewPr snapToGrid="0">
      <p:cViewPr varScale="1">
        <p:scale>
          <a:sx n="100" d="100"/>
          <a:sy n="100" d="100"/>
        </p:scale>
        <p:origin x="176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7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359F-6BA4-7B4B-A2F3-89B4B68F8A29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26FF-8197-5F43-99D8-466333EE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CC86-1DE8-4EE8-92A6-8AF47150E99C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6D313-A44E-4046-9901-4018BC46B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6D313-A44E-4046-9901-4018BC46BA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9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6D313-A44E-4046-9901-4018BC46B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4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6D313-A44E-4046-9901-4018BC46BA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9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4140176" y="1643145"/>
            <a:ext cx="39116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www.devopsgroup.com</a:t>
            </a:r>
            <a:r>
              <a:rPr lang="en-US" sz="700" b="0" i="0" spc="0" baseline="0">
                <a:solidFill>
                  <a:schemeClr val="bg1"/>
                </a:solidFill>
                <a:latin typeface="Museo Sans 500" panose="02000000000000000000" pitchFamily="2" charset="77"/>
              </a:rPr>
              <a:t> | </a:t>
            </a:r>
            <a:r>
              <a:rPr lang="en-US" sz="7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Phone: 0800 368 7378 | e-mail</a:t>
            </a:r>
            <a:r>
              <a:rPr lang="ru-RU" sz="700" b="0" i="0" spc="0">
                <a:solidFill>
                  <a:schemeClr val="bg1"/>
                </a:solidFill>
                <a:latin typeface="+mn-lt"/>
              </a:rPr>
              <a:t>:</a:t>
            </a:r>
            <a:r>
              <a:rPr lang="en-US" sz="700" b="0" i="0" spc="0" baseline="0">
                <a:solidFill>
                  <a:schemeClr val="bg1"/>
                </a:solidFill>
                <a:latin typeface="Museo Sans 500" panose="02000000000000000000" pitchFamily="2" charset="77"/>
              </a:rPr>
              <a:t> </a:t>
            </a:r>
            <a:r>
              <a:rPr lang="en-US" sz="7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team@devopsgroup.com</a:t>
            </a:r>
            <a:r>
              <a:rPr lang="en-US" sz="7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 | 2018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90598" y="2696834"/>
            <a:ext cx="10515600" cy="928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 b="1" i="0">
                <a:latin typeface="Museo Sans 500" panose="02000000000000000000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90598" y="3729907"/>
            <a:ext cx="10515600" cy="500187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 cap="none" spc="150" baseline="0">
                <a:ln>
                  <a:noFill/>
                </a:ln>
                <a:solidFill>
                  <a:schemeClr val="bg1"/>
                </a:solidFill>
                <a:effectLst/>
                <a:latin typeface="Museo Sans 500" panose="02000000000000000000" pitchFamily="2" charset="77"/>
              </a:defRPr>
            </a:lvl1pPr>
          </a:lstStyle>
          <a:p>
            <a:pPr lvl="0"/>
            <a:r>
              <a:rPr lang="en-US" dirty="0"/>
              <a:t>Click to edit Sub-Heading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329607" y="5838708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© </a:t>
            </a:r>
            <a:r>
              <a:rPr lang="en-US" sz="8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DevOpsGroup</a:t>
            </a:r>
            <a:r>
              <a:rPr lang="en-US" sz="8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 </a:t>
            </a:r>
            <a:r>
              <a:rPr lang="en-US" sz="8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DOGPublic</a:t>
            </a:r>
            <a:endParaRPr lang="en-US" sz="800" b="0" i="0" spc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49D78-9CCD-3D48-A9D1-75E3C64F85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6" y="689366"/>
            <a:ext cx="3626584" cy="8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7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ayout -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41A38B-A1D2-0344-AF95-06065EA51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3" y="2459536"/>
            <a:ext cx="870314" cy="870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C51F7-76C1-ED43-88E5-9EB49C1114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3" y="4213933"/>
            <a:ext cx="870314" cy="87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F354E-DBA2-4B44-96C7-85E18D474C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3" y="3343619"/>
            <a:ext cx="870314" cy="87031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877419-E51E-1443-9882-678CFB87E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225" y="7951"/>
            <a:ext cx="518477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3" y="1009832"/>
            <a:ext cx="5247242" cy="46911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2097" y="2685679"/>
            <a:ext cx="4376928" cy="49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1290B1-4EE4-734E-A7AB-3A217B4DBB8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792097" y="3544419"/>
            <a:ext cx="4376928" cy="49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6684C5-E02D-064E-9C52-EE360AF12E5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92097" y="4403160"/>
            <a:ext cx="4376928" cy="49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2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7363"/>
            <a:ext cx="5181600" cy="3928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7363"/>
            <a:ext cx="5181600" cy="3928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1F7A25-4218-B04D-A963-FB005B0030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774993" y="2960208"/>
            <a:ext cx="3584186" cy="85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774993" y="3999505"/>
            <a:ext cx="3584186" cy="1823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022135-E709-0740-B977-AC1C8E1109F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17721"/>
            <a:ext cx="0" cy="24468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C6349EB-CAE2-B64D-9438-A1DB7ED5C5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51929" y="1617663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C86FB3-4331-3B43-B24A-9474E635C99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839977" y="2960208"/>
            <a:ext cx="3584186" cy="85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E47DBD-27E9-C94F-B47A-C0864B07BA3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839977" y="3999505"/>
            <a:ext cx="3584186" cy="1823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29B712D0-A8B6-D743-B248-549F83FEB1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13" y="1617663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612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2B5EF572-23B7-2644-99A9-B713BC10FF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80843" y="1617663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1F7A25-4218-B04D-A963-FB005B0030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2960208"/>
            <a:ext cx="2656192" cy="85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3999505"/>
            <a:ext cx="2656192" cy="1823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022135-E709-0740-B977-AC1C8E1109F9}"/>
              </a:ext>
            </a:extLst>
          </p:cNvPr>
          <p:cNvCxnSpPr>
            <a:cxnSpLocks/>
          </p:cNvCxnSpPr>
          <p:nvPr userDrawn="1"/>
        </p:nvCxnSpPr>
        <p:spPr>
          <a:xfrm>
            <a:off x="4134853" y="2017721"/>
            <a:ext cx="0" cy="24468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C6349EB-CAE2-B64D-9438-A1DB7ED5C5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51139" y="1617663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0525320-A7CB-F544-A6E4-A0042B182AF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7904" y="2960208"/>
            <a:ext cx="2656192" cy="85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585284-DF14-E14C-B817-03BE8C2FD6A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767904" y="3999505"/>
            <a:ext cx="2656192" cy="1823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4A0F2B3-705C-4742-9950-8DB7B5F4F9BC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7608" y="2960208"/>
            <a:ext cx="2656192" cy="85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9D17E-56CE-284A-809D-E1EFC7DECD5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697608" y="3999505"/>
            <a:ext cx="2656192" cy="1823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519FA860-96D0-1340-A9FE-E7005966DD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10547" y="1617663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B6428E-4E0F-674E-93CE-196E27F697D1}"/>
              </a:ext>
            </a:extLst>
          </p:cNvPr>
          <p:cNvCxnSpPr>
            <a:cxnSpLocks/>
          </p:cNvCxnSpPr>
          <p:nvPr userDrawn="1"/>
        </p:nvCxnSpPr>
        <p:spPr>
          <a:xfrm>
            <a:off x="8081210" y="2017721"/>
            <a:ext cx="0" cy="24468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7363"/>
            <a:ext cx="5181600" cy="3928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38200" y="1617363"/>
            <a:ext cx="5181600" cy="39290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838201" y="1615762"/>
            <a:ext cx="10515600" cy="2843811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38200" y="4893951"/>
            <a:ext cx="10515600" cy="1057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38200" y="1615762"/>
            <a:ext cx="10515600" cy="647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38200" y="2694534"/>
            <a:ext cx="10515600" cy="325320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38200" y="1615762"/>
            <a:ext cx="10515600" cy="647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3"/>
          </p:nvPr>
        </p:nvSpPr>
        <p:spPr>
          <a:xfrm>
            <a:off x="838200" y="2693988"/>
            <a:ext cx="10515600" cy="2177815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38200" y="5299983"/>
            <a:ext cx="10515600" cy="647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04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ol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2984011"/>
            <a:ext cx="10515600" cy="469111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29603" y="5838708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spc="0">
                <a:solidFill>
                  <a:schemeClr val="bg2"/>
                </a:solidFill>
                <a:latin typeface="Museo Sans 500" panose="02000000000000000000" pitchFamily="2" charset="77"/>
              </a:rPr>
              <a:t>© </a:t>
            </a:r>
            <a:r>
              <a:rPr lang="en-US" sz="800" b="0" i="0" spc="0" err="1">
                <a:solidFill>
                  <a:schemeClr val="bg2"/>
                </a:solidFill>
                <a:latin typeface="Museo Sans 500" panose="02000000000000000000" pitchFamily="2" charset="77"/>
              </a:rPr>
              <a:t>DevOpsGroup</a:t>
            </a:r>
            <a:r>
              <a:rPr lang="en-US" sz="800" b="0" i="0" spc="0">
                <a:solidFill>
                  <a:schemeClr val="bg2"/>
                </a:solidFill>
                <a:latin typeface="Museo Sans 500" panose="02000000000000000000" pitchFamily="2" charset="77"/>
              </a:rPr>
              <a:t> </a:t>
            </a:r>
            <a:r>
              <a:rPr lang="en-US" sz="800" b="0" i="0" spc="0" err="1">
                <a:solidFill>
                  <a:schemeClr val="bg2"/>
                </a:solidFill>
                <a:latin typeface="Museo Sans 500" panose="02000000000000000000" pitchFamily="2" charset="77"/>
              </a:rPr>
              <a:t>DOGPublic</a:t>
            </a:r>
            <a:endParaRPr lang="en-US" sz="800" b="0" i="0" spc="0">
              <a:solidFill>
                <a:schemeClr val="bg2"/>
              </a:solidFill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84638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Larg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 rot="21031535">
            <a:off x="165637" y="821591"/>
            <a:ext cx="11950880" cy="5350053"/>
          </a:xfrm>
        </p:spPr>
        <p:txBody>
          <a:bodyPr/>
          <a:lstStyle>
            <a:lvl1pPr algn="ctr">
              <a:defRPr sz="10000" b="1" i="0">
                <a:solidFill>
                  <a:schemeClr val="bg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" charset="0"/>
              </a:defRPr>
            </a:lvl1pPr>
          </a:lstStyle>
          <a:p>
            <a:r>
              <a:rPr lang="en-US" dirty="0"/>
              <a:t>Big title</a:t>
            </a:r>
          </a:p>
        </p:txBody>
      </p:sp>
    </p:spTree>
    <p:extLst>
      <p:ext uri="{BB962C8B-B14F-4D97-AF65-F5344CB8AC3E}">
        <p14:creationId xmlns:p14="http://schemas.microsoft.com/office/powerpoint/2010/main" val="3260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371"/>
            <a:ext cx="10515600" cy="469111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559868"/>
            <a:ext cx="10515600" cy="500187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15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Sub-Heading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29605" y="5838708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spc="0">
                <a:solidFill>
                  <a:schemeClr val="bg2"/>
                </a:solidFill>
                <a:latin typeface="Museo Sans 500" panose="02000000000000000000" pitchFamily="2" charset="77"/>
              </a:rPr>
              <a:t>© </a:t>
            </a:r>
            <a:r>
              <a:rPr lang="en-US" sz="800" b="0" i="0" spc="0" err="1">
                <a:solidFill>
                  <a:schemeClr val="bg2"/>
                </a:solidFill>
                <a:latin typeface="Museo Sans 500" panose="02000000000000000000" pitchFamily="2" charset="77"/>
              </a:rPr>
              <a:t>DevOpsGroup</a:t>
            </a:r>
            <a:r>
              <a:rPr lang="en-US" sz="800" b="0" i="0" spc="0">
                <a:solidFill>
                  <a:schemeClr val="bg2"/>
                </a:solidFill>
                <a:latin typeface="Museo Sans 500" panose="02000000000000000000" pitchFamily="2" charset="77"/>
              </a:rPr>
              <a:t> </a:t>
            </a:r>
            <a:r>
              <a:rPr lang="en-US" sz="800" b="0" i="0" spc="0" err="1">
                <a:solidFill>
                  <a:schemeClr val="bg2"/>
                </a:solidFill>
                <a:latin typeface="Museo Sans 500" panose="02000000000000000000" pitchFamily="2" charset="77"/>
              </a:rPr>
              <a:t>DOGPublic</a:t>
            </a:r>
            <a:endParaRPr lang="en-US" sz="800" b="0" i="0" spc="0">
              <a:solidFill>
                <a:schemeClr val="bg2"/>
              </a:solidFill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3610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arge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 rot="21031535">
            <a:off x="165637" y="821591"/>
            <a:ext cx="11950880" cy="5350053"/>
          </a:xfrm>
        </p:spPr>
        <p:txBody>
          <a:bodyPr/>
          <a:lstStyle>
            <a:lvl1pPr algn="ctr">
              <a:defRPr sz="10000" b="1" i="0">
                <a:solidFill>
                  <a:schemeClr val="bg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" charset="0"/>
              </a:defRPr>
            </a:lvl1pPr>
          </a:lstStyle>
          <a:p>
            <a:r>
              <a:rPr lang="en-US" dirty="0"/>
              <a:t>Big title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Large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 rot="21031535">
            <a:off x="165637" y="821591"/>
            <a:ext cx="11950880" cy="5350053"/>
          </a:xfrm>
        </p:spPr>
        <p:txBody>
          <a:bodyPr/>
          <a:lstStyle>
            <a:lvl1pPr algn="ctr">
              <a:defRPr sz="10000" b="1" i="0">
                <a:solidFill>
                  <a:schemeClr val="bg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" charset="0"/>
              </a:defRPr>
            </a:lvl1pPr>
          </a:lstStyle>
          <a:p>
            <a:r>
              <a:rPr lang="en-US" dirty="0"/>
              <a:t>Big title</a:t>
            </a:r>
          </a:p>
        </p:txBody>
      </p:sp>
    </p:spTree>
    <p:extLst>
      <p:ext uri="{BB962C8B-B14F-4D97-AF65-F5344CB8AC3E}">
        <p14:creationId xmlns:p14="http://schemas.microsoft.com/office/powerpoint/2010/main" val="1240224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667481" y="3891110"/>
            <a:ext cx="2064019" cy="345565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838200" y="2306638"/>
            <a:ext cx="4194175" cy="250121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9836" y="2017985"/>
            <a:ext cx="5843964" cy="3003203"/>
            <a:chOff x="2003251" y="1531334"/>
            <a:chExt cx="8786786" cy="4515514"/>
          </a:xfrm>
        </p:grpSpPr>
        <p:sp>
          <p:nvSpPr>
            <p:cNvPr id="7" name="Rectangle 6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</p:grp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32513" y="2768600"/>
            <a:ext cx="4598987" cy="11954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09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Small type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702607" y="1609747"/>
            <a:ext cx="8786786" cy="4515514"/>
            <a:chOff x="2003251" y="1531334"/>
            <a:chExt cx="8786786" cy="4515514"/>
          </a:xfrm>
        </p:grpSpPr>
        <p:sp>
          <p:nvSpPr>
            <p:cNvPr id="4" name="Rectangle 3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</p:grpSp>
      <p:sp>
        <p:nvSpPr>
          <p:cNvPr id="13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60" y="4657182"/>
            <a:ext cx="3670479" cy="442852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500670" y="2738487"/>
            <a:ext cx="7106969" cy="1810106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9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Large type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702607" y="1609747"/>
            <a:ext cx="8786786" cy="4515514"/>
            <a:chOff x="2003251" y="1531334"/>
            <a:chExt cx="8786786" cy="4515514"/>
          </a:xfrm>
        </p:grpSpPr>
        <p:sp>
          <p:nvSpPr>
            <p:cNvPr id="4" name="Rectangle 3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</p:grpSp>
      <p:sp>
        <p:nvSpPr>
          <p:cNvPr id="11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60" y="4657182"/>
            <a:ext cx="3670479" cy="442852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500670" y="2738487"/>
            <a:ext cx="7106969" cy="1810106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64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- Large type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702607" y="1096563"/>
            <a:ext cx="8786786" cy="4515514"/>
            <a:chOff x="2003251" y="1531334"/>
            <a:chExt cx="8786786" cy="4515514"/>
          </a:xfrm>
        </p:grpSpPr>
        <p:sp>
          <p:nvSpPr>
            <p:cNvPr id="4" name="Rectangle 3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</p:spPr>
          </p:pic>
        </p:grpSp>
      </p:grpSp>
      <p:sp>
        <p:nvSpPr>
          <p:cNvPr id="11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60" y="4143998"/>
            <a:ext cx="3670479" cy="442852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500670" y="2225303"/>
            <a:ext cx="7106969" cy="1810106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77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Ima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212FBA-0DC3-1D41-B827-DF28DAB35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1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E2E8494-DD61-6A4C-9D7D-756622E03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5222" y="2884549"/>
            <a:ext cx="6498578" cy="2698070"/>
          </a:xfrm>
          <a:solidFill>
            <a:schemeClr val="accent2"/>
          </a:solidFill>
        </p:spPr>
        <p:txBody>
          <a:bodyPr lIns="540000" tIns="540000" rIns="540000" bIns="540000" anchor="ctr"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056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Image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212FBA-0DC3-1D41-B827-DF28DAB35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1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E2E8494-DD61-6A4C-9D7D-756622E03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5222" y="2884549"/>
            <a:ext cx="6498578" cy="2698070"/>
          </a:xfrm>
          <a:solidFill>
            <a:schemeClr val="accent1"/>
          </a:solidFill>
        </p:spPr>
        <p:txBody>
          <a:bodyPr lIns="540000" tIns="540000" rIns="540000" bIns="540000" anchor="ctr"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890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Image Quote Pink B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212FBA-0DC3-1D41-B827-DF28DAB35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1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E2E8494-DD61-6A4C-9D7D-756622E03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5222" y="2884549"/>
            <a:ext cx="6498578" cy="2698070"/>
          </a:xfrm>
          <a:solidFill>
            <a:schemeClr val="bg1"/>
          </a:solidFill>
        </p:spPr>
        <p:txBody>
          <a:bodyPr lIns="540000" tIns="540000" rIns="540000" bIns="540000" anchor="ctr"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104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alf Page Image Quote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212FBA-0DC3-1D41-B827-DF28DAB35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1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E2E8494-DD61-6A4C-9D7D-756622E03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5222" y="2884549"/>
            <a:ext cx="6498578" cy="2698070"/>
          </a:xfrm>
          <a:solidFill>
            <a:schemeClr val="bg1"/>
          </a:solidFill>
        </p:spPr>
        <p:txBody>
          <a:bodyPr lIns="540000" tIns="540000" rIns="540000" bIns="540000" anchor="ctr">
            <a:normAutofit/>
          </a:bodyPr>
          <a:lstStyle>
            <a:lvl1pPr marL="0" indent="0"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89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18523"/>
            <a:ext cx="10515600" cy="469111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559868"/>
            <a:ext cx="10515600" cy="500187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150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Sub-Heading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329606" y="5838708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© </a:t>
            </a:r>
            <a:r>
              <a:rPr lang="en-US" sz="8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DevOpsGroup</a:t>
            </a:r>
            <a:r>
              <a:rPr lang="en-US" sz="8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 </a:t>
            </a:r>
            <a:r>
              <a:rPr lang="en-US" sz="8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DOGPublic</a:t>
            </a:r>
            <a:endParaRPr lang="en-US" sz="800" b="0" i="0" spc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5880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82" y="1714497"/>
            <a:ext cx="4745489" cy="4506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2" y="790296"/>
            <a:ext cx="10348436" cy="4691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73C21-26F3-D242-9B47-9D561E4DC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45248">
            <a:off x="6810856" y="1543227"/>
            <a:ext cx="4072578" cy="450427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9B76DC-501E-BF4B-B929-505EF2A2D3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 rot="20898190">
            <a:off x="7227028" y="2199577"/>
            <a:ext cx="3239560" cy="3014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5EAC15-DF85-8549-A3A9-2D2DD4DD53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3" b="6068"/>
          <a:stretch/>
        </p:blipFill>
        <p:spPr>
          <a:xfrm rot="20768072">
            <a:off x="8261216" y="1281504"/>
            <a:ext cx="502154" cy="7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0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ot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82" y="1714497"/>
            <a:ext cx="4745489" cy="3943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2" y="790296"/>
            <a:ext cx="10348436" cy="4691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73C21-26F3-D242-9B47-9D561E4DC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45248">
            <a:off x="6810856" y="1543227"/>
            <a:ext cx="4072578" cy="450427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9B76DC-501E-BF4B-B929-505EF2A2D3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 rot="20898190">
            <a:off x="7227028" y="2199577"/>
            <a:ext cx="3239560" cy="3014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5EAC15-DF85-8549-A3A9-2D2DD4DD53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3" b="6068"/>
          <a:stretch/>
        </p:blipFill>
        <p:spPr>
          <a:xfrm rot="20768072">
            <a:off x="8261216" y="1281504"/>
            <a:ext cx="502154" cy="7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9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N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C0FEE2-6569-434E-9417-47A8B321B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38115">
            <a:off x="7161487" y="1058507"/>
            <a:ext cx="3268112" cy="524793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9B76DC-501E-BF4B-B929-505EF2A2D3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 rot="539560">
            <a:off x="6791673" y="2722912"/>
            <a:ext cx="3976287" cy="196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82" y="1714497"/>
            <a:ext cx="4745489" cy="4506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2" y="790296"/>
            <a:ext cx="10348436" cy="4691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23CE3-0E15-8B45-87F4-2641EDC684DC}"/>
              </a:ext>
            </a:extLst>
          </p:cNvPr>
          <p:cNvGrpSpPr/>
          <p:nvPr userDrawn="1"/>
        </p:nvGrpSpPr>
        <p:grpSpPr>
          <a:xfrm rot="514698">
            <a:off x="6638813" y="1782293"/>
            <a:ext cx="4735064" cy="674772"/>
            <a:chOff x="6775992" y="1847870"/>
            <a:chExt cx="4099133" cy="5841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37B258-14A9-0B4E-BB1D-D3811AFA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8897">
              <a:off x="6775992" y="1847870"/>
              <a:ext cx="344516" cy="5149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84917F-7FD9-B34B-B2C1-659C3AB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672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ot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C0FEE2-6569-434E-9417-47A8B321B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38115">
            <a:off x="7161487" y="1058507"/>
            <a:ext cx="3268112" cy="524793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9B76DC-501E-BF4B-B929-505EF2A2D3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 rot="539560">
            <a:off x="6791673" y="2722912"/>
            <a:ext cx="3976287" cy="196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82" y="1714497"/>
            <a:ext cx="4745489" cy="3991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2" y="790296"/>
            <a:ext cx="10348436" cy="4691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23CE3-0E15-8B45-87F4-2641EDC684DC}"/>
              </a:ext>
            </a:extLst>
          </p:cNvPr>
          <p:cNvGrpSpPr/>
          <p:nvPr userDrawn="1"/>
        </p:nvGrpSpPr>
        <p:grpSpPr>
          <a:xfrm rot="514698">
            <a:off x="6638813" y="1782293"/>
            <a:ext cx="4735064" cy="674772"/>
            <a:chOff x="6775992" y="1847870"/>
            <a:chExt cx="4099133" cy="5841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37B258-14A9-0B4E-BB1D-D3811AFA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8897">
              <a:off x="6775992" y="1847870"/>
              <a:ext cx="344516" cy="5149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84917F-7FD9-B34B-B2C1-659C3AB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875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Note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C0FEE2-6569-434E-9417-47A8B321B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38115">
            <a:off x="8300595" y="983990"/>
            <a:ext cx="2206688" cy="35435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9B76DC-501E-BF4B-B929-505EF2A2D3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 rot="539560">
            <a:off x="8082059" y="2091697"/>
            <a:ext cx="2684862" cy="1328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82" y="1714497"/>
            <a:ext cx="4745489" cy="4352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2" y="790296"/>
            <a:ext cx="10348436" cy="4691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23CE3-0E15-8B45-87F4-2641EDC684DC}"/>
              </a:ext>
            </a:extLst>
          </p:cNvPr>
          <p:cNvGrpSpPr/>
          <p:nvPr userDrawn="1"/>
        </p:nvGrpSpPr>
        <p:grpSpPr>
          <a:xfrm rot="514698">
            <a:off x="7950729" y="1495307"/>
            <a:ext cx="3197202" cy="455618"/>
            <a:chOff x="6775992" y="1847870"/>
            <a:chExt cx="4099133" cy="5841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37B258-14A9-0B4E-BB1D-D3811AFA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8897">
              <a:off x="6775992" y="1847870"/>
              <a:ext cx="344516" cy="5149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84917F-7FD9-B34B-B2C1-659C3AB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46F25F-D437-ED4A-84D1-D20EEDE3EC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0310">
            <a:off x="6652145" y="3087581"/>
            <a:ext cx="2120296" cy="3276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6B9E91-190D-7F4E-B7D9-6B587DC5FE0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 rot="21373252">
            <a:off x="6423467" y="3975596"/>
            <a:ext cx="2577652" cy="1516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651E49-3E27-6B4C-B5AB-AA65A4A873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3" b="6068"/>
          <a:stretch/>
        </p:blipFill>
        <p:spPr>
          <a:xfrm rot="21243134">
            <a:off x="7045928" y="3404998"/>
            <a:ext cx="307720" cy="4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Notes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C0FEE2-6569-434E-9417-47A8B321B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38115">
            <a:off x="8300595" y="983990"/>
            <a:ext cx="2206688" cy="35435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9B76DC-501E-BF4B-B929-505EF2A2D30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 rot="539560">
            <a:off x="8082059" y="2091697"/>
            <a:ext cx="2684862" cy="1328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82" y="1714497"/>
            <a:ext cx="4745489" cy="3991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782" y="790296"/>
            <a:ext cx="10348436" cy="4691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23CE3-0E15-8B45-87F4-2641EDC684DC}"/>
              </a:ext>
            </a:extLst>
          </p:cNvPr>
          <p:cNvGrpSpPr/>
          <p:nvPr userDrawn="1"/>
        </p:nvGrpSpPr>
        <p:grpSpPr>
          <a:xfrm rot="514698">
            <a:off x="7950729" y="1495307"/>
            <a:ext cx="3197202" cy="455618"/>
            <a:chOff x="6775992" y="1847870"/>
            <a:chExt cx="4099133" cy="5841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37B258-14A9-0B4E-BB1D-D3811AFA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8897">
              <a:off x="6775992" y="1847870"/>
              <a:ext cx="344516" cy="5149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84917F-7FD9-B34B-B2C1-659C3AB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46F25F-D437-ED4A-84D1-D20EEDE3EC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0310">
            <a:off x="6652145" y="3087581"/>
            <a:ext cx="2120296" cy="3276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6B9E91-190D-7F4E-B7D9-6B587DC5FE0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 rot="21373252">
            <a:off x="6423467" y="3975596"/>
            <a:ext cx="2577652" cy="1516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651E49-3E27-6B4C-B5AB-AA65A4A873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3" b="6068"/>
          <a:stretch/>
        </p:blipFill>
        <p:spPr>
          <a:xfrm rot="21243134">
            <a:off x="7045928" y="3404998"/>
            <a:ext cx="307720" cy="4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4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tages cols - Numb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4AA02C-4B35-1649-AC19-198DE1614998}"/>
              </a:ext>
            </a:extLst>
          </p:cNvPr>
          <p:cNvSpPr/>
          <p:nvPr userDrawn="1"/>
        </p:nvSpPr>
        <p:spPr>
          <a:xfrm>
            <a:off x="6120000" y="0"/>
            <a:ext cx="30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0DC5F7-6637-DD46-A074-0948894EE0C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90519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91886-F213-6445-8082-3E52820988B5}"/>
              </a:ext>
            </a:extLst>
          </p:cNvPr>
          <p:cNvSpPr/>
          <p:nvPr userDrawn="1"/>
        </p:nvSpPr>
        <p:spPr>
          <a:xfrm>
            <a:off x="3060000" y="0"/>
            <a:ext cx="3060000" cy="6858000"/>
          </a:xfrm>
          <a:prstGeom prst="rect">
            <a:avLst/>
          </a:prstGeom>
          <a:solidFill>
            <a:srgbClr val="333D4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A81E0-09F6-A942-9997-CAE3B8C63459}"/>
              </a:ext>
            </a:extLst>
          </p:cNvPr>
          <p:cNvSpPr/>
          <p:nvPr userDrawn="1"/>
        </p:nvSpPr>
        <p:spPr>
          <a:xfrm>
            <a:off x="9117164" y="0"/>
            <a:ext cx="3107080" cy="6858000"/>
          </a:xfrm>
          <a:prstGeom prst="rect">
            <a:avLst/>
          </a:prstGeom>
          <a:solidFill>
            <a:srgbClr val="333D4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4BD90C-47F4-C140-9BFF-07A626913291}"/>
              </a:ext>
            </a:extLst>
          </p:cNvPr>
          <p:cNvSpPr/>
          <p:nvPr userDrawn="1"/>
        </p:nvSpPr>
        <p:spPr>
          <a:xfrm>
            <a:off x="0" y="0"/>
            <a:ext cx="30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758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758" y="1729250"/>
            <a:ext cx="2373868" cy="4691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8D50C7-FA65-7845-857B-C5C9092098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2" y="429269"/>
            <a:ext cx="1215096" cy="1215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D882B8-8268-E445-A361-EBE662A93A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55" y="429269"/>
            <a:ext cx="1215096" cy="12150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A2ABA8-0BA2-C84C-B266-1A274D834F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69" y="429269"/>
            <a:ext cx="1215096" cy="1215096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56C2224-FBFD-5E48-8C9C-220CB93822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9523066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EDA914-55A3-D94C-AFDB-A3E903A4917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54" y="429269"/>
            <a:ext cx="1215096" cy="1215096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8D53E8-61B9-DE43-AB3D-587AF0E5325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03066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648ECF-1E1E-B540-A798-DFAF526DAA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403066" y="1549115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2EFFCA-99C9-CE49-8515-8047E4A8562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490519" y="1549115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D4DD93-C6E3-1345-842B-738549DBC1B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527498" y="1549115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45522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4 Stages cols - Numb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4AA02C-4B35-1649-AC19-198DE1614998}"/>
              </a:ext>
            </a:extLst>
          </p:cNvPr>
          <p:cNvSpPr/>
          <p:nvPr userDrawn="1"/>
        </p:nvSpPr>
        <p:spPr>
          <a:xfrm>
            <a:off x="6120000" y="0"/>
            <a:ext cx="306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0DC5F7-6637-DD46-A074-0948894EE0C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90519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91886-F213-6445-8082-3E52820988B5}"/>
              </a:ext>
            </a:extLst>
          </p:cNvPr>
          <p:cNvSpPr/>
          <p:nvPr userDrawn="1"/>
        </p:nvSpPr>
        <p:spPr>
          <a:xfrm>
            <a:off x="3060000" y="0"/>
            <a:ext cx="3060000" cy="6858000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A81E0-09F6-A942-9997-CAE3B8C63459}"/>
              </a:ext>
            </a:extLst>
          </p:cNvPr>
          <p:cNvSpPr/>
          <p:nvPr userDrawn="1"/>
        </p:nvSpPr>
        <p:spPr>
          <a:xfrm>
            <a:off x="9117164" y="0"/>
            <a:ext cx="3107080" cy="6858000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4BD90C-47F4-C140-9BFF-07A626913291}"/>
              </a:ext>
            </a:extLst>
          </p:cNvPr>
          <p:cNvSpPr/>
          <p:nvPr userDrawn="1"/>
        </p:nvSpPr>
        <p:spPr>
          <a:xfrm>
            <a:off x="0" y="0"/>
            <a:ext cx="306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758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758" y="1729250"/>
            <a:ext cx="2373868" cy="4691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8D50C7-FA65-7845-857B-C5C9092098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2" y="429269"/>
            <a:ext cx="1215096" cy="1215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D882B8-8268-E445-A361-EBE662A93A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55" y="429269"/>
            <a:ext cx="1215096" cy="12150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A2ABA8-0BA2-C84C-B266-1A274D834F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69" y="429269"/>
            <a:ext cx="1215096" cy="1215096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56C2224-FBFD-5E48-8C9C-220CB93822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9523066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EDA914-55A3-D94C-AFDB-A3E903A4917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54" y="429269"/>
            <a:ext cx="1215096" cy="1215096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8D53E8-61B9-DE43-AB3D-587AF0E5325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03066" y="2467209"/>
            <a:ext cx="2373868" cy="39621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648ECF-1E1E-B540-A798-DFAF526DAA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403066" y="1549115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2EFFCA-99C9-CE49-8515-8047E4A8562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490519" y="1549115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D4DD93-C6E3-1345-842B-738549DBC1B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527498" y="1549115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1894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tages cols - Loop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4BD90C-47F4-C140-9BFF-07A626913291}"/>
              </a:ext>
            </a:extLst>
          </p:cNvPr>
          <p:cNvSpPr/>
          <p:nvPr userDrawn="1"/>
        </p:nvSpPr>
        <p:spPr>
          <a:xfrm>
            <a:off x="0" y="0"/>
            <a:ext cx="30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91BB449-8121-174C-982B-040A3D949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758" y="3113946"/>
            <a:ext cx="2373868" cy="46911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AA02C-4B35-1649-AC19-198DE1614998}"/>
              </a:ext>
            </a:extLst>
          </p:cNvPr>
          <p:cNvSpPr/>
          <p:nvPr userDrawn="1"/>
        </p:nvSpPr>
        <p:spPr>
          <a:xfrm>
            <a:off x="6120000" y="0"/>
            <a:ext cx="30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91886-F213-6445-8082-3E52820988B5}"/>
              </a:ext>
            </a:extLst>
          </p:cNvPr>
          <p:cNvSpPr/>
          <p:nvPr userDrawn="1"/>
        </p:nvSpPr>
        <p:spPr>
          <a:xfrm>
            <a:off x="3060000" y="0"/>
            <a:ext cx="3060000" cy="6858000"/>
          </a:xfrm>
          <a:prstGeom prst="rect">
            <a:avLst/>
          </a:prstGeom>
          <a:solidFill>
            <a:srgbClr val="333D4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A81E0-09F6-A942-9997-CAE3B8C63459}"/>
              </a:ext>
            </a:extLst>
          </p:cNvPr>
          <p:cNvSpPr/>
          <p:nvPr userDrawn="1"/>
        </p:nvSpPr>
        <p:spPr>
          <a:xfrm>
            <a:off x="9117164" y="0"/>
            <a:ext cx="3107080" cy="6858000"/>
          </a:xfrm>
          <a:prstGeom prst="rect">
            <a:avLst/>
          </a:prstGeom>
          <a:solidFill>
            <a:srgbClr val="333D46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E044CC-A08C-CF4E-8312-AD02032E99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r="50000" b="33338"/>
          <a:stretch/>
        </p:blipFill>
        <p:spPr>
          <a:xfrm>
            <a:off x="3155269" y="892115"/>
            <a:ext cx="2852570" cy="197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ECC798-774E-BD4A-B403-BC6C8FA35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4" r="24811" b="33338"/>
          <a:stretch/>
        </p:blipFill>
        <p:spPr>
          <a:xfrm>
            <a:off x="6215269" y="892115"/>
            <a:ext cx="2852570" cy="197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FEDA8E-2F1F-1A4A-8061-D33751563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8" r="-213" b="33338"/>
          <a:stretch/>
        </p:blipFill>
        <p:spPr>
          <a:xfrm>
            <a:off x="9285640" y="892115"/>
            <a:ext cx="2852570" cy="19747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FFF233-D77E-B447-BA0D-29CC0FF63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25" r="75304" b="33338"/>
          <a:stretch/>
        </p:blipFill>
        <p:spPr>
          <a:xfrm>
            <a:off x="135232" y="892115"/>
            <a:ext cx="2829499" cy="1974790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0DC5F7-6637-DD46-A074-0948894EE0C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90519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758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56C2224-FBFD-5E48-8C9C-220CB93822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9523066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8D53E8-61B9-DE43-AB3D-587AF0E5325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03066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03F4A8A-9596-EB4F-B9C8-7ECB41C5D1F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403066" y="2933812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A4EF55-4E3F-A641-AF5F-47F63508E77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490519" y="2933812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E9FA601-F72B-F74A-9D91-C5FAE67E85A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527498" y="2933812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717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4 Stages cols - Loop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4BD90C-47F4-C140-9BFF-07A626913291}"/>
              </a:ext>
            </a:extLst>
          </p:cNvPr>
          <p:cNvSpPr/>
          <p:nvPr userDrawn="1"/>
        </p:nvSpPr>
        <p:spPr>
          <a:xfrm>
            <a:off x="0" y="0"/>
            <a:ext cx="306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91BB449-8121-174C-982B-040A3D949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758" y="3113946"/>
            <a:ext cx="2373868" cy="46911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AA02C-4B35-1649-AC19-198DE1614998}"/>
              </a:ext>
            </a:extLst>
          </p:cNvPr>
          <p:cNvSpPr/>
          <p:nvPr userDrawn="1"/>
        </p:nvSpPr>
        <p:spPr>
          <a:xfrm>
            <a:off x="6120000" y="0"/>
            <a:ext cx="306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91886-F213-6445-8082-3E52820988B5}"/>
              </a:ext>
            </a:extLst>
          </p:cNvPr>
          <p:cNvSpPr/>
          <p:nvPr userDrawn="1"/>
        </p:nvSpPr>
        <p:spPr>
          <a:xfrm>
            <a:off x="3060000" y="0"/>
            <a:ext cx="3060000" cy="6858000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A81E0-09F6-A942-9997-CAE3B8C63459}"/>
              </a:ext>
            </a:extLst>
          </p:cNvPr>
          <p:cNvSpPr/>
          <p:nvPr userDrawn="1"/>
        </p:nvSpPr>
        <p:spPr>
          <a:xfrm>
            <a:off x="9117164" y="0"/>
            <a:ext cx="3107080" cy="6858000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E044CC-A08C-CF4E-8312-AD02032E99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r="50000" b="33338"/>
          <a:stretch/>
        </p:blipFill>
        <p:spPr>
          <a:xfrm>
            <a:off x="3155269" y="892115"/>
            <a:ext cx="2852570" cy="197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ECC798-774E-BD4A-B403-BC6C8FA35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4" r="24811" b="33338"/>
          <a:stretch/>
        </p:blipFill>
        <p:spPr>
          <a:xfrm>
            <a:off x="6215269" y="892115"/>
            <a:ext cx="2852570" cy="197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FEDA8E-2F1F-1A4A-8061-D33751563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8" r="-213" b="33338"/>
          <a:stretch/>
        </p:blipFill>
        <p:spPr>
          <a:xfrm>
            <a:off x="9285640" y="892115"/>
            <a:ext cx="2852570" cy="19747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FFF233-D77E-B447-BA0D-29CC0FF63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7" t="8766" r="75394" b="33604"/>
          <a:stretch/>
        </p:blipFill>
        <p:spPr>
          <a:xfrm>
            <a:off x="135232" y="1197516"/>
            <a:ext cx="2829499" cy="1616322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0DC5F7-6637-DD46-A074-0948894EE0C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90519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758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56C2224-FBFD-5E48-8C9C-220CB93822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9523066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8D53E8-61B9-DE43-AB3D-587AF0E5325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03066" y="3867383"/>
            <a:ext cx="2373868" cy="210479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03F4A8A-9596-EB4F-B9C8-7ECB41C5D1F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403066" y="2933812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A4EF55-4E3F-A641-AF5F-47F63508E77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490519" y="2933812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E9FA601-F72B-F74A-9D91-C5FAE67E85A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527498" y="2933812"/>
            <a:ext cx="2373868" cy="52042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563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11" y="2621688"/>
            <a:ext cx="455245" cy="455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92" y="2663259"/>
            <a:ext cx="455245" cy="455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32" y="3594129"/>
            <a:ext cx="455245" cy="455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50" y="3594129"/>
            <a:ext cx="455245" cy="4552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75291" y="3625079"/>
            <a:ext cx="25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err="1">
                <a:solidFill>
                  <a:schemeClr val="bg1"/>
                </a:solidFill>
                <a:latin typeface="Museo Sans 500" panose="02000000000000000000" pitchFamily="2" charset="77"/>
              </a:rPr>
              <a:t>www.devopsgroup.com</a:t>
            </a:r>
            <a:endParaRPr lang="en-US" sz="1600" b="0" i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82272" y="3625079"/>
            <a:ext cx="1962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bg1"/>
                </a:solidFill>
                <a:latin typeface="Museo Sans 500" panose="02000000000000000000" pitchFamily="2" charset="77"/>
              </a:rPr>
              <a:t>@</a:t>
            </a:r>
            <a:r>
              <a:rPr lang="en-US" sz="1600" b="0" i="0" err="1">
                <a:solidFill>
                  <a:schemeClr val="bg1"/>
                </a:solidFill>
                <a:latin typeface="Museo Sans 500" panose="02000000000000000000" pitchFamily="2" charset="77"/>
              </a:rPr>
              <a:t>DevOpsGroup</a:t>
            </a:r>
            <a:endParaRPr lang="en-US" sz="1600" b="0" i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75291" y="2688497"/>
            <a:ext cx="271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err="1">
                <a:solidFill>
                  <a:schemeClr val="bg1"/>
                </a:solidFill>
                <a:latin typeface="Museo Sans 500" panose="02000000000000000000" pitchFamily="2" charset="77"/>
              </a:rPr>
              <a:t>team@devopsgroup.com</a:t>
            </a:r>
            <a:endParaRPr lang="en-US" sz="1600" b="0" i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82272" y="2723128"/>
            <a:ext cx="1962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0" i="0">
                <a:solidFill>
                  <a:schemeClr val="bg1"/>
                </a:solidFill>
                <a:latin typeface="Museo Sans 500" panose="02000000000000000000" pitchFamily="2" charset="77"/>
              </a:rPr>
              <a:t>0800 368 7378</a:t>
            </a:r>
            <a:endParaRPr lang="en-US" sz="1600" b="0" i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8200" y="153372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>
                <a:solidFill>
                  <a:schemeClr val="accent1"/>
                </a:solidFill>
                <a:latin typeface="Museo Sans 500" panose="02000000000000000000" pitchFamily="2" charset="77"/>
                <a:ea typeface="Gill Sans" charset="0"/>
                <a:cs typeface="Gill Sans" charset="0"/>
              </a:rPr>
              <a:t>Questions?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29609" y="5838708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© </a:t>
            </a:r>
            <a:r>
              <a:rPr lang="en-US" sz="8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DevOpsGroup</a:t>
            </a:r>
            <a:r>
              <a:rPr lang="en-US" sz="800" b="0" i="0" spc="0">
                <a:solidFill>
                  <a:schemeClr val="bg1"/>
                </a:solidFill>
                <a:latin typeface="Museo Sans 500" panose="02000000000000000000" pitchFamily="2" charset="77"/>
              </a:rPr>
              <a:t> </a:t>
            </a:r>
            <a:r>
              <a:rPr lang="en-US" sz="800" b="0" i="0" spc="0" err="1">
                <a:solidFill>
                  <a:schemeClr val="bg1"/>
                </a:solidFill>
                <a:latin typeface="Museo Sans 500" panose="02000000000000000000" pitchFamily="2" charset="77"/>
              </a:rPr>
              <a:t>DOGPublic</a:t>
            </a:r>
            <a:endParaRPr lang="en-US" sz="800" b="0" i="0" spc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CEFD00-FA43-FE48-94EE-2D3559C003AF}"/>
              </a:ext>
            </a:extLst>
          </p:cNvPr>
          <p:cNvSpPr/>
          <p:nvPr userDrawn="1"/>
        </p:nvSpPr>
        <p:spPr>
          <a:xfrm>
            <a:off x="0" y="4606277"/>
            <a:ext cx="12192000" cy="1669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C4106AC2-111A-084A-9921-A517AFEED9EA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2545380" y="4835084"/>
            <a:ext cx="8957200" cy="12287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51" name="Picture Placeholder 13">
            <a:extLst>
              <a:ext uri="{FF2B5EF4-FFF2-40B4-BE49-F238E27FC236}">
                <a16:creationId xmlns:a16="http://schemas.microsoft.com/office/drawing/2014/main" id="{D3400F7B-BCBC-ED48-8869-8AF9CC84E4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9735" y="4835084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9100CBA1-924A-144B-AC2A-70C174D172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4181" y="2061340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B37746E0-3EAD-1146-9F6D-51EA1F35D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59724" y="2060006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1542" y="3410032"/>
            <a:ext cx="1946486" cy="692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C6349EB-CAE2-B64D-9438-A1DB7ED5C5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629" y="2060006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29B712D0-A8B6-D743-B248-549F83FEB1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70467" y="2061340"/>
            <a:ext cx="1230312" cy="12287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EDC787-5E1A-A04B-A145-B3FD1839E16F}"/>
              </a:ext>
            </a:extLst>
          </p:cNvPr>
          <p:cNvCxnSpPr>
            <a:cxnSpLocks/>
          </p:cNvCxnSpPr>
          <p:nvPr userDrawn="1"/>
        </p:nvCxnSpPr>
        <p:spPr>
          <a:xfrm>
            <a:off x="3086100" y="2159023"/>
            <a:ext cx="0" cy="19431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25F74E-04B2-2A47-9D1B-01B8AF09844C}"/>
              </a:ext>
            </a:extLst>
          </p:cNvPr>
          <p:cNvCxnSpPr>
            <a:cxnSpLocks/>
          </p:cNvCxnSpPr>
          <p:nvPr userDrawn="1"/>
        </p:nvCxnSpPr>
        <p:spPr>
          <a:xfrm>
            <a:off x="6109854" y="2159023"/>
            <a:ext cx="0" cy="19431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85523B-A350-9345-A4A6-3FC23A2DF253}"/>
              </a:ext>
            </a:extLst>
          </p:cNvPr>
          <p:cNvCxnSpPr>
            <a:cxnSpLocks/>
          </p:cNvCxnSpPr>
          <p:nvPr userDrawn="1"/>
        </p:nvCxnSpPr>
        <p:spPr>
          <a:xfrm>
            <a:off x="9154390" y="2159023"/>
            <a:ext cx="0" cy="19431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DBC10C-19C2-204C-AC4F-29D945A439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255509"/>
            <a:ext cx="10510838" cy="43338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Sub-text here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C8B5781-2C04-F54B-AE65-1E81E256180E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612380" y="3410032"/>
            <a:ext cx="1946486" cy="692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1C90E9F-3C54-3C4E-9361-69F632EC2D1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601637" y="3410032"/>
            <a:ext cx="1946486" cy="692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1C9A890E-0DF3-DC45-8E46-9FC54341D03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56094" y="3410032"/>
            <a:ext cx="1946486" cy="692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Text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888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570AB5-6B24-5446-9E69-8E0CA1FEAF30}"/>
              </a:ext>
            </a:extLst>
          </p:cNvPr>
          <p:cNvSpPr/>
          <p:nvPr userDrawn="1"/>
        </p:nvSpPr>
        <p:spPr>
          <a:xfrm>
            <a:off x="0" y="1635629"/>
            <a:ext cx="12192000" cy="774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661D53F-ACE3-AC42-BE5C-BFAE847355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802451"/>
            <a:ext cx="10515600" cy="40039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21449D61-584A-D743-9FAB-5AC6FC0A5D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98024" y="715633"/>
            <a:ext cx="471751" cy="68999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CA0A57A-F015-BF45-9C4B-16B9F9F80B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74917">
            <a:off x="7687589" y="1200421"/>
            <a:ext cx="3152626" cy="475541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566E2-971D-224B-9E33-E80102C2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264CE5D-DB9E-8848-8C85-F87124C3BF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60872"/>
            <a:ext cx="5670176" cy="298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8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945A-00F1-7C42-AFC2-AF5DD7FDCA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B6E1DA1-E6B8-DC40-B9D7-A354FBF67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4115" y="4520937"/>
            <a:ext cx="5837885" cy="1414399"/>
          </a:xfrm>
          <a:solidFill>
            <a:schemeClr val="bg1"/>
          </a:solidFill>
        </p:spPr>
        <p:txBody>
          <a:bodyPr lIns="360000" tIns="360000" rIns="360000" bIns="360000" anchor="ctr">
            <a:sp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945A-00F1-7C42-AFC2-AF5DD7FDCA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B6E1DA1-E6B8-DC40-B9D7-A354FBF67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1136714"/>
            <a:ext cx="4986778" cy="1414399"/>
          </a:xfrm>
          <a:solidFill>
            <a:schemeClr val="bg1"/>
          </a:solidFill>
        </p:spPr>
        <p:txBody>
          <a:bodyPr wrap="square" lIns="360000" tIns="360000" rIns="360000" bIns="360000" anchor="ctr">
            <a:sp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5301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title hal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96ED35-8A44-0743-8E6C-B27FBBD4BBFF}"/>
              </a:ext>
            </a:extLst>
          </p:cNvPr>
          <p:cNvSpPr/>
          <p:nvPr userDrawn="1"/>
        </p:nvSpPr>
        <p:spPr>
          <a:xfrm>
            <a:off x="0" y="0"/>
            <a:ext cx="58728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C8F02C-7257-564E-B7C4-CF7F4168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52" y="2523625"/>
            <a:ext cx="4096340" cy="1810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1BFF20-DD45-5445-BD8B-C446BAADF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0155" y="1548035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78B73C-DFDB-1541-9D13-653DA7264C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155" y="2692980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072122C-3619-9F4E-8C7F-0F5DA35163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0155" y="3837925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8401330-91B4-F74A-9E1D-681A69207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0155" y="4982870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B7E2C6-DE18-B943-9465-C2A0EB30D1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1363213"/>
            <a:ext cx="985274" cy="9852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4A960C-1092-4247-8E3C-32C87A46D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2509035"/>
            <a:ext cx="985274" cy="985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E0660C-E749-4A41-94F1-87C3609C6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3660502"/>
            <a:ext cx="985274" cy="9852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848BDB-C27E-484F-94EE-AAE6491AC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4823258"/>
            <a:ext cx="985274" cy="985274"/>
          </a:xfrm>
          <a:prstGeom prst="rect">
            <a:avLst/>
          </a:prstGeo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A9CAA30-74DF-7146-A7DC-A57169648B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9834" y="1429592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D281C4B-5556-3445-BD68-03169FE37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9834" y="2570235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EF63015-E77F-494D-B451-4AE99DB0B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9834" y="3701451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13E2B44-AD0B-D143-8BD0-BE3ADEF1B7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9834" y="4870375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1729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alf title hal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ECDEFA-F047-2E47-870D-C0F806E12F47}"/>
              </a:ext>
            </a:extLst>
          </p:cNvPr>
          <p:cNvCxnSpPr/>
          <p:nvPr userDrawn="1"/>
        </p:nvCxnSpPr>
        <p:spPr>
          <a:xfrm>
            <a:off x="5872898" y="-226646"/>
            <a:ext cx="0" cy="712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B36E68-718A-ED46-B5BD-114810645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1363213"/>
            <a:ext cx="985274" cy="9852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3A22AD-3BF5-014C-ACA2-50691A1E1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2509035"/>
            <a:ext cx="985274" cy="985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2A14D5-2034-1447-B958-74CB76D4AB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3660502"/>
            <a:ext cx="985274" cy="9852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8A8EF2-CC07-164A-9937-34BA74E84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4823258"/>
            <a:ext cx="985274" cy="98527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5CD8A64-ED83-7344-9A5F-54E4361153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9834" y="1429592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CCE84C7-D131-3140-9C5E-DCD6AA76A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9834" y="2570235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6453FB9-D83B-C843-B04B-96D2EDE79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9834" y="3701451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C8F02C-7257-564E-B7C4-CF7F4168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52" y="2523625"/>
            <a:ext cx="4096340" cy="1810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1BFF20-DD45-5445-BD8B-C446BAADF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0155" y="1548035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78B73C-DFDB-1541-9D13-653DA7264C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155" y="2692980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072122C-3619-9F4E-8C7F-0F5DA35163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0155" y="3837925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8401330-91B4-F74A-9E1D-681A69207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0155" y="4982870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45E809A-1672-EE4D-B388-18AAFDA474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9834" y="4870375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281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title half points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ECDEFA-F047-2E47-870D-C0F806E12F47}"/>
              </a:ext>
            </a:extLst>
          </p:cNvPr>
          <p:cNvCxnSpPr/>
          <p:nvPr userDrawn="1"/>
        </p:nvCxnSpPr>
        <p:spPr>
          <a:xfrm>
            <a:off x="5872898" y="-226646"/>
            <a:ext cx="0" cy="712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1C60B6-5255-0146-8AED-C2DB15F29416}"/>
              </a:ext>
            </a:extLst>
          </p:cNvPr>
          <p:cNvCxnSpPr/>
          <p:nvPr userDrawn="1"/>
        </p:nvCxnSpPr>
        <p:spPr>
          <a:xfrm>
            <a:off x="5872898" y="-226646"/>
            <a:ext cx="0" cy="71219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0E87387-EFFD-AD46-B4D7-7D4EAABFE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1862834"/>
            <a:ext cx="985274" cy="9852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CC1AB1-19AA-D245-9F3F-F488CABC6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3008656"/>
            <a:ext cx="985274" cy="9852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6008B5-F4ED-6940-A0E3-9D8D59404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4160123"/>
            <a:ext cx="985274" cy="9852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B2E47-1BFF-8C4A-8C7D-F030FCA9B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5322879"/>
            <a:ext cx="985274" cy="985274"/>
          </a:xfrm>
          <a:prstGeom prst="rect">
            <a:avLst/>
          </a:prstGeom>
        </p:spPr>
      </p:pic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D7B888-0E64-0F44-B408-D0C26B40E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9834" y="1929213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A401489-24B0-9C46-BD2E-E40B01C42A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9834" y="3069856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613D73D-67FF-1A4D-AF6B-E10507EE72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9834" y="4201072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72CBDC0-BBC4-7743-A3CC-CD72963B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52" y="2523625"/>
            <a:ext cx="4096340" cy="1810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7090ED3-606F-D64F-B1D8-0E61144BE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0155" y="2012463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451567C9-59E8-324A-8327-6FB6517511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155" y="3157408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FC606400-C0A5-0E45-8EE0-263E44C77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0155" y="4302353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7A38718-DF0E-E745-A876-8D316AF30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0155" y="5447298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85DEBEFB-5C6E-0B46-8DB5-73553503F5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9834" y="5369996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F37F002-FEB1-9C46-B658-AA61EFAB06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627532"/>
            <a:ext cx="985274" cy="985274"/>
          </a:xfrm>
          <a:prstGeom prst="rect">
            <a:avLst/>
          </a:prstGeom>
        </p:spPr>
      </p:pic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D3C5AF6-2A52-0E4F-B06C-AB9AD2DD21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9834" y="693911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119AC7D4-6551-B94C-922C-18817D9292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0155" y="867518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57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alf title half points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9DAD97-3C04-6444-91AD-768607E01E1D}"/>
              </a:ext>
            </a:extLst>
          </p:cNvPr>
          <p:cNvSpPr/>
          <p:nvPr userDrawn="1"/>
        </p:nvSpPr>
        <p:spPr>
          <a:xfrm>
            <a:off x="0" y="0"/>
            <a:ext cx="58728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E87387-EFFD-AD46-B4D7-7D4EAABFE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1862834"/>
            <a:ext cx="985274" cy="9852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CC1AB1-19AA-D245-9F3F-F488CABC6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3008656"/>
            <a:ext cx="985274" cy="9852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6008B5-F4ED-6940-A0E3-9D8D59404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4160123"/>
            <a:ext cx="985274" cy="9852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B2E47-1BFF-8C4A-8C7D-F030FCA9B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5322879"/>
            <a:ext cx="985274" cy="985274"/>
          </a:xfrm>
          <a:prstGeom prst="rect">
            <a:avLst/>
          </a:prstGeom>
        </p:spPr>
      </p:pic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D7B888-0E64-0F44-B408-D0C26B40E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9834" y="1929213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A401489-24B0-9C46-BD2E-E40B01C42A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9834" y="3069856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613D73D-67FF-1A4D-AF6B-E10507EE72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9834" y="4201072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72CBDC0-BBC4-7743-A3CC-CD72963B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52" y="2523625"/>
            <a:ext cx="4096340" cy="1810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7090ED3-606F-D64F-B1D8-0E61144BE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0155" y="2012463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451567C9-59E8-324A-8327-6FB6517511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155" y="3157408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FC606400-C0A5-0E45-8EE0-263E44C77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0155" y="4302353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7A38718-DF0E-E745-A876-8D316AF30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0155" y="5447298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85DEBEFB-5C6E-0B46-8DB5-73553503F5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9834" y="5369996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F37F002-FEB1-9C46-B658-AA61EFAB06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1" y="627532"/>
            <a:ext cx="985274" cy="985274"/>
          </a:xfrm>
          <a:prstGeom prst="rect">
            <a:avLst/>
          </a:prstGeom>
        </p:spPr>
      </p:pic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D3C5AF6-2A52-0E4F-B06C-AB9AD2DD21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9834" y="693911"/>
            <a:ext cx="1046129" cy="8525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119AC7D4-6551-B94C-922C-18817D9292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0155" y="867518"/>
            <a:ext cx="4892675" cy="6413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376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Half title hal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96ED35-8A44-0743-8E6C-B27FBBD4BBFF}"/>
              </a:ext>
            </a:extLst>
          </p:cNvPr>
          <p:cNvSpPr/>
          <p:nvPr userDrawn="1"/>
        </p:nvSpPr>
        <p:spPr>
          <a:xfrm>
            <a:off x="0" y="0"/>
            <a:ext cx="58728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C8F02C-7257-564E-B7C4-CF7F4168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52" y="2523625"/>
            <a:ext cx="4096340" cy="1810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1BFF20-DD45-5445-BD8B-C446BAADF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7351" y="1548035"/>
            <a:ext cx="4892675" cy="64135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78B73C-DFDB-1541-9D13-653DA7264C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7351" y="2692980"/>
            <a:ext cx="4892675" cy="64135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072122C-3619-9F4E-8C7F-0F5DA35163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97351" y="3837925"/>
            <a:ext cx="4892675" cy="64135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8401330-91B4-F74A-9E1D-681A69207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7351" y="4982870"/>
            <a:ext cx="4892675" cy="64135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385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[FULL SCREEN PICTURES ONL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5763"/>
            <a:ext cx="10515600" cy="39380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Speak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752561" y="1130300"/>
            <a:ext cx="2686050" cy="2686050"/>
          </a:xfrm>
          <a:prstGeom prst="ellipse">
            <a:avLst/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94510"/>
            <a:ext cx="10515600" cy="4691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657607"/>
            <a:ext cx="10515600" cy="50018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Job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speak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10634" y="1381125"/>
            <a:ext cx="2227263" cy="2227263"/>
          </a:xfrm>
          <a:prstGeom prst="ellipse">
            <a:avLst/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77537" y="1381125"/>
            <a:ext cx="2227263" cy="2227263"/>
          </a:xfrm>
          <a:prstGeom prst="ellipse">
            <a:avLst/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686339" y="4477356"/>
            <a:ext cx="4409661" cy="55020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Job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77356"/>
            <a:ext cx="4409661" cy="550206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Job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86339" y="3986973"/>
            <a:ext cx="4409661" cy="500187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baseline="0">
                <a:solidFill>
                  <a:schemeClr val="accent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 SemiBold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986973"/>
            <a:ext cx="4409661" cy="500187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 b="1" i="0" baseline="0">
                <a:solidFill>
                  <a:schemeClr val="accent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 SemiBold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speak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99739" y="1381125"/>
            <a:ext cx="2227263" cy="2227263"/>
          </a:xfrm>
          <a:prstGeom prst="ellipse">
            <a:avLst/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844810" y="6169025"/>
            <a:ext cx="844550" cy="511175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497803" y="4477356"/>
            <a:ext cx="2631137" cy="55020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Job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497803" y="3986973"/>
            <a:ext cx="2631137" cy="500187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baseline="0">
                <a:solidFill>
                  <a:schemeClr val="accent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 SemiBold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577569" y="6366269"/>
            <a:ext cx="1550988" cy="18613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  <a:r>
              <a:rPr lang="en-US" dirty="0" err="1"/>
              <a:t>EventHashtagHere</a:t>
            </a:r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A059D24-579F-4F4A-BE2F-B9B68B6C8FB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14279" y="1381125"/>
            <a:ext cx="2227263" cy="2227263"/>
          </a:xfrm>
          <a:prstGeom prst="ellipse">
            <a:avLst/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6F0097-CAD4-9C45-966F-A22400D89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343" y="4477356"/>
            <a:ext cx="2631137" cy="55020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Job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FDB418-518E-B444-8752-F6F1347DE3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2343" y="3986973"/>
            <a:ext cx="2631137" cy="500187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baseline="0">
                <a:solidFill>
                  <a:schemeClr val="accent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 SemiBold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8E5DEDC-DACD-DD4A-8E41-F319801CCC1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8819" y="1381125"/>
            <a:ext cx="2227263" cy="2227263"/>
          </a:xfrm>
          <a:prstGeom prst="ellipse">
            <a:avLst/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06A692-C1BF-CE4C-B414-16C0DD5D6C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6883" y="4477356"/>
            <a:ext cx="2631137" cy="55020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Job 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4A662C-6D30-EA41-BEAC-AC875EEFC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26883" y="3986973"/>
            <a:ext cx="2631137" cy="500187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baseline="0">
                <a:solidFill>
                  <a:schemeClr val="accent1"/>
                </a:solidFill>
                <a:latin typeface="Museo Sans 500" panose="02000000000000000000" pitchFamily="2" charset="77"/>
                <a:ea typeface="Museo Sans 500" panose="02000000000000000000" pitchFamily="2" charset="77"/>
                <a:cs typeface="Gill Sans SemiBold" charset="0"/>
              </a:defRPr>
            </a:lvl1pPr>
          </a:lstStyle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904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ayout -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41A38B-A1D2-0344-AF95-06065EA51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58" y="2459536"/>
            <a:ext cx="870314" cy="870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C51F7-76C1-ED43-88E5-9EB49C1114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58" y="4213933"/>
            <a:ext cx="870314" cy="87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F354E-DBA2-4B44-96C7-85E18D474C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58" y="3343619"/>
            <a:ext cx="870314" cy="87031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877419-E51E-1443-9882-678CFB87E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8477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C64B3-B6CE-3742-A595-E37A4786C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6558" y="1009832"/>
            <a:ext cx="5247242" cy="46911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55B4C-D471-FF4E-92C2-E5B0914E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6872" y="2685679"/>
            <a:ext cx="4376928" cy="49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1290B1-4EE4-734E-A7AB-3A217B4DBB8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976872" y="3544419"/>
            <a:ext cx="4376928" cy="49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6684C5-E02D-064E-9C52-EE360AF12E5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976872" y="4403160"/>
            <a:ext cx="4376928" cy="49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2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633"/>
            <a:ext cx="10515600" cy="46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7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 userDrawn="1"/>
        </p:nvSpPr>
        <p:spPr>
          <a:xfrm>
            <a:off x="6941489" y="6310158"/>
            <a:ext cx="4412311" cy="289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C00A45D1-53A8-D448-A313-1C776E11C149}" type="slidenum">
              <a:rPr lang="en-US" sz="1400" b="0" i="0" smtClean="0">
                <a:solidFill>
                  <a:schemeClr val="tx1"/>
                </a:solidFill>
                <a:latin typeface="Museo Sans 500" panose="02000000000000000000" pitchFamily="2" charset="77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Museo Sans 500" panose="02000000000000000000" pitchFamily="2" charset="7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78441"/>
            <a:ext cx="565119" cy="50013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9437401" y="6346694"/>
            <a:ext cx="154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>
                <a:latin typeface="Museo Sans 500" panose="02000000000000000000" pitchFamily="2" charset="77"/>
              </a:rPr>
              <a:t>@</a:t>
            </a:r>
            <a:r>
              <a:rPr lang="en-GB" sz="1100" b="0" i="0" noProof="0">
                <a:latin typeface="Museo Sans 500" panose="02000000000000000000" pitchFamily="2" charset="77"/>
              </a:rPr>
              <a:t>DevOpsGroup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244462" y="6346694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spc="0">
                <a:solidFill>
                  <a:schemeClr val="tx1"/>
                </a:solidFill>
                <a:latin typeface="Museo Sans 500" panose="02000000000000000000" pitchFamily="2" charset="77"/>
              </a:rPr>
              <a:t>© </a:t>
            </a:r>
            <a:r>
              <a:rPr lang="en-US" sz="800" b="0" i="0" spc="0" err="1">
                <a:solidFill>
                  <a:schemeClr val="tx1"/>
                </a:solidFill>
                <a:latin typeface="Museo Sans 500" panose="02000000000000000000" pitchFamily="2" charset="77"/>
              </a:rPr>
              <a:t>DevOpsGroup</a:t>
            </a:r>
            <a:r>
              <a:rPr lang="en-US" sz="800" b="0" i="0" spc="0">
                <a:solidFill>
                  <a:schemeClr val="tx1"/>
                </a:solidFill>
                <a:latin typeface="Museo Sans 500" panose="02000000000000000000" pitchFamily="2" charset="77"/>
              </a:rPr>
              <a:t> </a:t>
            </a:r>
            <a:r>
              <a:rPr lang="en-US" sz="800" b="0" i="0" spc="0" err="1">
                <a:solidFill>
                  <a:schemeClr val="tx1"/>
                </a:solidFill>
                <a:latin typeface="Museo Sans 500" panose="02000000000000000000" pitchFamily="2" charset="77"/>
              </a:rPr>
              <a:t>DOGPublic</a:t>
            </a:r>
            <a:endParaRPr lang="en-US" sz="800" b="0" i="0" spc="0">
              <a:solidFill>
                <a:schemeClr val="tx1"/>
              </a:solidFill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74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78" r:id="rId4"/>
    <p:sldLayoutId id="2147483663" r:id="rId5"/>
    <p:sldLayoutId id="2147483669" r:id="rId6"/>
    <p:sldLayoutId id="2147483670" r:id="rId7"/>
    <p:sldLayoutId id="2147483703" r:id="rId8"/>
    <p:sldLayoutId id="2147483682" r:id="rId9"/>
    <p:sldLayoutId id="2147483684" r:id="rId10"/>
    <p:sldLayoutId id="2147483652" r:id="rId11"/>
    <p:sldLayoutId id="2147483683" r:id="rId12"/>
    <p:sldLayoutId id="2147483710" r:id="rId13"/>
    <p:sldLayoutId id="2147483664" r:id="rId14"/>
    <p:sldLayoutId id="2147483665" r:id="rId15"/>
    <p:sldLayoutId id="2147483666" r:id="rId16"/>
    <p:sldLayoutId id="2147483667" r:id="rId17"/>
    <p:sldLayoutId id="2147483680" r:id="rId18"/>
    <p:sldLayoutId id="2147483671" r:id="rId19"/>
    <p:sldLayoutId id="2147483672" r:id="rId20"/>
    <p:sldLayoutId id="2147483679" r:id="rId21"/>
    <p:sldLayoutId id="2147483673" r:id="rId22"/>
    <p:sldLayoutId id="2147483674" r:id="rId23"/>
    <p:sldLayoutId id="2147483675" r:id="rId24"/>
    <p:sldLayoutId id="2147483681" r:id="rId25"/>
    <p:sldLayoutId id="2147483691" r:id="rId26"/>
    <p:sldLayoutId id="2147483692" r:id="rId27"/>
    <p:sldLayoutId id="2147483693" r:id="rId28"/>
    <p:sldLayoutId id="2147483694" r:id="rId29"/>
    <p:sldLayoutId id="2147483686" r:id="rId30"/>
    <p:sldLayoutId id="2147483707" r:id="rId31"/>
    <p:sldLayoutId id="2147483687" r:id="rId32"/>
    <p:sldLayoutId id="2147483708" r:id="rId33"/>
    <p:sldLayoutId id="2147483706" r:id="rId34"/>
    <p:sldLayoutId id="2147483709" r:id="rId35"/>
    <p:sldLayoutId id="2147483688" r:id="rId36"/>
    <p:sldLayoutId id="2147483701" r:id="rId37"/>
    <p:sldLayoutId id="2147483689" r:id="rId38"/>
    <p:sldLayoutId id="2147483702" r:id="rId39"/>
    <p:sldLayoutId id="2147483685" r:id="rId40"/>
    <p:sldLayoutId id="2147483690" r:id="rId41"/>
    <p:sldLayoutId id="2147483668" r:id="rId42"/>
    <p:sldLayoutId id="2147483697" r:id="rId43"/>
    <p:sldLayoutId id="2147483696" r:id="rId44"/>
    <p:sldLayoutId id="2147483700" r:id="rId45"/>
    <p:sldLayoutId id="2147483704" r:id="rId46"/>
    <p:sldLayoutId id="2147483705" r:id="rId47"/>
    <p:sldLayoutId id="2147483699" r:id="rId48"/>
    <p:sldLayoutId id="2147483698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Museo Sans 500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useo Sans 500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useo Sans 500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useo Sans 500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useo Sans 500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useo Sans 500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lodtv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daniel@plod.tv" TargetMode="External"/><Relationship Id="rId4" Type="http://schemas.openxmlformats.org/officeDocument/2006/relationships/hyperlink" Target="https://www.linkedin.com/in/plodt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7" y="2696834"/>
            <a:ext cx="11147461" cy="928961"/>
          </a:xfrm>
        </p:spPr>
        <p:txBody>
          <a:bodyPr>
            <a:normAutofit fontScale="90000"/>
          </a:bodyPr>
          <a:lstStyle/>
          <a:p>
            <a:r>
              <a:rPr lang="en-GB" dirty="0"/>
              <a:t>Month 2 of n00b learns C++ choose my adventure!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Dan Morgan</a:t>
            </a:r>
          </a:p>
        </p:txBody>
      </p:sp>
    </p:spTree>
    <p:extLst>
      <p:ext uri="{BB962C8B-B14F-4D97-AF65-F5344CB8AC3E}">
        <p14:creationId xmlns:p14="http://schemas.microsoft.com/office/powerpoint/2010/main" val="117734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BF44-3BC9-FA45-8F4E-48F13F7B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unit test framework?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E3FB-E653-624F-A44A-4393789C4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plodtv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9D82C-C2B1-6244-A837-A6165E1AB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0670" y="3305709"/>
            <a:ext cx="7106969" cy="1119593"/>
          </a:xfrm>
        </p:spPr>
        <p:txBody>
          <a:bodyPr/>
          <a:lstStyle/>
          <a:p>
            <a:pPr algn="ctr"/>
            <a:r>
              <a:rPr lang="en-US" dirty="0"/>
              <a:t>TWEET ME!!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8DF0B-68F6-0D4D-8A78-4EE37ABA6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GB" dirty="0"/>
              <a:t> rust-and-</a:t>
            </a:r>
            <a:r>
              <a:rPr lang="en-GB" dirty="0" err="1"/>
              <a:t>cpp</a:t>
            </a:r>
            <a:r>
              <a:rPr lang="en-GB" dirty="0"/>
              <a:t>-</a:t>
            </a:r>
            <a:r>
              <a:rPr lang="en-GB" dirty="0" err="1"/>
              <a:t>cardiff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9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A9ED258-55E6-4848-8C44-1881C81BD3E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" b="2310"/>
          <a:stretch>
            <a:fillRect/>
          </a:stretch>
        </p:blipFill>
        <p:spPr/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4AC23-F13A-E642-A02F-E5F34F20A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D9BA5-B3DB-7844-9BB3-E0BE5A87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Morgan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2630D-164E-994A-88D4-FD9AA68CD3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657607"/>
            <a:ext cx="10515600" cy="10700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plodtv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|  </a:t>
            </a: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https://www.linkedin.com/in/plodtv/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>
                <a:hlinkClick r:id="rId5"/>
              </a:rPr>
              <a:t>daniel@plod.tv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81443C-C20D-724E-8913-343CB453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#rust-and-</a:t>
            </a:r>
            <a:r>
              <a:rPr lang="en-GB" dirty="0" err="1"/>
              <a:t>cpp</a:t>
            </a:r>
            <a:r>
              <a:rPr lang="en-GB" dirty="0"/>
              <a:t>-</a:t>
            </a:r>
            <a:r>
              <a:rPr lang="en-GB" dirty="0" err="1"/>
              <a:t>cardiff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48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4C48-36B2-2D43-B9BE-D553BA1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Dan Morgan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B651-89AA-2D42-87B2-9756B74DC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STILL AN IMPOSTER!!!</a:t>
            </a:r>
          </a:p>
        </p:txBody>
      </p:sp>
    </p:spTree>
    <p:extLst>
      <p:ext uri="{BB962C8B-B14F-4D97-AF65-F5344CB8AC3E}">
        <p14:creationId xmlns:p14="http://schemas.microsoft.com/office/powerpoint/2010/main" val="6217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1A204-B046-354E-B1F3-281CF992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D3E4-E637-3343-8241-70B8B35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#rust-and-</a:t>
            </a:r>
            <a:r>
              <a:rPr lang="en-GB" dirty="0" err="1"/>
              <a:t>cpp</a:t>
            </a:r>
            <a:r>
              <a:rPr lang="en-GB" dirty="0"/>
              <a:t>-</a:t>
            </a:r>
            <a:r>
              <a:rPr lang="en-GB" dirty="0" err="1"/>
              <a:t>cardiff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14613-3AC2-424C-A21E-2354CBEA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14" y="2297499"/>
            <a:ext cx="5139172" cy="31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5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92559-2B29-AE4C-AC55-42773E096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9" y="1510147"/>
            <a:ext cx="10243672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1A204-B046-354E-B1F3-281CF992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D3E4-E637-3343-8241-70B8B35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#rust-and-</a:t>
            </a:r>
            <a:r>
              <a:rPr lang="en-GB" dirty="0" err="1"/>
              <a:t>cpp</a:t>
            </a:r>
            <a:r>
              <a:rPr lang="en-GB" dirty="0"/>
              <a:t>-</a:t>
            </a:r>
            <a:r>
              <a:rPr lang="en-GB" dirty="0" err="1"/>
              <a:t>cardiff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6CF9F1-29AB-0543-AED5-4C26921F8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56"/>
          <a:stretch/>
        </p:blipFill>
        <p:spPr>
          <a:xfrm>
            <a:off x="2589373" y="2765498"/>
            <a:ext cx="5855984" cy="24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2ECB-4AA5-BE4C-853E-F12BA02A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31535">
            <a:off x="-1636659" y="-543383"/>
            <a:ext cx="11950880" cy="5350053"/>
          </a:xfrm>
        </p:spPr>
        <p:txBody>
          <a:bodyPr/>
          <a:lstStyle/>
          <a:p>
            <a:r>
              <a:rPr lang="en-US" dirty="0"/>
              <a:t>I ASKED WHERE NOW?!</a:t>
            </a:r>
          </a:p>
        </p:txBody>
      </p:sp>
      <p:pic>
        <p:nvPicPr>
          <p:cNvPr id="4" name="Picture 3" descr="A close up of text on the side of a mountain&#10;&#10;Description automatically generated">
            <a:extLst>
              <a:ext uri="{FF2B5EF4-FFF2-40B4-BE49-F238E27FC236}">
                <a16:creationId xmlns:a16="http://schemas.microsoft.com/office/drawing/2014/main" id="{707642F4-A8B1-214B-983C-326B04A7C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15" y="2389564"/>
            <a:ext cx="3104877" cy="38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2ECB-4AA5-BE4C-853E-F12BA02A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31535">
            <a:off x="-1636659" y="-543383"/>
            <a:ext cx="11950880" cy="5350053"/>
          </a:xfrm>
        </p:spPr>
        <p:txBody>
          <a:bodyPr/>
          <a:lstStyle/>
          <a:p>
            <a:r>
              <a:rPr lang="en-US" dirty="0"/>
              <a:t>I DECIDED</a:t>
            </a:r>
          </a:p>
        </p:txBody>
      </p:sp>
      <p:pic>
        <p:nvPicPr>
          <p:cNvPr id="1028" name="Picture 4" descr="Image result for c++ primer">
            <a:extLst>
              <a:ext uri="{FF2B5EF4-FFF2-40B4-BE49-F238E27FC236}">
                <a16:creationId xmlns:a16="http://schemas.microsoft.com/office/drawing/2014/main" id="{E26CAA39-F844-EC4F-8071-425D0189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23" y="2673613"/>
            <a:ext cx="2769171" cy="36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7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2ECB-4AA5-BE4C-853E-F12BA02A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31535">
            <a:off x="-1379805" y="-882430"/>
            <a:ext cx="11950880" cy="5350053"/>
          </a:xfrm>
        </p:spPr>
        <p:txBody>
          <a:bodyPr/>
          <a:lstStyle/>
          <a:p>
            <a:r>
              <a:rPr lang="en-US" dirty="0"/>
              <a:t>BUT THIS IS SUPPOSED TO BE</a:t>
            </a:r>
          </a:p>
        </p:txBody>
      </p:sp>
      <p:pic>
        <p:nvPicPr>
          <p:cNvPr id="2050" name="Picture 2" descr="Image result for choose your own adventure">
            <a:extLst>
              <a:ext uri="{FF2B5EF4-FFF2-40B4-BE49-F238E27FC236}">
                <a16:creationId xmlns:a16="http://schemas.microsoft.com/office/drawing/2014/main" id="{44EBA265-4E04-2B4A-A8C0-57637306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286" y="2547990"/>
            <a:ext cx="2333529" cy="38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BF44-3BC9-FA45-8F4E-48F13F7B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toy simple project should I do for next month?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E3FB-E653-624F-A44A-4393789C4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plodtv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9D82C-C2B1-6244-A837-A6165E1AB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0670" y="3428999"/>
            <a:ext cx="7106969" cy="1119593"/>
          </a:xfrm>
        </p:spPr>
        <p:txBody>
          <a:bodyPr/>
          <a:lstStyle/>
          <a:p>
            <a:pPr algn="ctr"/>
            <a:r>
              <a:rPr lang="en-US" dirty="0"/>
              <a:t>TWEET ME!!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8DF0B-68F6-0D4D-8A78-4EE37ABA6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#rust-and-</a:t>
            </a:r>
            <a:r>
              <a:rPr lang="en-GB" dirty="0" err="1"/>
              <a:t>cpp</a:t>
            </a:r>
            <a:r>
              <a:rPr lang="en-GB" dirty="0"/>
              <a:t>-</a:t>
            </a:r>
            <a:r>
              <a:rPr lang="en-GB" dirty="0" err="1"/>
              <a:t>cardiff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vOpsGuys Brand Colours">
      <a:dk1>
        <a:srgbClr val="333D46"/>
      </a:dk1>
      <a:lt1>
        <a:srgbClr val="FFFFFF"/>
      </a:lt1>
      <a:dk2>
        <a:srgbClr val="1C5732"/>
      </a:dk2>
      <a:lt2>
        <a:srgbClr val="DAD9D6"/>
      </a:lt2>
      <a:accent1>
        <a:srgbClr val="96C11E"/>
      </a:accent1>
      <a:accent2>
        <a:srgbClr val="E72076"/>
      </a:accent2>
      <a:accent3>
        <a:srgbClr val="00ADD8"/>
      </a:accent3>
      <a:accent4>
        <a:srgbClr val="4C8B32"/>
      </a:accent4>
      <a:accent5>
        <a:srgbClr val="B01757"/>
      </a:accent5>
      <a:accent6>
        <a:srgbClr val="00788E"/>
      </a:accent6>
      <a:hlink>
        <a:srgbClr val="95C11D"/>
      </a:hlink>
      <a:folHlink>
        <a:srgbClr val="4C8A32"/>
      </a:folHlink>
    </a:clrScheme>
    <a:fontScheme name="DevOpsGroup Font">
      <a:majorFont>
        <a:latin typeface="Museo Sans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DC8F9EE-DA38-844B-9B6E-D7CFA9D0D8BC}" vid="{CA57A5F1-DE15-9B4F-8E0E-3BE351ADD3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105</Words>
  <Application>Microsoft Macintosh PowerPoint</Application>
  <PresentationFormat>Widescreen</PresentationFormat>
  <Paragraphs>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Museo Sans 500</vt:lpstr>
      <vt:lpstr>Office Theme</vt:lpstr>
      <vt:lpstr>Month 2 of n00b learns C++ choose my adventure!</vt:lpstr>
      <vt:lpstr>Who Is Dan Morgan</vt:lpstr>
      <vt:lpstr>Hello World</vt:lpstr>
      <vt:lpstr>PowerPoint Presentation</vt:lpstr>
      <vt:lpstr>Hello World</vt:lpstr>
      <vt:lpstr>I ASKED WHERE NOW?!</vt:lpstr>
      <vt:lpstr>I DECIDED</vt:lpstr>
      <vt:lpstr>BUT THIS IS SUPPOSED TO BE</vt:lpstr>
      <vt:lpstr>What toy simple project should I do for next month?</vt:lpstr>
      <vt:lpstr>Which unit test framework?</vt:lpstr>
      <vt:lpstr>Daniel Morgan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to Hero: Learning C++ (all of it) in a day!</dc:title>
  <dc:subject/>
  <dc:creator>Daniel Morgan</dc:creator>
  <cp:keywords/>
  <dc:description/>
  <cp:lastModifiedBy>Daniel Morgan</cp:lastModifiedBy>
  <cp:revision>11</cp:revision>
  <cp:lastPrinted>2016-02-02T17:19:10Z</cp:lastPrinted>
  <dcterms:created xsi:type="dcterms:W3CDTF">2019-05-15T15:16:30Z</dcterms:created>
  <dcterms:modified xsi:type="dcterms:W3CDTF">2019-06-20T15:22:47Z</dcterms:modified>
  <cp:category/>
</cp:coreProperties>
</file>