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Montserrat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bold.fntdata"/><Relationship Id="rId10" Type="http://schemas.openxmlformats.org/officeDocument/2006/relationships/font" Target="fonts/Montserrat-regular.fntdata"/><Relationship Id="rId13" Type="http://schemas.openxmlformats.org/officeDocument/2006/relationships/font" Target="fonts/Montserrat-boldItalic.fntdata"/><Relationship Id="rId12" Type="http://schemas.openxmlformats.org/officeDocument/2006/relationships/font" Target="fonts/Montserra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a699f24bff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a699f24bff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a699f24bff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a699f24bff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a699f24bff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a699f24bff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Survey of Knowledge Integration Techniques for Sequence to Sequence and Time Series Models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Pranav Lodha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Knowledge Base Systems: Models that are based on the on domain expertise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Deep Learning Neural Networks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Recurrent Neural Network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Time-Series </a:t>
            </a:r>
            <a:r>
              <a:rPr lang="en"/>
              <a:t>Modeling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Sequence to Sequence Models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Series Modeling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Popularity of Online content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LSTM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Knowledge Base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Improved Demand forecasting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Short Term demand </a:t>
            </a:r>
            <a:r>
              <a:rPr lang="en"/>
              <a:t>forecasting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LSTM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Fussy Time Series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Knowledge Driven stock prediction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Structured </a:t>
            </a:r>
            <a:r>
              <a:rPr lang="en"/>
              <a:t>Knowledge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LSTM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Sequence-to-Sequence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Neural Machine Translation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Machine Comprehension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Generative Conversational Service Agent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