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1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69851-AF2B-4D85-8E6D-E9FC35EAB49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2E7357-37F8-44B9-A856-AE9F7277B73F}">
      <dgm:prSet/>
      <dgm:spPr/>
      <dgm:t>
        <a:bodyPr/>
        <a:lstStyle/>
        <a:p>
          <a:r>
            <a:rPr lang="en-US"/>
            <a:t>Consumer that does their research before making big decisions</a:t>
          </a:r>
        </a:p>
      </dgm:t>
    </dgm:pt>
    <dgm:pt modelId="{71799640-4B6C-4770-A860-895209943A5A}" type="parTrans" cxnId="{EABE9E81-80FA-4674-8453-213B6D6289AF}">
      <dgm:prSet/>
      <dgm:spPr/>
      <dgm:t>
        <a:bodyPr/>
        <a:lstStyle/>
        <a:p>
          <a:endParaRPr lang="en-US"/>
        </a:p>
      </dgm:t>
    </dgm:pt>
    <dgm:pt modelId="{4CE0B49F-3DBA-49A0-AF4A-36C5E988FE23}" type="sibTrans" cxnId="{EABE9E81-80FA-4674-8453-213B6D6289AF}">
      <dgm:prSet/>
      <dgm:spPr/>
      <dgm:t>
        <a:bodyPr/>
        <a:lstStyle/>
        <a:p>
          <a:endParaRPr lang="en-US"/>
        </a:p>
      </dgm:t>
    </dgm:pt>
    <dgm:pt modelId="{B1D8BB98-B662-46B7-A92C-958C417D13E0}">
      <dgm:prSet/>
      <dgm:spPr/>
      <dgm:t>
        <a:bodyPr/>
        <a:lstStyle/>
        <a:p>
          <a:r>
            <a:rPr lang="en-US"/>
            <a:t>Consumer is thinking about taking out a loan for the first time and wants to know what it takes </a:t>
          </a:r>
        </a:p>
      </dgm:t>
    </dgm:pt>
    <dgm:pt modelId="{BB5E09D8-CBD0-49B0-B431-9FC3BFA8C4AC}" type="parTrans" cxnId="{278F0570-D180-49C2-97C8-5E9F92E440A1}">
      <dgm:prSet/>
      <dgm:spPr/>
      <dgm:t>
        <a:bodyPr/>
        <a:lstStyle/>
        <a:p>
          <a:endParaRPr lang="en-US"/>
        </a:p>
      </dgm:t>
    </dgm:pt>
    <dgm:pt modelId="{C3545DB6-6551-4568-8BC4-DDD8AA3D2DA5}" type="sibTrans" cxnId="{278F0570-D180-49C2-97C8-5E9F92E440A1}">
      <dgm:prSet/>
      <dgm:spPr/>
      <dgm:t>
        <a:bodyPr/>
        <a:lstStyle/>
        <a:p>
          <a:endParaRPr lang="en-US"/>
        </a:p>
      </dgm:t>
    </dgm:pt>
    <dgm:pt modelId="{40B6CC2C-D2E7-4088-B421-77FDEB0C6456}" type="pres">
      <dgm:prSet presAssocID="{3A369851-AF2B-4D85-8E6D-E9FC35EAB490}" presName="vert0" presStyleCnt="0">
        <dgm:presLayoutVars>
          <dgm:dir/>
          <dgm:animOne val="branch"/>
          <dgm:animLvl val="lvl"/>
        </dgm:presLayoutVars>
      </dgm:prSet>
      <dgm:spPr/>
    </dgm:pt>
    <dgm:pt modelId="{DC230C81-8815-4750-8D00-3CB2FB4AF614}" type="pres">
      <dgm:prSet presAssocID="{9C2E7357-37F8-44B9-A856-AE9F7277B73F}" presName="thickLine" presStyleLbl="alignNode1" presStyleIdx="0" presStyleCnt="2"/>
      <dgm:spPr/>
    </dgm:pt>
    <dgm:pt modelId="{3DE0FBFE-AC13-48DE-834F-16982D616AA6}" type="pres">
      <dgm:prSet presAssocID="{9C2E7357-37F8-44B9-A856-AE9F7277B73F}" presName="horz1" presStyleCnt="0"/>
      <dgm:spPr/>
    </dgm:pt>
    <dgm:pt modelId="{37ACE5CC-B6E9-4B4D-9A88-8D716B792101}" type="pres">
      <dgm:prSet presAssocID="{9C2E7357-37F8-44B9-A856-AE9F7277B73F}" presName="tx1" presStyleLbl="revTx" presStyleIdx="0" presStyleCnt="2"/>
      <dgm:spPr/>
    </dgm:pt>
    <dgm:pt modelId="{D97F6EC1-E8CB-4140-83B4-9ED2DD96F409}" type="pres">
      <dgm:prSet presAssocID="{9C2E7357-37F8-44B9-A856-AE9F7277B73F}" presName="vert1" presStyleCnt="0"/>
      <dgm:spPr/>
    </dgm:pt>
    <dgm:pt modelId="{F2891391-402E-413F-9F7C-413F20FEA469}" type="pres">
      <dgm:prSet presAssocID="{B1D8BB98-B662-46B7-A92C-958C417D13E0}" presName="thickLine" presStyleLbl="alignNode1" presStyleIdx="1" presStyleCnt="2"/>
      <dgm:spPr/>
    </dgm:pt>
    <dgm:pt modelId="{3DB85EF4-3FD6-4054-B84A-2FC53C4EA500}" type="pres">
      <dgm:prSet presAssocID="{B1D8BB98-B662-46B7-A92C-958C417D13E0}" presName="horz1" presStyleCnt="0"/>
      <dgm:spPr/>
    </dgm:pt>
    <dgm:pt modelId="{926A3739-38FF-44D5-9713-38708735A3D0}" type="pres">
      <dgm:prSet presAssocID="{B1D8BB98-B662-46B7-A92C-958C417D13E0}" presName="tx1" presStyleLbl="revTx" presStyleIdx="1" presStyleCnt="2"/>
      <dgm:spPr/>
    </dgm:pt>
    <dgm:pt modelId="{CBDC5730-96CE-4766-8E13-1A07A1E11149}" type="pres">
      <dgm:prSet presAssocID="{B1D8BB98-B662-46B7-A92C-958C417D13E0}" presName="vert1" presStyleCnt="0"/>
      <dgm:spPr/>
    </dgm:pt>
  </dgm:ptLst>
  <dgm:cxnLst>
    <dgm:cxn modelId="{983ACE26-A80D-47C3-A902-F11CB17A9800}" type="presOf" srcId="{3A369851-AF2B-4D85-8E6D-E9FC35EAB490}" destId="{40B6CC2C-D2E7-4088-B421-77FDEB0C6456}" srcOrd="0" destOrd="0" presId="urn:microsoft.com/office/officeart/2008/layout/LinedList"/>
    <dgm:cxn modelId="{278F0570-D180-49C2-97C8-5E9F92E440A1}" srcId="{3A369851-AF2B-4D85-8E6D-E9FC35EAB490}" destId="{B1D8BB98-B662-46B7-A92C-958C417D13E0}" srcOrd="1" destOrd="0" parTransId="{BB5E09D8-CBD0-49B0-B431-9FC3BFA8C4AC}" sibTransId="{C3545DB6-6551-4568-8BC4-DDD8AA3D2DA5}"/>
    <dgm:cxn modelId="{EABE9E81-80FA-4674-8453-213B6D6289AF}" srcId="{3A369851-AF2B-4D85-8E6D-E9FC35EAB490}" destId="{9C2E7357-37F8-44B9-A856-AE9F7277B73F}" srcOrd="0" destOrd="0" parTransId="{71799640-4B6C-4770-A860-895209943A5A}" sibTransId="{4CE0B49F-3DBA-49A0-AF4A-36C5E988FE23}"/>
    <dgm:cxn modelId="{DC22BDCE-26EC-48B1-90E2-19284427F424}" type="presOf" srcId="{B1D8BB98-B662-46B7-A92C-958C417D13E0}" destId="{926A3739-38FF-44D5-9713-38708735A3D0}" srcOrd="0" destOrd="0" presId="urn:microsoft.com/office/officeart/2008/layout/LinedList"/>
    <dgm:cxn modelId="{AA2DFFDA-27D7-4631-AE0D-94AE7BAE6D65}" type="presOf" srcId="{9C2E7357-37F8-44B9-A856-AE9F7277B73F}" destId="{37ACE5CC-B6E9-4B4D-9A88-8D716B792101}" srcOrd="0" destOrd="0" presId="urn:microsoft.com/office/officeart/2008/layout/LinedList"/>
    <dgm:cxn modelId="{4395A1E1-3F02-4FBF-8E2B-F7B42C60EA59}" type="presParOf" srcId="{40B6CC2C-D2E7-4088-B421-77FDEB0C6456}" destId="{DC230C81-8815-4750-8D00-3CB2FB4AF614}" srcOrd="0" destOrd="0" presId="urn:microsoft.com/office/officeart/2008/layout/LinedList"/>
    <dgm:cxn modelId="{6102CE18-3186-4801-A606-D2ED0169DAA6}" type="presParOf" srcId="{40B6CC2C-D2E7-4088-B421-77FDEB0C6456}" destId="{3DE0FBFE-AC13-48DE-834F-16982D616AA6}" srcOrd="1" destOrd="0" presId="urn:microsoft.com/office/officeart/2008/layout/LinedList"/>
    <dgm:cxn modelId="{D8A5F827-62B4-4C58-909B-2318D22EE63F}" type="presParOf" srcId="{3DE0FBFE-AC13-48DE-834F-16982D616AA6}" destId="{37ACE5CC-B6E9-4B4D-9A88-8D716B792101}" srcOrd="0" destOrd="0" presId="urn:microsoft.com/office/officeart/2008/layout/LinedList"/>
    <dgm:cxn modelId="{C9B64079-15F9-4764-9495-7E3B0230AFD5}" type="presParOf" srcId="{3DE0FBFE-AC13-48DE-834F-16982D616AA6}" destId="{D97F6EC1-E8CB-4140-83B4-9ED2DD96F409}" srcOrd="1" destOrd="0" presId="urn:microsoft.com/office/officeart/2008/layout/LinedList"/>
    <dgm:cxn modelId="{AAB81369-8AB8-4CD5-AEEB-7A239C3C3F66}" type="presParOf" srcId="{40B6CC2C-D2E7-4088-B421-77FDEB0C6456}" destId="{F2891391-402E-413F-9F7C-413F20FEA469}" srcOrd="2" destOrd="0" presId="urn:microsoft.com/office/officeart/2008/layout/LinedList"/>
    <dgm:cxn modelId="{D7505879-8979-48BF-9B4B-7D4953FF4BB3}" type="presParOf" srcId="{40B6CC2C-D2E7-4088-B421-77FDEB0C6456}" destId="{3DB85EF4-3FD6-4054-B84A-2FC53C4EA500}" srcOrd="3" destOrd="0" presId="urn:microsoft.com/office/officeart/2008/layout/LinedList"/>
    <dgm:cxn modelId="{A446E2AB-A115-4F86-A28E-58405098EDCF}" type="presParOf" srcId="{3DB85EF4-3FD6-4054-B84A-2FC53C4EA500}" destId="{926A3739-38FF-44D5-9713-38708735A3D0}" srcOrd="0" destOrd="0" presId="urn:microsoft.com/office/officeart/2008/layout/LinedList"/>
    <dgm:cxn modelId="{ECCC9DFF-9719-4D39-820B-94077568B2CA}" type="presParOf" srcId="{3DB85EF4-3FD6-4054-B84A-2FC53C4EA500}" destId="{CBDC5730-96CE-4766-8E13-1A07A1E111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D61A4-A558-4735-BBCA-8D22601CFE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45512C-D0F6-4111-A7F2-63098701BF0C}">
      <dgm:prSet/>
      <dgm:spPr/>
      <dgm:t>
        <a:bodyPr/>
        <a:lstStyle/>
        <a:p>
          <a:r>
            <a:rPr lang="en-US"/>
            <a:t>count    619.000000</a:t>
          </a:r>
        </a:p>
      </dgm:t>
    </dgm:pt>
    <dgm:pt modelId="{B2F21114-D89D-47DE-ADEC-92DCF3CB2E6D}" type="parTrans" cxnId="{5E4505AF-5F4F-4992-88C3-1BD58AC1A94C}">
      <dgm:prSet/>
      <dgm:spPr/>
      <dgm:t>
        <a:bodyPr/>
        <a:lstStyle/>
        <a:p>
          <a:endParaRPr lang="en-US"/>
        </a:p>
      </dgm:t>
    </dgm:pt>
    <dgm:pt modelId="{9C687A31-CC28-4A29-AAD2-24D1D5C9FDEA}" type="sibTrans" cxnId="{5E4505AF-5F4F-4992-88C3-1BD58AC1A94C}">
      <dgm:prSet/>
      <dgm:spPr/>
      <dgm:t>
        <a:bodyPr/>
        <a:lstStyle/>
        <a:p>
          <a:endParaRPr lang="en-US"/>
        </a:p>
      </dgm:t>
    </dgm:pt>
    <dgm:pt modelId="{22F6593D-E083-41A1-9A58-7E092D10612D}">
      <dgm:prSet/>
      <dgm:spPr/>
      <dgm:t>
        <a:bodyPr/>
        <a:lstStyle/>
        <a:p>
          <a:r>
            <a:rPr lang="en-US"/>
            <a:t>mean       0.138087</a:t>
          </a:r>
        </a:p>
      </dgm:t>
    </dgm:pt>
    <dgm:pt modelId="{A66DE3E0-1655-460B-AE30-70471E037679}" type="parTrans" cxnId="{5C866DD5-7850-48A2-9546-5F9DE2C77ECC}">
      <dgm:prSet/>
      <dgm:spPr/>
      <dgm:t>
        <a:bodyPr/>
        <a:lstStyle/>
        <a:p>
          <a:endParaRPr lang="en-US"/>
        </a:p>
      </dgm:t>
    </dgm:pt>
    <dgm:pt modelId="{637E9410-23B6-453B-AB8A-13DA9819D440}" type="sibTrans" cxnId="{5C866DD5-7850-48A2-9546-5F9DE2C77ECC}">
      <dgm:prSet/>
      <dgm:spPr/>
      <dgm:t>
        <a:bodyPr/>
        <a:lstStyle/>
        <a:p>
          <a:endParaRPr lang="en-US"/>
        </a:p>
      </dgm:t>
    </dgm:pt>
    <dgm:pt modelId="{A61E8856-E711-49E2-9E6A-214C273B0A56}">
      <dgm:prSet/>
      <dgm:spPr/>
      <dgm:t>
        <a:bodyPr/>
        <a:lstStyle/>
        <a:p>
          <a:r>
            <a:rPr lang="en-US"/>
            <a:t>std        0.031191</a:t>
          </a:r>
        </a:p>
      </dgm:t>
    </dgm:pt>
    <dgm:pt modelId="{320BCA5F-E336-4077-B8E8-7631725342E0}" type="parTrans" cxnId="{F4BC76EC-253F-43E7-BCCE-D547EAF33FCE}">
      <dgm:prSet/>
      <dgm:spPr/>
      <dgm:t>
        <a:bodyPr/>
        <a:lstStyle/>
        <a:p>
          <a:endParaRPr lang="en-US"/>
        </a:p>
      </dgm:t>
    </dgm:pt>
    <dgm:pt modelId="{CBD5BDFA-6414-4626-B67B-A2C5C2349427}" type="sibTrans" cxnId="{F4BC76EC-253F-43E7-BCCE-D547EAF33FCE}">
      <dgm:prSet/>
      <dgm:spPr/>
      <dgm:t>
        <a:bodyPr/>
        <a:lstStyle/>
        <a:p>
          <a:endParaRPr lang="en-US"/>
        </a:p>
      </dgm:t>
    </dgm:pt>
    <dgm:pt modelId="{81278B9F-0EAE-4CCB-8172-928B99A8D3F7}">
      <dgm:prSet/>
      <dgm:spPr/>
      <dgm:t>
        <a:bodyPr/>
        <a:lstStyle/>
        <a:p>
          <a:r>
            <a:rPr lang="en-US"/>
            <a:t>min        0.071400</a:t>
          </a:r>
        </a:p>
      </dgm:t>
    </dgm:pt>
    <dgm:pt modelId="{266E9930-A1B4-4491-97A7-E06D48A7A5B9}" type="parTrans" cxnId="{E545F383-CAEE-405F-B17E-67228AFC500C}">
      <dgm:prSet/>
      <dgm:spPr/>
      <dgm:t>
        <a:bodyPr/>
        <a:lstStyle/>
        <a:p>
          <a:endParaRPr lang="en-US"/>
        </a:p>
      </dgm:t>
    </dgm:pt>
    <dgm:pt modelId="{719A93C9-E816-4727-98CC-ECAD8F535ABC}" type="sibTrans" cxnId="{E545F383-CAEE-405F-B17E-67228AFC500C}">
      <dgm:prSet/>
      <dgm:spPr/>
      <dgm:t>
        <a:bodyPr/>
        <a:lstStyle/>
        <a:p>
          <a:endParaRPr lang="en-US"/>
        </a:p>
      </dgm:t>
    </dgm:pt>
    <dgm:pt modelId="{E7D9A092-2B17-40D6-938C-0A56A42DEA97}">
      <dgm:prSet/>
      <dgm:spPr/>
      <dgm:t>
        <a:bodyPr/>
        <a:lstStyle/>
        <a:p>
          <a:r>
            <a:rPr lang="en-US"/>
            <a:t>25%        0.114600</a:t>
          </a:r>
        </a:p>
      </dgm:t>
    </dgm:pt>
    <dgm:pt modelId="{FE315756-B2C6-4965-9433-0517B972F9DA}" type="parTrans" cxnId="{705439E6-55AF-4344-A1DB-7B22F27B83B3}">
      <dgm:prSet/>
      <dgm:spPr/>
      <dgm:t>
        <a:bodyPr/>
        <a:lstStyle/>
        <a:p>
          <a:endParaRPr lang="en-US"/>
        </a:p>
      </dgm:t>
    </dgm:pt>
    <dgm:pt modelId="{C86D5F81-9CE6-4466-BC35-39E5F2C47410}" type="sibTrans" cxnId="{705439E6-55AF-4344-A1DB-7B22F27B83B3}">
      <dgm:prSet/>
      <dgm:spPr/>
      <dgm:t>
        <a:bodyPr/>
        <a:lstStyle/>
        <a:p>
          <a:endParaRPr lang="en-US"/>
        </a:p>
      </dgm:t>
    </dgm:pt>
    <dgm:pt modelId="{BF9FE154-A300-45EF-BA17-9BFAD60554AE}">
      <dgm:prSet/>
      <dgm:spPr/>
      <dgm:t>
        <a:bodyPr/>
        <a:lstStyle/>
        <a:p>
          <a:r>
            <a:rPr lang="en-US"/>
            <a:t>50%        0.137900</a:t>
          </a:r>
        </a:p>
      </dgm:t>
    </dgm:pt>
    <dgm:pt modelId="{0BAF104F-E9B3-42EF-AD51-838EECD3794A}" type="parTrans" cxnId="{A76E383A-A6AB-4CCC-A684-1CBDB97B884B}">
      <dgm:prSet/>
      <dgm:spPr/>
      <dgm:t>
        <a:bodyPr/>
        <a:lstStyle/>
        <a:p>
          <a:endParaRPr lang="en-US"/>
        </a:p>
      </dgm:t>
    </dgm:pt>
    <dgm:pt modelId="{503C2E6E-1DC2-4354-A759-FA336CFAC8CF}" type="sibTrans" cxnId="{A76E383A-A6AB-4CCC-A684-1CBDB97B884B}">
      <dgm:prSet/>
      <dgm:spPr/>
      <dgm:t>
        <a:bodyPr/>
        <a:lstStyle/>
        <a:p>
          <a:endParaRPr lang="en-US"/>
        </a:p>
      </dgm:t>
    </dgm:pt>
    <dgm:pt modelId="{74D0C757-8502-49A7-8E88-B65D6C4E060E}">
      <dgm:prSet/>
      <dgm:spPr/>
      <dgm:t>
        <a:bodyPr/>
        <a:lstStyle/>
        <a:p>
          <a:r>
            <a:rPr lang="en-US"/>
            <a:t>75%        0.160000</a:t>
          </a:r>
        </a:p>
      </dgm:t>
    </dgm:pt>
    <dgm:pt modelId="{285ADB4D-2BBE-43EB-8529-B51C53518CFC}" type="parTrans" cxnId="{56C45F95-C63C-4466-9CE3-60C7210E4B04}">
      <dgm:prSet/>
      <dgm:spPr/>
      <dgm:t>
        <a:bodyPr/>
        <a:lstStyle/>
        <a:p>
          <a:endParaRPr lang="en-US"/>
        </a:p>
      </dgm:t>
    </dgm:pt>
    <dgm:pt modelId="{1938E0B2-7735-4156-821F-F200DA5FF0B7}" type="sibTrans" cxnId="{56C45F95-C63C-4466-9CE3-60C7210E4B04}">
      <dgm:prSet/>
      <dgm:spPr/>
      <dgm:t>
        <a:bodyPr/>
        <a:lstStyle/>
        <a:p>
          <a:endParaRPr lang="en-US"/>
        </a:p>
      </dgm:t>
    </dgm:pt>
    <dgm:pt modelId="{29A727D2-47F1-4C59-8FF8-A1377F1D6908}">
      <dgm:prSet/>
      <dgm:spPr/>
      <dgm:t>
        <a:bodyPr/>
        <a:lstStyle/>
        <a:p>
          <a:r>
            <a:rPr lang="en-US"/>
            <a:t>max        0.212100</a:t>
          </a:r>
        </a:p>
      </dgm:t>
    </dgm:pt>
    <dgm:pt modelId="{0E15CD8E-6269-4CED-B25E-EE13C7032C39}" type="parTrans" cxnId="{914240EF-A586-4EF8-A194-CEDEA0AA83C3}">
      <dgm:prSet/>
      <dgm:spPr/>
      <dgm:t>
        <a:bodyPr/>
        <a:lstStyle/>
        <a:p>
          <a:endParaRPr lang="en-US"/>
        </a:p>
      </dgm:t>
    </dgm:pt>
    <dgm:pt modelId="{B3F00356-D081-47A4-9BF9-76DDFFCC14BD}" type="sibTrans" cxnId="{914240EF-A586-4EF8-A194-CEDEA0AA83C3}">
      <dgm:prSet/>
      <dgm:spPr/>
      <dgm:t>
        <a:bodyPr/>
        <a:lstStyle/>
        <a:p>
          <a:endParaRPr lang="en-US"/>
        </a:p>
      </dgm:t>
    </dgm:pt>
    <dgm:pt modelId="{CC804676-D582-4EFE-B819-140AD4C6BF5A}" type="pres">
      <dgm:prSet presAssocID="{226D61A4-A558-4735-BBCA-8D22601CFE24}" presName="vert0" presStyleCnt="0">
        <dgm:presLayoutVars>
          <dgm:dir/>
          <dgm:animOne val="branch"/>
          <dgm:animLvl val="lvl"/>
        </dgm:presLayoutVars>
      </dgm:prSet>
      <dgm:spPr/>
    </dgm:pt>
    <dgm:pt modelId="{F7D052E2-BD03-4DFD-8003-6F78B4315123}" type="pres">
      <dgm:prSet presAssocID="{5345512C-D0F6-4111-A7F2-63098701BF0C}" presName="thickLine" presStyleLbl="alignNode1" presStyleIdx="0" presStyleCnt="8"/>
      <dgm:spPr/>
    </dgm:pt>
    <dgm:pt modelId="{4B3F8203-0214-41B0-B751-911E01012634}" type="pres">
      <dgm:prSet presAssocID="{5345512C-D0F6-4111-A7F2-63098701BF0C}" presName="horz1" presStyleCnt="0"/>
      <dgm:spPr/>
    </dgm:pt>
    <dgm:pt modelId="{F9D7705F-F4F0-4AC0-A9D5-299D7255B7F9}" type="pres">
      <dgm:prSet presAssocID="{5345512C-D0F6-4111-A7F2-63098701BF0C}" presName="tx1" presStyleLbl="revTx" presStyleIdx="0" presStyleCnt="8"/>
      <dgm:spPr/>
    </dgm:pt>
    <dgm:pt modelId="{0B85C71B-4D19-4E25-8BC3-D311412D6436}" type="pres">
      <dgm:prSet presAssocID="{5345512C-D0F6-4111-A7F2-63098701BF0C}" presName="vert1" presStyleCnt="0"/>
      <dgm:spPr/>
    </dgm:pt>
    <dgm:pt modelId="{03C87B2F-FF4A-4A0C-9A57-22768301B531}" type="pres">
      <dgm:prSet presAssocID="{22F6593D-E083-41A1-9A58-7E092D10612D}" presName="thickLine" presStyleLbl="alignNode1" presStyleIdx="1" presStyleCnt="8"/>
      <dgm:spPr/>
    </dgm:pt>
    <dgm:pt modelId="{0D3BFAC9-1F90-4E98-A2E5-4EF40E655E3C}" type="pres">
      <dgm:prSet presAssocID="{22F6593D-E083-41A1-9A58-7E092D10612D}" presName="horz1" presStyleCnt="0"/>
      <dgm:spPr/>
    </dgm:pt>
    <dgm:pt modelId="{D8E91C67-6CA7-42DC-A4ED-5FE276CED5F6}" type="pres">
      <dgm:prSet presAssocID="{22F6593D-E083-41A1-9A58-7E092D10612D}" presName="tx1" presStyleLbl="revTx" presStyleIdx="1" presStyleCnt="8"/>
      <dgm:spPr/>
    </dgm:pt>
    <dgm:pt modelId="{9245169C-2D45-48C9-BB44-98372C53C6E5}" type="pres">
      <dgm:prSet presAssocID="{22F6593D-E083-41A1-9A58-7E092D10612D}" presName="vert1" presStyleCnt="0"/>
      <dgm:spPr/>
    </dgm:pt>
    <dgm:pt modelId="{FF90BC75-391F-4427-920A-E6AE74713430}" type="pres">
      <dgm:prSet presAssocID="{A61E8856-E711-49E2-9E6A-214C273B0A56}" presName="thickLine" presStyleLbl="alignNode1" presStyleIdx="2" presStyleCnt="8"/>
      <dgm:spPr/>
    </dgm:pt>
    <dgm:pt modelId="{7D2F6BF2-5DFC-4E28-93B7-EBCA9B78E1B5}" type="pres">
      <dgm:prSet presAssocID="{A61E8856-E711-49E2-9E6A-214C273B0A56}" presName="horz1" presStyleCnt="0"/>
      <dgm:spPr/>
    </dgm:pt>
    <dgm:pt modelId="{C3B477E8-E837-423F-B290-EB286456918D}" type="pres">
      <dgm:prSet presAssocID="{A61E8856-E711-49E2-9E6A-214C273B0A56}" presName="tx1" presStyleLbl="revTx" presStyleIdx="2" presStyleCnt="8"/>
      <dgm:spPr/>
    </dgm:pt>
    <dgm:pt modelId="{8BB3FE6B-0378-4DE2-8115-EE8BB923ECE4}" type="pres">
      <dgm:prSet presAssocID="{A61E8856-E711-49E2-9E6A-214C273B0A56}" presName="vert1" presStyleCnt="0"/>
      <dgm:spPr/>
    </dgm:pt>
    <dgm:pt modelId="{9531D0DB-0532-4481-A918-AD89CDDD82F8}" type="pres">
      <dgm:prSet presAssocID="{81278B9F-0EAE-4CCB-8172-928B99A8D3F7}" presName="thickLine" presStyleLbl="alignNode1" presStyleIdx="3" presStyleCnt="8"/>
      <dgm:spPr/>
    </dgm:pt>
    <dgm:pt modelId="{25504482-F0B2-45AE-8B97-FBAAF369B0E0}" type="pres">
      <dgm:prSet presAssocID="{81278B9F-0EAE-4CCB-8172-928B99A8D3F7}" presName="horz1" presStyleCnt="0"/>
      <dgm:spPr/>
    </dgm:pt>
    <dgm:pt modelId="{61436CC4-CFF6-40C5-9C85-80EB1B599F4C}" type="pres">
      <dgm:prSet presAssocID="{81278B9F-0EAE-4CCB-8172-928B99A8D3F7}" presName="tx1" presStyleLbl="revTx" presStyleIdx="3" presStyleCnt="8"/>
      <dgm:spPr/>
    </dgm:pt>
    <dgm:pt modelId="{DF2CC728-8EF9-483A-ADC5-681EABF186CF}" type="pres">
      <dgm:prSet presAssocID="{81278B9F-0EAE-4CCB-8172-928B99A8D3F7}" presName="vert1" presStyleCnt="0"/>
      <dgm:spPr/>
    </dgm:pt>
    <dgm:pt modelId="{A2F0137C-B6E2-464E-AAC9-5309DC884BD9}" type="pres">
      <dgm:prSet presAssocID="{E7D9A092-2B17-40D6-938C-0A56A42DEA97}" presName="thickLine" presStyleLbl="alignNode1" presStyleIdx="4" presStyleCnt="8"/>
      <dgm:spPr/>
    </dgm:pt>
    <dgm:pt modelId="{8AB417AC-6F43-49F9-AA42-F5CD4C9BE710}" type="pres">
      <dgm:prSet presAssocID="{E7D9A092-2B17-40D6-938C-0A56A42DEA97}" presName="horz1" presStyleCnt="0"/>
      <dgm:spPr/>
    </dgm:pt>
    <dgm:pt modelId="{AD6AD567-FA48-4473-A093-8702140F58D4}" type="pres">
      <dgm:prSet presAssocID="{E7D9A092-2B17-40D6-938C-0A56A42DEA97}" presName="tx1" presStyleLbl="revTx" presStyleIdx="4" presStyleCnt="8"/>
      <dgm:spPr/>
    </dgm:pt>
    <dgm:pt modelId="{5CA8594C-BFB9-4DB3-B0A4-51CADC3EB056}" type="pres">
      <dgm:prSet presAssocID="{E7D9A092-2B17-40D6-938C-0A56A42DEA97}" presName="vert1" presStyleCnt="0"/>
      <dgm:spPr/>
    </dgm:pt>
    <dgm:pt modelId="{9DE40D7F-59EB-4444-B99F-EC6BB33E3124}" type="pres">
      <dgm:prSet presAssocID="{BF9FE154-A300-45EF-BA17-9BFAD60554AE}" presName="thickLine" presStyleLbl="alignNode1" presStyleIdx="5" presStyleCnt="8"/>
      <dgm:spPr/>
    </dgm:pt>
    <dgm:pt modelId="{B5B35CB4-2610-45C4-81B7-06AB428F5265}" type="pres">
      <dgm:prSet presAssocID="{BF9FE154-A300-45EF-BA17-9BFAD60554AE}" presName="horz1" presStyleCnt="0"/>
      <dgm:spPr/>
    </dgm:pt>
    <dgm:pt modelId="{E2512176-5DA7-473E-81D7-3A8452EEDF04}" type="pres">
      <dgm:prSet presAssocID="{BF9FE154-A300-45EF-BA17-9BFAD60554AE}" presName="tx1" presStyleLbl="revTx" presStyleIdx="5" presStyleCnt="8"/>
      <dgm:spPr/>
    </dgm:pt>
    <dgm:pt modelId="{CA7EED05-A62D-43E4-935A-EAFF0D7952D6}" type="pres">
      <dgm:prSet presAssocID="{BF9FE154-A300-45EF-BA17-9BFAD60554AE}" presName="vert1" presStyleCnt="0"/>
      <dgm:spPr/>
    </dgm:pt>
    <dgm:pt modelId="{BD7D7B7F-9AB3-48DE-820D-FB042B86F25E}" type="pres">
      <dgm:prSet presAssocID="{74D0C757-8502-49A7-8E88-B65D6C4E060E}" presName="thickLine" presStyleLbl="alignNode1" presStyleIdx="6" presStyleCnt="8"/>
      <dgm:spPr/>
    </dgm:pt>
    <dgm:pt modelId="{A805BEA4-29B8-4174-A6DA-4D1FDDC605DD}" type="pres">
      <dgm:prSet presAssocID="{74D0C757-8502-49A7-8E88-B65D6C4E060E}" presName="horz1" presStyleCnt="0"/>
      <dgm:spPr/>
    </dgm:pt>
    <dgm:pt modelId="{EB0F6A0C-B6B5-4690-8F5C-93F2F8E564AD}" type="pres">
      <dgm:prSet presAssocID="{74D0C757-8502-49A7-8E88-B65D6C4E060E}" presName="tx1" presStyleLbl="revTx" presStyleIdx="6" presStyleCnt="8"/>
      <dgm:spPr/>
    </dgm:pt>
    <dgm:pt modelId="{2A4D3EF2-6142-4111-94F3-B99FE5E3AA24}" type="pres">
      <dgm:prSet presAssocID="{74D0C757-8502-49A7-8E88-B65D6C4E060E}" presName="vert1" presStyleCnt="0"/>
      <dgm:spPr/>
    </dgm:pt>
    <dgm:pt modelId="{1D8E0004-4CD5-431E-A8B8-15994FA2F1F4}" type="pres">
      <dgm:prSet presAssocID="{29A727D2-47F1-4C59-8FF8-A1377F1D6908}" presName="thickLine" presStyleLbl="alignNode1" presStyleIdx="7" presStyleCnt="8"/>
      <dgm:spPr/>
    </dgm:pt>
    <dgm:pt modelId="{C573FA40-5308-41D8-851D-9F6C2E734566}" type="pres">
      <dgm:prSet presAssocID="{29A727D2-47F1-4C59-8FF8-A1377F1D6908}" presName="horz1" presStyleCnt="0"/>
      <dgm:spPr/>
    </dgm:pt>
    <dgm:pt modelId="{F97D62AD-FA6A-46ED-A46D-1CF05CC6AA9E}" type="pres">
      <dgm:prSet presAssocID="{29A727D2-47F1-4C59-8FF8-A1377F1D6908}" presName="tx1" presStyleLbl="revTx" presStyleIdx="7" presStyleCnt="8"/>
      <dgm:spPr/>
    </dgm:pt>
    <dgm:pt modelId="{9F969D29-C875-4D48-9513-21A2DD59C820}" type="pres">
      <dgm:prSet presAssocID="{29A727D2-47F1-4C59-8FF8-A1377F1D6908}" presName="vert1" presStyleCnt="0"/>
      <dgm:spPr/>
    </dgm:pt>
  </dgm:ptLst>
  <dgm:cxnLst>
    <dgm:cxn modelId="{1372E801-5C8E-4C5F-B5FE-B7770E9A3C55}" type="presOf" srcId="{A61E8856-E711-49E2-9E6A-214C273B0A56}" destId="{C3B477E8-E837-423F-B290-EB286456918D}" srcOrd="0" destOrd="0" presId="urn:microsoft.com/office/officeart/2008/layout/LinedList"/>
    <dgm:cxn modelId="{A04A7F18-F631-421F-93D0-7756AEFA7284}" type="presOf" srcId="{74D0C757-8502-49A7-8E88-B65D6C4E060E}" destId="{EB0F6A0C-B6B5-4690-8F5C-93F2F8E564AD}" srcOrd="0" destOrd="0" presId="urn:microsoft.com/office/officeart/2008/layout/LinedList"/>
    <dgm:cxn modelId="{97044232-0DDA-4FD5-BA90-1C312597DA0B}" type="presOf" srcId="{22F6593D-E083-41A1-9A58-7E092D10612D}" destId="{D8E91C67-6CA7-42DC-A4ED-5FE276CED5F6}" srcOrd="0" destOrd="0" presId="urn:microsoft.com/office/officeart/2008/layout/LinedList"/>
    <dgm:cxn modelId="{A76E383A-A6AB-4CCC-A684-1CBDB97B884B}" srcId="{226D61A4-A558-4735-BBCA-8D22601CFE24}" destId="{BF9FE154-A300-45EF-BA17-9BFAD60554AE}" srcOrd="5" destOrd="0" parTransId="{0BAF104F-E9B3-42EF-AD51-838EECD3794A}" sibTransId="{503C2E6E-1DC2-4354-A759-FA336CFAC8CF}"/>
    <dgm:cxn modelId="{5653B05F-2CE9-44A1-A195-4A32388664D9}" type="presOf" srcId="{5345512C-D0F6-4111-A7F2-63098701BF0C}" destId="{F9D7705F-F4F0-4AC0-A9D5-299D7255B7F9}" srcOrd="0" destOrd="0" presId="urn:microsoft.com/office/officeart/2008/layout/LinedList"/>
    <dgm:cxn modelId="{D744ED53-9461-4666-82F6-E78E51076798}" type="presOf" srcId="{226D61A4-A558-4735-BBCA-8D22601CFE24}" destId="{CC804676-D582-4EFE-B819-140AD4C6BF5A}" srcOrd="0" destOrd="0" presId="urn:microsoft.com/office/officeart/2008/layout/LinedList"/>
    <dgm:cxn modelId="{E545F383-CAEE-405F-B17E-67228AFC500C}" srcId="{226D61A4-A558-4735-BBCA-8D22601CFE24}" destId="{81278B9F-0EAE-4CCB-8172-928B99A8D3F7}" srcOrd="3" destOrd="0" parTransId="{266E9930-A1B4-4491-97A7-E06D48A7A5B9}" sibTransId="{719A93C9-E816-4727-98CC-ECAD8F535ABC}"/>
    <dgm:cxn modelId="{9DF7CD8E-FAB8-4194-8993-3E9E7E010B2A}" type="presOf" srcId="{29A727D2-47F1-4C59-8FF8-A1377F1D6908}" destId="{F97D62AD-FA6A-46ED-A46D-1CF05CC6AA9E}" srcOrd="0" destOrd="0" presId="urn:microsoft.com/office/officeart/2008/layout/LinedList"/>
    <dgm:cxn modelId="{56C45F95-C63C-4466-9CE3-60C7210E4B04}" srcId="{226D61A4-A558-4735-BBCA-8D22601CFE24}" destId="{74D0C757-8502-49A7-8E88-B65D6C4E060E}" srcOrd="6" destOrd="0" parTransId="{285ADB4D-2BBE-43EB-8529-B51C53518CFC}" sibTransId="{1938E0B2-7735-4156-821F-F200DA5FF0B7}"/>
    <dgm:cxn modelId="{CFA3B19F-0CB7-456D-91EB-6951366BAFAB}" type="presOf" srcId="{81278B9F-0EAE-4CCB-8172-928B99A8D3F7}" destId="{61436CC4-CFF6-40C5-9C85-80EB1B599F4C}" srcOrd="0" destOrd="0" presId="urn:microsoft.com/office/officeart/2008/layout/LinedList"/>
    <dgm:cxn modelId="{E0FBDBA2-10A5-446B-9326-A7108223DD7E}" type="presOf" srcId="{E7D9A092-2B17-40D6-938C-0A56A42DEA97}" destId="{AD6AD567-FA48-4473-A093-8702140F58D4}" srcOrd="0" destOrd="0" presId="urn:microsoft.com/office/officeart/2008/layout/LinedList"/>
    <dgm:cxn modelId="{5E4505AF-5F4F-4992-88C3-1BD58AC1A94C}" srcId="{226D61A4-A558-4735-BBCA-8D22601CFE24}" destId="{5345512C-D0F6-4111-A7F2-63098701BF0C}" srcOrd="0" destOrd="0" parTransId="{B2F21114-D89D-47DE-ADEC-92DCF3CB2E6D}" sibTransId="{9C687A31-CC28-4A29-AAD2-24D1D5C9FDEA}"/>
    <dgm:cxn modelId="{A393C5D4-EB27-43A3-9C96-99E2B84A42E0}" type="presOf" srcId="{BF9FE154-A300-45EF-BA17-9BFAD60554AE}" destId="{E2512176-5DA7-473E-81D7-3A8452EEDF04}" srcOrd="0" destOrd="0" presId="urn:microsoft.com/office/officeart/2008/layout/LinedList"/>
    <dgm:cxn modelId="{5C866DD5-7850-48A2-9546-5F9DE2C77ECC}" srcId="{226D61A4-A558-4735-BBCA-8D22601CFE24}" destId="{22F6593D-E083-41A1-9A58-7E092D10612D}" srcOrd="1" destOrd="0" parTransId="{A66DE3E0-1655-460B-AE30-70471E037679}" sibTransId="{637E9410-23B6-453B-AB8A-13DA9819D440}"/>
    <dgm:cxn modelId="{705439E6-55AF-4344-A1DB-7B22F27B83B3}" srcId="{226D61A4-A558-4735-BBCA-8D22601CFE24}" destId="{E7D9A092-2B17-40D6-938C-0A56A42DEA97}" srcOrd="4" destOrd="0" parTransId="{FE315756-B2C6-4965-9433-0517B972F9DA}" sibTransId="{C86D5F81-9CE6-4466-BC35-39E5F2C47410}"/>
    <dgm:cxn modelId="{F4BC76EC-253F-43E7-BCCE-D547EAF33FCE}" srcId="{226D61A4-A558-4735-BBCA-8D22601CFE24}" destId="{A61E8856-E711-49E2-9E6A-214C273B0A56}" srcOrd="2" destOrd="0" parTransId="{320BCA5F-E336-4077-B8E8-7631725342E0}" sibTransId="{CBD5BDFA-6414-4626-B67B-A2C5C2349427}"/>
    <dgm:cxn modelId="{914240EF-A586-4EF8-A194-CEDEA0AA83C3}" srcId="{226D61A4-A558-4735-BBCA-8D22601CFE24}" destId="{29A727D2-47F1-4C59-8FF8-A1377F1D6908}" srcOrd="7" destOrd="0" parTransId="{0E15CD8E-6269-4CED-B25E-EE13C7032C39}" sibTransId="{B3F00356-D081-47A4-9BF9-76DDFFCC14BD}"/>
    <dgm:cxn modelId="{05EBBB13-E23A-4C49-83F5-F9707C8AA07C}" type="presParOf" srcId="{CC804676-D582-4EFE-B819-140AD4C6BF5A}" destId="{F7D052E2-BD03-4DFD-8003-6F78B4315123}" srcOrd="0" destOrd="0" presId="urn:microsoft.com/office/officeart/2008/layout/LinedList"/>
    <dgm:cxn modelId="{B9D5D5EF-C64C-4C9E-9B19-5139D8365755}" type="presParOf" srcId="{CC804676-D582-4EFE-B819-140AD4C6BF5A}" destId="{4B3F8203-0214-41B0-B751-911E01012634}" srcOrd="1" destOrd="0" presId="urn:microsoft.com/office/officeart/2008/layout/LinedList"/>
    <dgm:cxn modelId="{7A642554-A62B-45B2-ACC6-86A561A16E6D}" type="presParOf" srcId="{4B3F8203-0214-41B0-B751-911E01012634}" destId="{F9D7705F-F4F0-4AC0-A9D5-299D7255B7F9}" srcOrd="0" destOrd="0" presId="urn:microsoft.com/office/officeart/2008/layout/LinedList"/>
    <dgm:cxn modelId="{BEEA210F-40E7-4562-B35B-1700AA954F78}" type="presParOf" srcId="{4B3F8203-0214-41B0-B751-911E01012634}" destId="{0B85C71B-4D19-4E25-8BC3-D311412D6436}" srcOrd="1" destOrd="0" presId="urn:microsoft.com/office/officeart/2008/layout/LinedList"/>
    <dgm:cxn modelId="{9C4F9297-00C3-4E34-87A7-6004D1A2BC60}" type="presParOf" srcId="{CC804676-D582-4EFE-B819-140AD4C6BF5A}" destId="{03C87B2F-FF4A-4A0C-9A57-22768301B531}" srcOrd="2" destOrd="0" presId="urn:microsoft.com/office/officeart/2008/layout/LinedList"/>
    <dgm:cxn modelId="{10BB1989-EBCD-450A-96B8-C6B0EDCB0BE6}" type="presParOf" srcId="{CC804676-D582-4EFE-B819-140AD4C6BF5A}" destId="{0D3BFAC9-1F90-4E98-A2E5-4EF40E655E3C}" srcOrd="3" destOrd="0" presId="urn:microsoft.com/office/officeart/2008/layout/LinedList"/>
    <dgm:cxn modelId="{B406FB9B-620B-47DA-ADAC-8BB009782441}" type="presParOf" srcId="{0D3BFAC9-1F90-4E98-A2E5-4EF40E655E3C}" destId="{D8E91C67-6CA7-42DC-A4ED-5FE276CED5F6}" srcOrd="0" destOrd="0" presId="urn:microsoft.com/office/officeart/2008/layout/LinedList"/>
    <dgm:cxn modelId="{7031C336-4BB6-446E-849D-FDC0EE75E4A8}" type="presParOf" srcId="{0D3BFAC9-1F90-4E98-A2E5-4EF40E655E3C}" destId="{9245169C-2D45-48C9-BB44-98372C53C6E5}" srcOrd="1" destOrd="0" presId="urn:microsoft.com/office/officeart/2008/layout/LinedList"/>
    <dgm:cxn modelId="{9588B291-3917-4844-9CC4-72F10A0028AE}" type="presParOf" srcId="{CC804676-D582-4EFE-B819-140AD4C6BF5A}" destId="{FF90BC75-391F-4427-920A-E6AE74713430}" srcOrd="4" destOrd="0" presId="urn:microsoft.com/office/officeart/2008/layout/LinedList"/>
    <dgm:cxn modelId="{36C56261-4EE4-4D32-99BE-B995DC633A75}" type="presParOf" srcId="{CC804676-D582-4EFE-B819-140AD4C6BF5A}" destId="{7D2F6BF2-5DFC-4E28-93B7-EBCA9B78E1B5}" srcOrd="5" destOrd="0" presId="urn:microsoft.com/office/officeart/2008/layout/LinedList"/>
    <dgm:cxn modelId="{3C51A0B6-46CC-4D11-944C-6008B763E23C}" type="presParOf" srcId="{7D2F6BF2-5DFC-4E28-93B7-EBCA9B78E1B5}" destId="{C3B477E8-E837-423F-B290-EB286456918D}" srcOrd="0" destOrd="0" presId="urn:microsoft.com/office/officeart/2008/layout/LinedList"/>
    <dgm:cxn modelId="{E852EB87-1165-4CE6-B0C4-9B00ADDB9C49}" type="presParOf" srcId="{7D2F6BF2-5DFC-4E28-93B7-EBCA9B78E1B5}" destId="{8BB3FE6B-0378-4DE2-8115-EE8BB923ECE4}" srcOrd="1" destOrd="0" presId="urn:microsoft.com/office/officeart/2008/layout/LinedList"/>
    <dgm:cxn modelId="{BC741724-54B4-47B1-A771-DB3A374F1C68}" type="presParOf" srcId="{CC804676-D582-4EFE-B819-140AD4C6BF5A}" destId="{9531D0DB-0532-4481-A918-AD89CDDD82F8}" srcOrd="6" destOrd="0" presId="urn:microsoft.com/office/officeart/2008/layout/LinedList"/>
    <dgm:cxn modelId="{5F6E8E57-24F1-43B1-BC68-50071B532F48}" type="presParOf" srcId="{CC804676-D582-4EFE-B819-140AD4C6BF5A}" destId="{25504482-F0B2-45AE-8B97-FBAAF369B0E0}" srcOrd="7" destOrd="0" presId="urn:microsoft.com/office/officeart/2008/layout/LinedList"/>
    <dgm:cxn modelId="{E5725920-1122-4975-9BD3-ED182A293917}" type="presParOf" srcId="{25504482-F0B2-45AE-8B97-FBAAF369B0E0}" destId="{61436CC4-CFF6-40C5-9C85-80EB1B599F4C}" srcOrd="0" destOrd="0" presId="urn:microsoft.com/office/officeart/2008/layout/LinedList"/>
    <dgm:cxn modelId="{517D89C9-D058-4175-9A16-9A4190A1B0BF}" type="presParOf" srcId="{25504482-F0B2-45AE-8B97-FBAAF369B0E0}" destId="{DF2CC728-8EF9-483A-ADC5-681EABF186CF}" srcOrd="1" destOrd="0" presId="urn:microsoft.com/office/officeart/2008/layout/LinedList"/>
    <dgm:cxn modelId="{358FBE4C-891A-4348-99F2-E64A6B322AB1}" type="presParOf" srcId="{CC804676-D582-4EFE-B819-140AD4C6BF5A}" destId="{A2F0137C-B6E2-464E-AAC9-5309DC884BD9}" srcOrd="8" destOrd="0" presId="urn:microsoft.com/office/officeart/2008/layout/LinedList"/>
    <dgm:cxn modelId="{59C389F1-5C90-465F-B9FA-0ECFE45FA4CF}" type="presParOf" srcId="{CC804676-D582-4EFE-B819-140AD4C6BF5A}" destId="{8AB417AC-6F43-49F9-AA42-F5CD4C9BE710}" srcOrd="9" destOrd="0" presId="urn:microsoft.com/office/officeart/2008/layout/LinedList"/>
    <dgm:cxn modelId="{11064BD6-B35C-438D-BE90-63DA382F8C75}" type="presParOf" srcId="{8AB417AC-6F43-49F9-AA42-F5CD4C9BE710}" destId="{AD6AD567-FA48-4473-A093-8702140F58D4}" srcOrd="0" destOrd="0" presId="urn:microsoft.com/office/officeart/2008/layout/LinedList"/>
    <dgm:cxn modelId="{720F935B-E366-4F73-B7EA-2DF2D5D3A027}" type="presParOf" srcId="{8AB417AC-6F43-49F9-AA42-F5CD4C9BE710}" destId="{5CA8594C-BFB9-4DB3-B0A4-51CADC3EB056}" srcOrd="1" destOrd="0" presId="urn:microsoft.com/office/officeart/2008/layout/LinedList"/>
    <dgm:cxn modelId="{46D32CB7-0B27-4390-A163-A022780A0F11}" type="presParOf" srcId="{CC804676-D582-4EFE-B819-140AD4C6BF5A}" destId="{9DE40D7F-59EB-4444-B99F-EC6BB33E3124}" srcOrd="10" destOrd="0" presId="urn:microsoft.com/office/officeart/2008/layout/LinedList"/>
    <dgm:cxn modelId="{30640AEA-E46E-46DF-A6C4-270605DA58D6}" type="presParOf" srcId="{CC804676-D582-4EFE-B819-140AD4C6BF5A}" destId="{B5B35CB4-2610-45C4-81B7-06AB428F5265}" srcOrd="11" destOrd="0" presId="urn:microsoft.com/office/officeart/2008/layout/LinedList"/>
    <dgm:cxn modelId="{FD6D1375-3A03-4803-B177-0A6BB2D74FBA}" type="presParOf" srcId="{B5B35CB4-2610-45C4-81B7-06AB428F5265}" destId="{E2512176-5DA7-473E-81D7-3A8452EEDF04}" srcOrd="0" destOrd="0" presId="urn:microsoft.com/office/officeart/2008/layout/LinedList"/>
    <dgm:cxn modelId="{D9DA51EF-3261-4F28-8155-CD4A89E47FCA}" type="presParOf" srcId="{B5B35CB4-2610-45C4-81B7-06AB428F5265}" destId="{CA7EED05-A62D-43E4-935A-EAFF0D7952D6}" srcOrd="1" destOrd="0" presId="urn:microsoft.com/office/officeart/2008/layout/LinedList"/>
    <dgm:cxn modelId="{32013151-68AB-495F-882D-BC717AA1FC47}" type="presParOf" srcId="{CC804676-D582-4EFE-B819-140AD4C6BF5A}" destId="{BD7D7B7F-9AB3-48DE-820D-FB042B86F25E}" srcOrd="12" destOrd="0" presId="urn:microsoft.com/office/officeart/2008/layout/LinedList"/>
    <dgm:cxn modelId="{721206F7-265C-4112-97A5-7BC16B72E176}" type="presParOf" srcId="{CC804676-D582-4EFE-B819-140AD4C6BF5A}" destId="{A805BEA4-29B8-4174-A6DA-4D1FDDC605DD}" srcOrd="13" destOrd="0" presId="urn:microsoft.com/office/officeart/2008/layout/LinedList"/>
    <dgm:cxn modelId="{104B93FE-26AD-4624-A728-38D2C2203C85}" type="presParOf" srcId="{A805BEA4-29B8-4174-A6DA-4D1FDDC605DD}" destId="{EB0F6A0C-B6B5-4690-8F5C-93F2F8E564AD}" srcOrd="0" destOrd="0" presId="urn:microsoft.com/office/officeart/2008/layout/LinedList"/>
    <dgm:cxn modelId="{ECD39DCC-D559-43DA-99FC-EFC78045DEE7}" type="presParOf" srcId="{A805BEA4-29B8-4174-A6DA-4D1FDDC605DD}" destId="{2A4D3EF2-6142-4111-94F3-B99FE5E3AA24}" srcOrd="1" destOrd="0" presId="urn:microsoft.com/office/officeart/2008/layout/LinedList"/>
    <dgm:cxn modelId="{C374A378-FD5F-4751-BA69-A449760A6C19}" type="presParOf" srcId="{CC804676-D582-4EFE-B819-140AD4C6BF5A}" destId="{1D8E0004-4CD5-431E-A8B8-15994FA2F1F4}" srcOrd="14" destOrd="0" presId="urn:microsoft.com/office/officeart/2008/layout/LinedList"/>
    <dgm:cxn modelId="{2AA382D8-2D60-49E0-A1EC-3AC178BD8652}" type="presParOf" srcId="{CC804676-D582-4EFE-B819-140AD4C6BF5A}" destId="{C573FA40-5308-41D8-851D-9F6C2E734566}" srcOrd="15" destOrd="0" presId="urn:microsoft.com/office/officeart/2008/layout/LinedList"/>
    <dgm:cxn modelId="{4094454B-4AAF-4717-845B-AE7B976B417F}" type="presParOf" srcId="{C573FA40-5308-41D8-851D-9F6C2E734566}" destId="{F97D62AD-FA6A-46ED-A46D-1CF05CC6AA9E}" srcOrd="0" destOrd="0" presId="urn:microsoft.com/office/officeart/2008/layout/LinedList"/>
    <dgm:cxn modelId="{D858CA34-0217-4B95-B758-5472C05A7E05}" type="presParOf" srcId="{C573FA40-5308-41D8-851D-9F6C2E734566}" destId="{9F969D29-C875-4D48-9513-21A2DD59C8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A10B0-434B-4A49-B619-ED044D44E0E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967C4F-5044-4623-A168-B9A399812CDA}">
      <dgm:prSet/>
      <dgm:spPr/>
      <dgm:t>
        <a:bodyPr/>
        <a:lstStyle/>
        <a:p>
          <a:r>
            <a:rPr lang="en-US"/>
            <a:t>count    437.000000</a:t>
          </a:r>
        </a:p>
      </dgm:t>
    </dgm:pt>
    <dgm:pt modelId="{E1DFB7B7-FB43-44CD-90AF-3EE835E6A52D}" type="parTrans" cxnId="{E5A00970-D6C2-4D76-970C-0BBE0FF43E48}">
      <dgm:prSet/>
      <dgm:spPr/>
      <dgm:t>
        <a:bodyPr/>
        <a:lstStyle/>
        <a:p>
          <a:endParaRPr lang="en-US"/>
        </a:p>
      </dgm:t>
    </dgm:pt>
    <dgm:pt modelId="{6DC57CE8-DA44-41AE-A1E6-CFFAFE4CC047}" type="sibTrans" cxnId="{E5A00970-D6C2-4D76-970C-0BBE0FF43E48}">
      <dgm:prSet/>
      <dgm:spPr/>
      <dgm:t>
        <a:bodyPr/>
        <a:lstStyle/>
        <a:p>
          <a:endParaRPr lang="en-US"/>
        </a:p>
      </dgm:t>
    </dgm:pt>
    <dgm:pt modelId="{64A1FF66-3854-42DA-B7D9-7E4BE87920F4}">
      <dgm:prSet/>
      <dgm:spPr/>
      <dgm:t>
        <a:bodyPr/>
        <a:lstStyle/>
        <a:p>
          <a:r>
            <a:rPr lang="en-US"/>
            <a:t>mean       0.114171</a:t>
          </a:r>
        </a:p>
      </dgm:t>
    </dgm:pt>
    <dgm:pt modelId="{CEA6B003-8BBE-4DE3-8585-61C3608100C7}" type="parTrans" cxnId="{D5088562-0118-498C-BBB6-706B4DCABE2A}">
      <dgm:prSet/>
      <dgm:spPr/>
      <dgm:t>
        <a:bodyPr/>
        <a:lstStyle/>
        <a:p>
          <a:endParaRPr lang="en-US"/>
        </a:p>
      </dgm:t>
    </dgm:pt>
    <dgm:pt modelId="{14676F90-557E-49AE-8C29-2C56A50DE786}" type="sibTrans" cxnId="{D5088562-0118-498C-BBB6-706B4DCABE2A}">
      <dgm:prSet/>
      <dgm:spPr/>
      <dgm:t>
        <a:bodyPr/>
        <a:lstStyle/>
        <a:p>
          <a:endParaRPr lang="en-US"/>
        </a:p>
      </dgm:t>
    </dgm:pt>
    <dgm:pt modelId="{165ED1BB-1C34-4D85-91BB-F8BE42333E6B}">
      <dgm:prSet/>
      <dgm:spPr/>
      <dgm:t>
        <a:bodyPr/>
        <a:lstStyle/>
        <a:p>
          <a:r>
            <a:rPr lang="en-US"/>
            <a:t>std        0.027445</a:t>
          </a:r>
        </a:p>
      </dgm:t>
    </dgm:pt>
    <dgm:pt modelId="{D35C89AB-00C4-4F0E-8FFB-A200A9F57A07}" type="parTrans" cxnId="{C1381965-D391-44A5-B05F-64919FBD0B58}">
      <dgm:prSet/>
      <dgm:spPr/>
      <dgm:t>
        <a:bodyPr/>
        <a:lstStyle/>
        <a:p>
          <a:endParaRPr lang="en-US"/>
        </a:p>
      </dgm:t>
    </dgm:pt>
    <dgm:pt modelId="{CF575568-0CCF-4E19-B32A-238A58084505}" type="sibTrans" cxnId="{C1381965-D391-44A5-B05F-64919FBD0B58}">
      <dgm:prSet/>
      <dgm:spPr/>
      <dgm:t>
        <a:bodyPr/>
        <a:lstStyle/>
        <a:p>
          <a:endParaRPr lang="en-US"/>
        </a:p>
      </dgm:t>
    </dgm:pt>
    <dgm:pt modelId="{A5A4D8AB-3E13-4FEC-B760-8FD9E848928A}">
      <dgm:prSet/>
      <dgm:spPr/>
      <dgm:t>
        <a:bodyPr/>
        <a:lstStyle/>
        <a:p>
          <a:r>
            <a:rPr lang="en-US"/>
            <a:t>min        0.070500</a:t>
          </a:r>
        </a:p>
      </dgm:t>
    </dgm:pt>
    <dgm:pt modelId="{1EA8914F-41A6-4E74-88F4-0D8DE87314CA}" type="parTrans" cxnId="{3AC6066B-7715-40A9-BB9D-72FA4D833963}">
      <dgm:prSet/>
      <dgm:spPr/>
      <dgm:t>
        <a:bodyPr/>
        <a:lstStyle/>
        <a:p>
          <a:endParaRPr lang="en-US"/>
        </a:p>
      </dgm:t>
    </dgm:pt>
    <dgm:pt modelId="{0D324B3F-01E8-4050-9951-0900386AB2E1}" type="sibTrans" cxnId="{3AC6066B-7715-40A9-BB9D-72FA4D833963}">
      <dgm:prSet/>
      <dgm:spPr/>
      <dgm:t>
        <a:bodyPr/>
        <a:lstStyle/>
        <a:p>
          <a:endParaRPr lang="en-US"/>
        </a:p>
      </dgm:t>
    </dgm:pt>
    <dgm:pt modelId="{FE42F864-A950-4D05-8DE3-26D9C681E828}">
      <dgm:prSet/>
      <dgm:spPr/>
      <dgm:t>
        <a:bodyPr/>
        <a:lstStyle/>
        <a:p>
          <a:r>
            <a:rPr lang="en-US"/>
            <a:t>25%        0.089400</a:t>
          </a:r>
        </a:p>
      </dgm:t>
    </dgm:pt>
    <dgm:pt modelId="{8F4E90E2-AB25-4F34-BBE0-8DF723613B83}" type="parTrans" cxnId="{883802DA-1065-4FDA-9BAA-34CB1642DB30}">
      <dgm:prSet/>
      <dgm:spPr/>
      <dgm:t>
        <a:bodyPr/>
        <a:lstStyle/>
        <a:p>
          <a:endParaRPr lang="en-US"/>
        </a:p>
      </dgm:t>
    </dgm:pt>
    <dgm:pt modelId="{9628ABE2-B41F-4C7A-90CD-B81937A23E93}" type="sibTrans" cxnId="{883802DA-1065-4FDA-9BAA-34CB1642DB30}">
      <dgm:prSet/>
      <dgm:spPr/>
      <dgm:t>
        <a:bodyPr/>
        <a:lstStyle/>
        <a:p>
          <a:endParaRPr lang="en-US"/>
        </a:p>
      </dgm:t>
    </dgm:pt>
    <dgm:pt modelId="{4AC52831-6777-46DD-9BD5-914776FA5050}">
      <dgm:prSet/>
      <dgm:spPr/>
      <dgm:t>
        <a:bodyPr/>
        <a:lstStyle/>
        <a:p>
          <a:r>
            <a:rPr lang="en-US"/>
            <a:t>50%        0.115800</a:t>
          </a:r>
        </a:p>
      </dgm:t>
    </dgm:pt>
    <dgm:pt modelId="{0A8CC3B3-3812-41B8-BAD3-AE0A0A5A9D46}" type="parTrans" cxnId="{60777DD3-4387-477F-A658-5F6E0651AA4F}">
      <dgm:prSet/>
      <dgm:spPr/>
      <dgm:t>
        <a:bodyPr/>
        <a:lstStyle/>
        <a:p>
          <a:endParaRPr lang="en-US"/>
        </a:p>
      </dgm:t>
    </dgm:pt>
    <dgm:pt modelId="{A42416DD-DEA8-4C7D-9B09-26650BF54C99}" type="sibTrans" cxnId="{60777DD3-4387-477F-A658-5F6E0651AA4F}">
      <dgm:prSet/>
      <dgm:spPr/>
      <dgm:t>
        <a:bodyPr/>
        <a:lstStyle/>
        <a:p>
          <a:endParaRPr lang="en-US"/>
        </a:p>
      </dgm:t>
    </dgm:pt>
    <dgm:pt modelId="{5ADD345A-5136-4D05-871F-B885EE63538D}">
      <dgm:prSet/>
      <dgm:spPr/>
      <dgm:t>
        <a:bodyPr/>
        <a:lstStyle/>
        <a:p>
          <a:r>
            <a:rPr lang="en-US"/>
            <a:t>75%        0.134800</a:t>
          </a:r>
        </a:p>
      </dgm:t>
    </dgm:pt>
    <dgm:pt modelId="{53B5FE61-7AFD-42EB-B313-671DCB9323AC}" type="parTrans" cxnId="{924407CB-3F9D-4AFB-9B9C-DE6FC9F8A617}">
      <dgm:prSet/>
      <dgm:spPr/>
      <dgm:t>
        <a:bodyPr/>
        <a:lstStyle/>
        <a:p>
          <a:endParaRPr lang="en-US"/>
        </a:p>
      </dgm:t>
    </dgm:pt>
    <dgm:pt modelId="{37020AF9-A5D4-4D89-9F6E-77A5B7BE55F0}" type="sibTrans" cxnId="{924407CB-3F9D-4AFB-9B9C-DE6FC9F8A617}">
      <dgm:prSet/>
      <dgm:spPr/>
      <dgm:t>
        <a:bodyPr/>
        <a:lstStyle/>
        <a:p>
          <a:endParaRPr lang="en-US"/>
        </a:p>
      </dgm:t>
    </dgm:pt>
    <dgm:pt modelId="{45D65515-8606-47E8-B629-6E744E9EF97B}">
      <dgm:prSet/>
      <dgm:spPr/>
      <dgm:t>
        <a:bodyPr/>
        <a:lstStyle/>
        <a:p>
          <a:r>
            <a:rPr lang="en-US"/>
            <a:t>max        0.201700</a:t>
          </a:r>
        </a:p>
      </dgm:t>
    </dgm:pt>
    <dgm:pt modelId="{6E5307C5-F827-482F-8AA2-E5ED1F241A42}" type="parTrans" cxnId="{C591C23E-71D0-4637-8E92-55492AB11F7F}">
      <dgm:prSet/>
      <dgm:spPr/>
      <dgm:t>
        <a:bodyPr/>
        <a:lstStyle/>
        <a:p>
          <a:endParaRPr lang="en-US"/>
        </a:p>
      </dgm:t>
    </dgm:pt>
    <dgm:pt modelId="{80EC2575-341E-4A7C-8136-1ECD4D3E604D}" type="sibTrans" cxnId="{C591C23E-71D0-4637-8E92-55492AB11F7F}">
      <dgm:prSet/>
      <dgm:spPr/>
      <dgm:t>
        <a:bodyPr/>
        <a:lstStyle/>
        <a:p>
          <a:endParaRPr lang="en-US"/>
        </a:p>
      </dgm:t>
    </dgm:pt>
    <dgm:pt modelId="{7B83BC3A-771B-4291-B0F3-201F1372D0BC}" type="pres">
      <dgm:prSet presAssocID="{EF4A10B0-434B-4A49-B619-ED044D44E0E0}" presName="vert0" presStyleCnt="0">
        <dgm:presLayoutVars>
          <dgm:dir/>
          <dgm:animOne val="branch"/>
          <dgm:animLvl val="lvl"/>
        </dgm:presLayoutVars>
      </dgm:prSet>
      <dgm:spPr/>
    </dgm:pt>
    <dgm:pt modelId="{F3A99415-1B17-42C4-A662-6E5524622787}" type="pres">
      <dgm:prSet presAssocID="{5C967C4F-5044-4623-A168-B9A399812CDA}" presName="thickLine" presStyleLbl="alignNode1" presStyleIdx="0" presStyleCnt="8"/>
      <dgm:spPr/>
    </dgm:pt>
    <dgm:pt modelId="{9D9CEA6A-CCC4-465F-BD70-3E73F794267E}" type="pres">
      <dgm:prSet presAssocID="{5C967C4F-5044-4623-A168-B9A399812CDA}" presName="horz1" presStyleCnt="0"/>
      <dgm:spPr/>
    </dgm:pt>
    <dgm:pt modelId="{F175EA06-1B1B-446C-A502-359E133CD14F}" type="pres">
      <dgm:prSet presAssocID="{5C967C4F-5044-4623-A168-B9A399812CDA}" presName="tx1" presStyleLbl="revTx" presStyleIdx="0" presStyleCnt="8"/>
      <dgm:spPr/>
    </dgm:pt>
    <dgm:pt modelId="{9B0ED02A-FB3F-48B5-990A-07C1F5C96CF7}" type="pres">
      <dgm:prSet presAssocID="{5C967C4F-5044-4623-A168-B9A399812CDA}" presName="vert1" presStyleCnt="0"/>
      <dgm:spPr/>
    </dgm:pt>
    <dgm:pt modelId="{76298107-C528-477E-85FD-AF72D65E199D}" type="pres">
      <dgm:prSet presAssocID="{64A1FF66-3854-42DA-B7D9-7E4BE87920F4}" presName="thickLine" presStyleLbl="alignNode1" presStyleIdx="1" presStyleCnt="8"/>
      <dgm:spPr/>
    </dgm:pt>
    <dgm:pt modelId="{C802EE6E-F686-4BB0-8968-B424904F3C98}" type="pres">
      <dgm:prSet presAssocID="{64A1FF66-3854-42DA-B7D9-7E4BE87920F4}" presName="horz1" presStyleCnt="0"/>
      <dgm:spPr/>
    </dgm:pt>
    <dgm:pt modelId="{7584525C-643E-4FE9-AAED-1C2BE082C530}" type="pres">
      <dgm:prSet presAssocID="{64A1FF66-3854-42DA-B7D9-7E4BE87920F4}" presName="tx1" presStyleLbl="revTx" presStyleIdx="1" presStyleCnt="8"/>
      <dgm:spPr/>
    </dgm:pt>
    <dgm:pt modelId="{9370A82D-227E-49EA-A5E2-19D20E3A4296}" type="pres">
      <dgm:prSet presAssocID="{64A1FF66-3854-42DA-B7D9-7E4BE87920F4}" presName="vert1" presStyleCnt="0"/>
      <dgm:spPr/>
    </dgm:pt>
    <dgm:pt modelId="{7FDC1AB7-15E4-47AD-A124-287A42BA0D70}" type="pres">
      <dgm:prSet presAssocID="{165ED1BB-1C34-4D85-91BB-F8BE42333E6B}" presName="thickLine" presStyleLbl="alignNode1" presStyleIdx="2" presStyleCnt="8"/>
      <dgm:spPr/>
    </dgm:pt>
    <dgm:pt modelId="{E6685078-631F-4697-8B11-8E8A2723AB92}" type="pres">
      <dgm:prSet presAssocID="{165ED1BB-1C34-4D85-91BB-F8BE42333E6B}" presName="horz1" presStyleCnt="0"/>
      <dgm:spPr/>
    </dgm:pt>
    <dgm:pt modelId="{A14AE70A-329E-4975-BC49-1BA895E75142}" type="pres">
      <dgm:prSet presAssocID="{165ED1BB-1C34-4D85-91BB-F8BE42333E6B}" presName="tx1" presStyleLbl="revTx" presStyleIdx="2" presStyleCnt="8"/>
      <dgm:spPr/>
    </dgm:pt>
    <dgm:pt modelId="{884540D5-ED7E-4A65-9526-C3F85335B855}" type="pres">
      <dgm:prSet presAssocID="{165ED1BB-1C34-4D85-91BB-F8BE42333E6B}" presName="vert1" presStyleCnt="0"/>
      <dgm:spPr/>
    </dgm:pt>
    <dgm:pt modelId="{23352EA7-14A4-433F-9847-9C378F70FD8C}" type="pres">
      <dgm:prSet presAssocID="{A5A4D8AB-3E13-4FEC-B760-8FD9E848928A}" presName="thickLine" presStyleLbl="alignNode1" presStyleIdx="3" presStyleCnt="8"/>
      <dgm:spPr/>
    </dgm:pt>
    <dgm:pt modelId="{28E30D9C-0E2D-454C-8D06-4CB73B505CE3}" type="pres">
      <dgm:prSet presAssocID="{A5A4D8AB-3E13-4FEC-B760-8FD9E848928A}" presName="horz1" presStyleCnt="0"/>
      <dgm:spPr/>
    </dgm:pt>
    <dgm:pt modelId="{655ED182-6857-4461-BBAD-D02472FAC0C5}" type="pres">
      <dgm:prSet presAssocID="{A5A4D8AB-3E13-4FEC-B760-8FD9E848928A}" presName="tx1" presStyleLbl="revTx" presStyleIdx="3" presStyleCnt="8"/>
      <dgm:spPr/>
    </dgm:pt>
    <dgm:pt modelId="{0F37D483-2BAA-4320-B810-3A0F84BFF63E}" type="pres">
      <dgm:prSet presAssocID="{A5A4D8AB-3E13-4FEC-B760-8FD9E848928A}" presName="vert1" presStyleCnt="0"/>
      <dgm:spPr/>
    </dgm:pt>
    <dgm:pt modelId="{C6AF29E9-5926-4742-A49D-3FAEF865A9B4}" type="pres">
      <dgm:prSet presAssocID="{FE42F864-A950-4D05-8DE3-26D9C681E828}" presName="thickLine" presStyleLbl="alignNode1" presStyleIdx="4" presStyleCnt="8"/>
      <dgm:spPr/>
    </dgm:pt>
    <dgm:pt modelId="{9EE554E8-71BB-4E7F-BB50-CAB45F06A93A}" type="pres">
      <dgm:prSet presAssocID="{FE42F864-A950-4D05-8DE3-26D9C681E828}" presName="horz1" presStyleCnt="0"/>
      <dgm:spPr/>
    </dgm:pt>
    <dgm:pt modelId="{2C35897F-D106-475E-B316-EE55D830BEB8}" type="pres">
      <dgm:prSet presAssocID="{FE42F864-A950-4D05-8DE3-26D9C681E828}" presName="tx1" presStyleLbl="revTx" presStyleIdx="4" presStyleCnt="8"/>
      <dgm:spPr/>
    </dgm:pt>
    <dgm:pt modelId="{43F17BEE-54E8-4209-AA1F-A8727B822826}" type="pres">
      <dgm:prSet presAssocID="{FE42F864-A950-4D05-8DE3-26D9C681E828}" presName="vert1" presStyleCnt="0"/>
      <dgm:spPr/>
    </dgm:pt>
    <dgm:pt modelId="{E0D4DC2F-2DB2-4966-8EF5-7FD802071ED9}" type="pres">
      <dgm:prSet presAssocID="{4AC52831-6777-46DD-9BD5-914776FA5050}" presName="thickLine" presStyleLbl="alignNode1" presStyleIdx="5" presStyleCnt="8"/>
      <dgm:spPr/>
    </dgm:pt>
    <dgm:pt modelId="{BAB41782-08CC-4347-8783-1412A3519DCC}" type="pres">
      <dgm:prSet presAssocID="{4AC52831-6777-46DD-9BD5-914776FA5050}" presName="horz1" presStyleCnt="0"/>
      <dgm:spPr/>
    </dgm:pt>
    <dgm:pt modelId="{82951A70-F505-41D5-A622-6CD4F74AF8F7}" type="pres">
      <dgm:prSet presAssocID="{4AC52831-6777-46DD-9BD5-914776FA5050}" presName="tx1" presStyleLbl="revTx" presStyleIdx="5" presStyleCnt="8"/>
      <dgm:spPr/>
    </dgm:pt>
    <dgm:pt modelId="{26235A60-8084-4B77-8BC4-E7D4CBF94547}" type="pres">
      <dgm:prSet presAssocID="{4AC52831-6777-46DD-9BD5-914776FA5050}" presName="vert1" presStyleCnt="0"/>
      <dgm:spPr/>
    </dgm:pt>
    <dgm:pt modelId="{294EB654-7F4B-443E-A602-C71930B8E5D6}" type="pres">
      <dgm:prSet presAssocID="{5ADD345A-5136-4D05-871F-B885EE63538D}" presName="thickLine" presStyleLbl="alignNode1" presStyleIdx="6" presStyleCnt="8"/>
      <dgm:spPr/>
    </dgm:pt>
    <dgm:pt modelId="{643CCFFE-1CF6-42CD-A9E1-26C2B25A5626}" type="pres">
      <dgm:prSet presAssocID="{5ADD345A-5136-4D05-871F-B885EE63538D}" presName="horz1" presStyleCnt="0"/>
      <dgm:spPr/>
    </dgm:pt>
    <dgm:pt modelId="{8AEAEF59-795D-4BA0-9B6F-FB8A17499330}" type="pres">
      <dgm:prSet presAssocID="{5ADD345A-5136-4D05-871F-B885EE63538D}" presName="tx1" presStyleLbl="revTx" presStyleIdx="6" presStyleCnt="8"/>
      <dgm:spPr/>
    </dgm:pt>
    <dgm:pt modelId="{23E4EB39-0BD6-408F-8851-92E31305258B}" type="pres">
      <dgm:prSet presAssocID="{5ADD345A-5136-4D05-871F-B885EE63538D}" presName="vert1" presStyleCnt="0"/>
      <dgm:spPr/>
    </dgm:pt>
    <dgm:pt modelId="{39F102DF-7501-4E6D-B756-2B65E5235031}" type="pres">
      <dgm:prSet presAssocID="{45D65515-8606-47E8-B629-6E744E9EF97B}" presName="thickLine" presStyleLbl="alignNode1" presStyleIdx="7" presStyleCnt="8"/>
      <dgm:spPr/>
    </dgm:pt>
    <dgm:pt modelId="{A7E71F5E-1EBB-4093-A026-671D383C2361}" type="pres">
      <dgm:prSet presAssocID="{45D65515-8606-47E8-B629-6E744E9EF97B}" presName="horz1" presStyleCnt="0"/>
      <dgm:spPr/>
    </dgm:pt>
    <dgm:pt modelId="{D8124ADF-D09B-4DD4-9F21-ECB94F956A9B}" type="pres">
      <dgm:prSet presAssocID="{45D65515-8606-47E8-B629-6E744E9EF97B}" presName="tx1" presStyleLbl="revTx" presStyleIdx="7" presStyleCnt="8"/>
      <dgm:spPr/>
    </dgm:pt>
    <dgm:pt modelId="{77D920E5-587A-4C81-8662-6DBF1D556F9F}" type="pres">
      <dgm:prSet presAssocID="{45D65515-8606-47E8-B629-6E744E9EF97B}" presName="vert1" presStyleCnt="0"/>
      <dgm:spPr/>
    </dgm:pt>
  </dgm:ptLst>
  <dgm:cxnLst>
    <dgm:cxn modelId="{8F0FDB10-05FB-424C-8431-1B06D4E5AB85}" type="presOf" srcId="{165ED1BB-1C34-4D85-91BB-F8BE42333E6B}" destId="{A14AE70A-329E-4975-BC49-1BA895E75142}" srcOrd="0" destOrd="0" presId="urn:microsoft.com/office/officeart/2008/layout/LinedList"/>
    <dgm:cxn modelId="{76D47726-8970-49FE-AE6A-8FB6CDC111AD}" type="presOf" srcId="{4AC52831-6777-46DD-9BD5-914776FA5050}" destId="{82951A70-F505-41D5-A622-6CD4F74AF8F7}" srcOrd="0" destOrd="0" presId="urn:microsoft.com/office/officeart/2008/layout/LinedList"/>
    <dgm:cxn modelId="{DB1B3839-B81D-4916-B979-69F40609E2FD}" type="presOf" srcId="{64A1FF66-3854-42DA-B7D9-7E4BE87920F4}" destId="{7584525C-643E-4FE9-AAED-1C2BE082C530}" srcOrd="0" destOrd="0" presId="urn:microsoft.com/office/officeart/2008/layout/LinedList"/>
    <dgm:cxn modelId="{C591C23E-71D0-4637-8E92-55492AB11F7F}" srcId="{EF4A10B0-434B-4A49-B619-ED044D44E0E0}" destId="{45D65515-8606-47E8-B629-6E744E9EF97B}" srcOrd="7" destOrd="0" parTransId="{6E5307C5-F827-482F-8AA2-E5ED1F241A42}" sibTransId="{80EC2575-341E-4A7C-8136-1ECD4D3E604D}"/>
    <dgm:cxn modelId="{3FEEB660-5345-43DC-BC6F-95397B3449EB}" type="presOf" srcId="{A5A4D8AB-3E13-4FEC-B760-8FD9E848928A}" destId="{655ED182-6857-4461-BBAD-D02472FAC0C5}" srcOrd="0" destOrd="0" presId="urn:microsoft.com/office/officeart/2008/layout/LinedList"/>
    <dgm:cxn modelId="{D5088562-0118-498C-BBB6-706B4DCABE2A}" srcId="{EF4A10B0-434B-4A49-B619-ED044D44E0E0}" destId="{64A1FF66-3854-42DA-B7D9-7E4BE87920F4}" srcOrd="1" destOrd="0" parTransId="{CEA6B003-8BBE-4DE3-8585-61C3608100C7}" sibTransId="{14676F90-557E-49AE-8C29-2C56A50DE786}"/>
    <dgm:cxn modelId="{4E23C864-D2F7-478F-B325-DD9DECFF4335}" type="presOf" srcId="{45D65515-8606-47E8-B629-6E744E9EF97B}" destId="{D8124ADF-D09B-4DD4-9F21-ECB94F956A9B}" srcOrd="0" destOrd="0" presId="urn:microsoft.com/office/officeart/2008/layout/LinedList"/>
    <dgm:cxn modelId="{C1381965-D391-44A5-B05F-64919FBD0B58}" srcId="{EF4A10B0-434B-4A49-B619-ED044D44E0E0}" destId="{165ED1BB-1C34-4D85-91BB-F8BE42333E6B}" srcOrd="2" destOrd="0" parTransId="{D35C89AB-00C4-4F0E-8FFB-A200A9F57A07}" sibTransId="{CF575568-0CCF-4E19-B32A-238A58084505}"/>
    <dgm:cxn modelId="{3AC6066B-7715-40A9-BB9D-72FA4D833963}" srcId="{EF4A10B0-434B-4A49-B619-ED044D44E0E0}" destId="{A5A4D8AB-3E13-4FEC-B760-8FD9E848928A}" srcOrd="3" destOrd="0" parTransId="{1EA8914F-41A6-4E74-88F4-0D8DE87314CA}" sibTransId="{0D324B3F-01E8-4050-9951-0900386AB2E1}"/>
    <dgm:cxn modelId="{E5A00970-D6C2-4D76-970C-0BBE0FF43E48}" srcId="{EF4A10B0-434B-4A49-B619-ED044D44E0E0}" destId="{5C967C4F-5044-4623-A168-B9A399812CDA}" srcOrd="0" destOrd="0" parTransId="{E1DFB7B7-FB43-44CD-90AF-3EE835E6A52D}" sibTransId="{6DC57CE8-DA44-41AE-A1E6-CFFAFE4CC047}"/>
    <dgm:cxn modelId="{867A8E9D-CAEC-4F4D-B784-29CFD02DDD4F}" type="presOf" srcId="{5ADD345A-5136-4D05-871F-B885EE63538D}" destId="{8AEAEF59-795D-4BA0-9B6F-FB8A17499330}" srcOrd="0" destOrd="0" presId="urn:microsoft.com/office/officeart/2008/layout/LinedList"/>
    <dgm:cxn modelId="{14E0FBA7-ACDE-45C6-92D9-3F36BF83594D}" type="presOf" srcId="{EF4A10B0-434B-4A49-B619-ED044D44E0E0}" destId="{7B83BC3A-771B-4291-B0F3-201F1372D0BC}" srcOrd="0" destOrd="0" presId="urn:microsoft.com/office/officeart/2008/layout/LinedList"/>
    <dgm:cxn modelId="{CFAB1BC2-AC96-4B3B-8833-7CA0C573E92C}" type="presOf" srcId="{FE42F864-A950-4D05-8DE3-26D9C681E828}" destId="{2C35897F-D106-475E-B316-EE55D830BEB8}" srcOrd="0" destOrd="0" presId="urn:microsoft.com/office/officeart/2008/layout/LinedList"/>
    <dgm:cxn modelId="{924407CB-3F9D-4AFB-9B9C-DE6FC9F8A617}" srcId="{EF4A10B0-434B-4A49-B619-ED044D44E0E0}" destId="{5ADD345A-5136-4D05-871F-B885EE63538D}" srcOrd="6" destOrd="0" parTransId="{53B5FE61-7AFD-42EB-B313-671DCB9323AC}" sibTransId="{37020AF9-A5D4-4D89-9F6E-77A5B7BE55F0}"/>
    <dgm:cxn modelId="{4A4565CB-AB67-4F48-AF1B-E4BE5069FCD5}" type="presOf" srcId="{5C967C4F-5044-4623-A168-B9A399812CDA}" destId="{F175EA06-1B1B-446C-A502-359E133CD14F}" srcOrd="0" destOrd="0" presId="urn:microsoft.com/office/officeart/2008/layout/LinedList"/>
    <dgm:cxn modelId="{60777DD3-4387-477F-A658-5F6E0651AA4F}" srcId="{EF4A10B0-434B-4A49-B619-ED044D44E0E0}" destId="{4AC52831-6777-46DD-9BD5-914776FA5050}" srcOrd="5" destOrd="0" parTransId="{0A8CC3B3-3812-41B8-BAD3-AE0A0A5A9D46}" sibTransId="{A42416DD-DEA8-4C7D-9B09-26650BF54C99}"/>
    <dgm:cxn modelId="{883802DA-1065-4FDA-9BAA-34CB1642DB30}" srcId="{EF4A10B0-434B-4A49-B619-ED044D44E0E0}" destId="{FE42F864-A950-4D05-8DE3-26D9C681E828}" srcOrd="4" destOrd="0" parTransId="{8F4E90E2-AB25-4F34-BBE0-8DF723613B83}" sibTransId="{9628ABE2-B41F-4C7A-90CD-B81937A23E93}"/>
    <dgm:cxn modelId="{32E92036-0FEB-44CC-B029-EB3A2019BF62}" type="presParOf" srcId="{7B83BC3A-771B-4291-B0F3-201F1372D0BC}" destId="{F3A99415-1B17-42C4-A662-6E5524622787}" srcOrd="0" destOrd="0" presId="urn:microsoft.com/office/officeart/2008/layout/LinedList"/>
    <dgm:cxn modelId="{AE3DB442-124C-4540-8E7D-53939190790B}" type="presParOf" srcId="{7B83BC3A-771B-4291-B0F3-201F1372D0BC}" destId="{9D9CEA6A-CCC4-465F-BD70-3E73F794267E}" srcOrd="1" destOrd="0" presId="urn:microsoft.com/office/officeart/2008/layout/LinedList"/>
    <dgm:cxn modelId="{680904A1-B0D6-4B75-AB03-81146E32FE16}" type="presParOf" srcId="{9D9CEA6A-CCC4-465F-BD70-3E73F794267E}" destId="{F175EA06-1B1B-446C-A502-359E133CD14F}" srcOrd="0" destOrd="0" presId="urn:microsoft.com/office/officeart/2008/layout/LinedList"/>
    <dgm:cxn modelId="{098123DE-11A8-48A1-A125-E47349860830}" type="presParOf" srcId="{9D9CEA6A-CCC4-465F-BD70-3E73F794267E}" destId="{9B0ED02A-FB3F-48B5-990A-07C1F5C96CF7}" srcOrd="1" destOrd="0" presId="urn:microsoft.com/office/officeart/2008/layout/LinedList"/>
    <dgm:cxn modelId="{96766C78-DF08-4975-B1C8-55B136509F76}" type="presParOf" srcId="{7B83BC3A-771B-4291-B0F3-201F1372D0BC}" destId="{76298107-C528-477E-85FD-AF72D65E199D}" srcOrd="2" destOrd="0" presId="urn:microsoft.com/office/officeart/2008/layout/LinedList"/>
    <dgm:cxn modelId="{D57D467A-9EDA-474F-800F-BD08A3E0418F}" type="presParOf" srcId="{7B83BC3A-771B-4291-B0F3-201F1372D0BC}" destId="{C802EE6E-F686-4BB0-8968-B424904F3C98}" srcOrd="3" destOrd="0" presId="urn:microsoft.com/office/officeart/2008/layout/LinedList"/>
    <dgm:cxn modelId="{943FEE54-254F-410B-9122-493B9A6D09CF}" type="presParOf" srcId="{C802EE6E-F686-4BB0-8968-B424904F3C98}" destId="{7584525C-643E-4FE9-AAED-1C2BE082C530}" srcOrd="0" destOrd="0" presId="urn:microsoft.com/office/officeart/2008/layout/LinedList"/>
    <dgm:cxn modelId="{65254FC9-9C2B-4714-8B29-2CE5D27F374E}" type="presParOf" srcId="{C802EE6E-F686-4BB0-8968-B424904F3C98}" destId="{9370A82D-227E-49EA-A5E2-19D20E3A4296}" srcOrd="1" destOrd="0" presId="urn:microsoft.com/office/officeart/2008/layout/LinedList"/>
    <dgm:cxn modelId="{E43D6283-4C90-490E-A6A5-78D158CFA5E3}" type="presParOf" srcId="{7B83BC3A-771B-4291-B0F3-201F1372D0BC}" destId="{7FDC1AB7-15E4-47AD-A124-287A42BA0D70}" srcOrd="4" destOrd="0" presId="urn:microsoft.com/office/officeart/2008/layout/LinedList"/>
    <dgm:cxn modelId="{01D3C6FD-26A5-4C73-AB9C-D7478F0C970D}" type="presParOf" srcId="{7B83BC3A-771B-4291-B0F3-201F1372D0BC}" destId="{E6685078-631F-4697-8B11-8E8A2723AB92}" srcOrd="5" destOrd="0" presId="urn:microsoft.com/office/officeart/2008/layout/LinedList"/>
    <dgm:cxn modelId="{59E8ECB8-CA43-4A02-8BC5-CA13102E7081}" type="presParOf" srcId="{E6685078-631F-4697-8B11-8E8A2723AB92}" destId="{A14AE70A-329E-4975-BC49-1BA895E75142}" srcOrd="0" destOrd="0" presId="urn:microsoft.com/office/officeart/2008/layout/LinedList"/>
    <dgm:cxn modelId="{A3CC234A-62BC-4DD3-82B2-DD3A833D5B12}" type="presParOf" srcId="{E6685078-631F-4697-8B11-8E8A2723AB92}" destId="{884540D5-ED7E-4A65-9526-C3F85335B855}" srcOrd="1" destOrd="0" presId="urn:microsoft.com/office/officeart/2008/layout/LinedList"/>
    <dgm:cxn modelId="{1C3EAE69-D85C-4AD5-AA41-D0AE18D3F632}" type="presParOf" srcId="{7B83BC3A-771B-4291-B0F3-201F1372D0BC}" destId="{23352EA7-14A4-433F-9847-9C378F70FD8C}" srcOrd="6" destOrd="0" presId="urn:microsoft.com/office/officeart/2008/layout/LinedList"/>
    <dgm:cxn modelId="{65CFE250-6627-44AB-AFD7-743956432940}" type="presParOf" srcId="{7B83BC3A-771B-4291-B0F3-201F1372D0BC}" destId="{28E30D9C-0E2D-454C-8D06-4CB73B505CE3}" srcOrd="7" destOrd="0" presId="urn:microsoft.com/office/officeart/2008/layout/LinedList"/>
    <dgm:cxn modelId="{11B62D35-C8BA-4F59-80EF-2E901CC349B5}" type="presParOf" srcId="{28E30D9C-0E2D-454C-8D06-4CB73B505CE3}" destId="{655ED182-6857-4461-BBAD-D02472FAC0C5}" srcOrd="0" destOrd="0" presId="urn:microsoft.com/office/officeart/2008/layout/LinedList"/>
    <dgm:cxn modelId="{7254F867-EE60-4197-B6E8-45A518FACC9D}" type="presParOf" srcId="{28E30D9C-0E2D-454C-8D06-4CB73B505CE3}" destId="{0F37D483-2BAA-4320-B810-3A0F84BFF63E}" srcOrd="1" destOrd="0" presId="urn:microsoft.com/office/officeart/2008/layout/LinedList"/>
    <dgm:cxn modelId="{39F537EE-837A-4D60-89AF-C5F3463CF18A}" type="presParOf" srcId="{7B83BC3A-771B-4291-B0F3-201F1372D0BC}" destId="{C6AF29E9-5926-4742-A49D-3FAEF865A9B4}" srcOrd="8" destOrd="0" presId="urn:microsoft.com/office/officeart/2008/layout/LinedList"/>
    <dgm:cxn modelId="{EA36BB63-8204-4CEA-B638-6337EFB87A70}" type="presParOf" srcId="{7B83BC3A-771B-4291-B0F3-201F1372D0BC}" destId="{9EE554E8-71BB-4E7F-BB50-CAB45F06A93A}" srcOrd="9" destOrd="0" presId="urn:microsoft.com/office/officeart/2008/layout/LinedList"/>
    <dgm:cxn modelId="{588B7FEB-36B8-4906-8578-A5A141D98A60}" type="presParOf" srcId="{9EE554E8-71BB-4E7F-BB50-CAB45F06A93A}" destId="{2C35897F-D106-475E-B316-EE55D830BEB8}" srcOrd="0" destOrd="0" presId="urn:microsoft.com/office/officeart/2008/layout/LinedList"/>
    <dgm:cxn modelId="{61D63982-11EB-4FE9-8A2C-3E66ACC61C32}" type="presParOf" srcId="{9EE554E8-71BB-4E7F-BB50-CAB45F06A93A}" destId="{43F17BEE-54E8-4209-AA1F-A8727B822826}" srcOrd="1" destOrd="0" presId="urn:microsoft.com/office/officeart/2008/layout/LinedList"/>
    <dgm:cxn modelId="{7B1841CA-1FF1-41E4-976A-22B1584CD153}" type="presParOf" srcId="{7B83BC3A-771B-4291-B0F3-201F1372D0BC}" destId="{E0D4DC2F-2DB2-4966-8EF5-7FD802071ED9}" srcOrd="10" destOrd="0" presId="urn:microsoft.com/office/officeart/2008/layout/LinedList"/>
    <dgm:cxn modelId="{0596B3A8-A80B-414C-BEDF-1A8B64C9275A}" type="presParOf" srcId="{7B83BC3A-771B-4291-B0F3-201F1372D0BC}" destId="{BAB41782-08CC-4347-8783-1412A3519DCC}" srcOrd="11" destOrd="0" presId="urn:microsoft.com/office/officeart/2008/layout/LinedList"/>
    <dgm:cxn modelId="{F9B6FF86-0446-4977-8C40-AC7DE146A288}" type="presParOf" srcId="{BAB41782-08CC-4347-8783-1412A3519DCC}" destId="{82951A70-F505-41D5-A622-6CD4F74AF8F7}" srcOrd="0" destOrd="0" presId="urn:microsoft.com/office/officeart/2008/layout/LinedList"/>
    <dgm:cxn modelId="{044A9BAA-D0A6-4174-9A05-B879A507341D}" type="presParOf" srcId="{BAB41782-08CC-4347-8783-1412A3519DCC}" destId="{26235A60-8084-4B77-8BC4-E7D4CBF94547}" srcOrd="1" destOrd="0" presId="urn:microsoft.com/office/officeart/2008/layout/LinedList"/>
    <dgm:cxn modelId="{784B1619-F401-4362-9D00-55510914FC8A}" type="presParOf" srcId="{7B83BC3A-771B-4291-B0F3-201F1372D0BC}" destId="{294EB654-7F4B-443E-A602-C71930B8E5D6}" srcOrd="12" destOrd="0" presId="urn:microsoft.com/office/officeart/2008/layout/LinedList"/>
    <dgm:cxn modelId="{79498AED-69B5-4A3E-BFD7-CA9729D5EFE2}" type="presParOf" srcId="{7B83BC3A-771B-4291-B0F3-201F1372D0BC}" destId="{643CCFFE-1CF6-42CD-A9E1-26C2B25A5626}" srcOrd="13" destOrd="0" presId="urn:microsoft.com/office/officeart/2008/layout/LinedList"/>
    <dgm:cxn modelId="{AE8DFBEF-2CB2-438A-AB7B-90F4B13E996E}" type="presParOf" srcId="{643CCFFE-1CF6-42CD-A9E1-26C2B25A5626}" destId="{8AEAEF59-795D-4BA0-9B6F-FB8A17499330}" srcOrd="0" destOrd="0" presId="urn:microsoft.com/office/officeart/2008/layout/LinedList"/>
    <dgm:cxn modelId="{49A75A7A-DAED-44E4-83A5-5C0336988263}" type="presParOf" srcId="{643CCFFE-1CF6-42CD-A9E1-26C2B25A5626}" destId="{23E4EB39-0BD6-408F-8851-92E31305258B}" srcOrd="1" destOrd="0" presId="urn:microsoft.com/office/officeart/2008/layout/LinedList"/>
    <dgm:cxn modelId="{151CBE6D-8710-48F5-86FE-AC08696C3D6C}" type="presParOf" srcId="{7B83BC3A-771B-4291-B0F3-201F1372D0BC}" destId="{39F102DF-7501-4E6D-B756-2B65E5235031}" srcOrd="14" destOrd="0" presId="urn:microsoft.com/office/officeart/2008/layout/LinedList"/>
    <dgm:cxn modelId="{4810840D-7A63-45AF-9D63-7E791BE4766B}" type="presParOf" srcId="{7B83BC3A-771B-4291-B0F3-201F1372D0BC}" destId="{A7E71F5E-1EBB-4093-A026-671D383C2361}" srcOrd="15" destOrd="0" presId="urn:microsoft.com/office/officeart/2008/layout/LinedList"/>
    <dgm:cxn modelId="{30E04204-C19D-4102-BB0E-46B9873922B6}" type="presParOf" srcId="{A7E71F5E-1EBB-4093-A026-671D383C2361}" destId="{D8124ADF-D09B-4DD4-9F21-ECB94F956A9B}" srcOrd="0" destOrd="0" presId="urn:microsoft.com/office/officeart/2008/layout/LinedList"/>
    <dgm:cxn modelId="{0AB55F6E-13D1-470E-8294-9A9FF2AC00E6}" type="presParOf" srcId="{A7E71F5E-1EBB-4093-A026-671D383C2361}" destId="{77D920E5-587A-4C81-8662-6DBF1D556F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143478-B5E8-4435-95E7-F6C93F4FD07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3EBCC80-CF31-4900-96E8-58600B484C1F}">
      <dgm:prSet/>
      <dgm:spPr/>
      <dgm:t>
        <a:bodyPr/>
        <a:lstStyle/>
        <a:p>
          <a:r>
            <a:rPr lang="en-US"/>
            <a:t>count    1868.000000</a:t>
          </a:r>
        </a:p>
      </dgm:t>
    </dgm:pt>
    <dgm:pt modelId="{CCBF6CD6-9337-49C8-A42A-166ACABF5FF6}" type="parTrans" cxnId="{A7EC4EDB-7259-490C-9C79-D955181CFB21}">
      <dgm:prSet/>
      <dgm:spPr/>
      <dgm:t>
        <a:bodyPr/>
        <a:lstStyle/>
        <a:p>
          <a:endParaRPr lang="en-US"/>
        </a:p>
      </dgm:t>
    </dgm:pt>
    <dgm:pt modelId="{FA50C8CA-E7A7-47B1-A679-FADA15F8DE63}" type="sibTrans" cxnId="{A7EC4EDB-7259-490C-9C79-D955181CFB21}">
      <dgm:prSet/>
      <dgm:spPr/>
      <dgm:t>
        <a:bodyPr/>
        <a:lstStyle/>
        <a:p>
          <a:endParaRPr lang="en-US"/>
        </a:p>
      </dgm:t>
    </dgm:pt>
    <dgm:pt modelId="{C758C801-F02F-4734-A08A-D6C4C586ECD3}">
      <dgm:prSet/>
      <dgm:spPr/>
      <dgm:t>
        <a:bodyPr/>
        <a:lstStyle/>
        <a:p>
          <a:r>
            <a:rPr lang="en-US"/>
            <a:t>mean      683.978051</a:t>
          </a:r>
        </a:p>
      </dgm:t>
    </dgm:pt>
    <dgm:pt modelId="{05F10205-075B-4D39-92B6-802B6A3D0A8C}" type="parTrans" cxnId="{4441F289-FA28-4472-AEAA-D9A78979CFCB}">
      <dgm:prSet/>
      <dgm:spPr/>
      <dgm:t>
        <a:bodyPr/>
        <a:lstStyle/>
        <a:p>
          <a:endParaRPr lang="en-US"/>
        </a:p>
      </dgm:t>
    </dgm:pt>
    <dgm:pt modelId="{D11C1990-CD2D-44B4-A101-E65CC655E456}" type="sibTrans" cxnId="{4441F289-FA28-4472-AEAA-D9A78979CFCB}">
      <dgm:prSet/>
      <dgm:spPr/>
      <dgm:t>
        <a:bodyPr/>
        <a:lstStyle/>
        <a:p>
          <a:endParaRPr lang="en-US"/>
        </a:p>
      </dgm:t>
    </dgm:pt>
    <dgm:pt modelId="{CE42CD2E-0158-4EE0-A78A-0BA6EBF1A5DD}">
      <dgm:prSet/>
      <dgm:spPr/>
      <dgm:t>
        <a:bodyPr/>
        <a:lstStyle/>
        <a:p>
          <a:r>
            <a:rPr lang="en-US"/>
            <a:t>std        30.950970</a:t>
          </a:r>
        </a:p>
      </dgm:t>
    </dgm:pt>
    <dgm:pt modelId="{44F8B160-AB93-466E-99E9-7CACD3D8456E}" type="parTrans" cxnId="{EA0A4D94-0B47-4081-9F5C-C71808309164}">
      <dgm:prSet/>
      <dgm:spPr/>
      <dgm:t>
        <a:bodyPr/>
        <a:lstStyle/>
        <a:p>
          <a:endParaRPr lang="en-US"/>
        </a:p>
      </dgm:t>
    </dgm:pt>
    <dgm:pt modelId="{7B9AE24B-A873-497B-8B6B-3D2098CF2671}" type="sibTrans" cxnId="{EA0A4D94-0B47-4081-9F5C-C71808309164}">
      <dgm:prSet/>
      <dgm:spPr/>
      <dgm:t>
        <a:bodyPr/>
        <a:lstStyle/>
        <a:p>
          <a:endParaRPr lang="en-US"/>
        </a:p>
      </dgm:t>
    </dgm:pt>
    <dgm:pt modelId="{08005461-26E0-4A39-BAD5-DC4D79F1A7EF}">
      <dgm:prSet/>
      <dgm:spPr/>
      <dgm:t>
        <a:bodyPr/>
        <a:lstStyle/>
        <a:p>
          <a:r>
            <a:rPr lang="en-US"/>
            <a:t>min       612.000000</a:t>
          </a:r>
        </a:p>
      </dgm:t>
    </dgm:pt>
    <dgm:pt modelId="{2DEB6154-5456-45D8-936C-DC69E066A5C8}" type="parTrans" cxnId="{5D18D2F8-A96D-4DB1-BBCB-BB460B02778E}">
      <dgm:prSet/>
      <dgm:spPr/>
      <dgm:t>
        <a:bodyPr/>
        <a:lstStyle/>
        <a:p>
          <a:endParaRPr lang="en-US"/>
        </a:p>
      </dgm:t>
    </dgm:pt>
    <dgm:pt modelId="{4BA16202-E32F-4112-8736-C4E7F4E32DF7}" type="sibTrans" cxnId="{5D18D2F8-A96D-4DB1-BBCB-BB460B02778E}">
      <dgm:prSet/>
      <dgm:spPr/>
      <dgm:t>
        <a:bodyPr/>
        <a:lstStyle/>
        <a:p>
          <a:endParaRPr lang="en-US"/>
        </a:p>
      </dgm:t>
    </dgm:pt>
    <dgm:pt modelId="{8972916C-7229-49D8-83B1-8D84E9D6DEA2}">
      <dgm:prSet/>
      <dgm:spPr/>
      <dgm:t>
        <a:bodyPr/>
        <a:lstStyle/>
        <a:p>
          <a:r>
            <a:rPr lang="en-US"/>
            <a:t>25%       657.000000</a:t>
          </a:r>
        </a:p>
      </dgm:t>
    </dgm:pt>
    <dgm:pt modelId="{D3B226E6-1B37-4B42-92F9-57E377EC056A}" type="parTrans" cxnId="{E704E831-50FC-480A-B2FF-5D9FBD40500B}">
      <dgm:prSet/>
      <dgm:spPr/>
      <dgm:t>
        <a:bodyPr/>
        <a:lstStyle/>
        <a:p>
          <a:endParaRPr lang="en-US"/>
        </a:p>
      </dgm:t>
    </dgm:pt>
    <dgm:pt modelId="{A85EEE41-6591-483D-9722-4D1C97D30442}" type="sibTrans" cxnId="{E704E831-50FC-480A-B2FF-5D9FBD40500B}">
      <dgm:prSet/>
      <dgm:spPr/>
      <dgm:t>
        <a:bodyPr/>
        <a:lstStyle/>
        <a:p>
          <a:endParaRPr lang="en-US"/>
        </a:p>
      </dgm:t>
    </dgm:pt>
    <dgm:pt modelId="{79B51D9C-1DAA-4F4D-8FCA-06D1734B650C}">
      <dgm:prSet/>
      <dgm:spPr/>
      <dgm:t>
        <a:bodyPr/>
        <a:lstStyle/>
        <a:p>
          <a:r>
            <a:rPr lang="en-US"/>
            <a:t>50%       682.000000</a:t>
          </a:r>
        </a:p>
      </dgm:t>
    </dgm:pt>
    <dgm:pt modelId="{F8856026-F165-4779-839E-212D368B5069}" type="parTrans" cxnId="{D751B180-021F-4213-BB76-3C0401EC1348}">
      <dgm:prSet/>
      <dgm:spPr/>
      <dgm:t>
        <a:bodyPr/>
        <a:lstStyle/>
        <a:p>
          <a:endParaRPr lang="en-US"/>
        </a:p>
      </dgm:t>
    </dgm:pt>
    <dgm:pt modelId="{2C9BA76F-E8FB-4E99-A2D5-6D91D0E1D091}" type="sibTrans" cxnId="{D751B180-021F-4213-BB76-3C0401EC1348}">
      <dgm:prSet/>
      <dgm:spPr/>
      <dgm:t>
        <a:bodyPr/>
        <a:lstStyle/>
        <a:p>
          <a:endParaRPr lang="en-US"/>
        </a:p>
      </dgm:t>
    </dgm:pt>
    <dgm:pt modelId="{2A926514-90F3-4714-BF0D-48B3DD65F6FF}">
      <dgm:prSet/>
      <dgm:spPr/>
      <dgm:t>
        <a:bodyPr/>
        <a:lstStyle/>
        <a:p>
          <a:r>
            <a:rPr lang="en-US"/>
            <a:t>75%       702.000000</a:t>
          </a:r>
        </a:p>
      </dgm:t>
    </dgm:pt>
    <dgm:pt modelId="{F9346721-C6F9-4151-9DA8-FB757C0996EF}" type="parTrans" cxnId="{87B924BC-6A6A-44EF-81E9-097FA43D32CC}">
      <dgm:prSet/>
      <dgm:spPr/>
      <dgm:t>
        <a:bodyPr/>
        <a:lstStyle/>
        <a:p>
          <a:endParaRPr lang="en-US"/>
        </a:p>
      </dgm:t>
    </dgm:pt>
    <dgm:pt modelId="{827FBA77-D589-4490-8690-47ED69647AA8}" type="sibTrans" cxnId="{87B924BC-6A6A-44EF-81E9-097FA43D32CC}">
      <dgm:prSet/>
      <dgm:spPr/>
      <dgm:t>
        <a:bodyPr/>
        <a:lstStyle/>
        <a:p>
          <a:endParaRPr lang="en-US"/>
        </a:p>
      </dgm:t>
    </dgm:pt>
    <dgm:pt modelId="{DF185C86-BADF-4878-AA86-45DD023574E0}">
      <dgm:prSet/>
      <dgm:spPr/>
      <dgm:t>
        <a:bodyPr/>
        <a:lstStyle/>
        <a:p>
          <a:r>
            <a:rPr lang="en-US"/>
            <a:t>max       807.000000</a:t>
          </a:r>
        </a:p>
      </dgm:t>
    </dgm:pt>
    <dgm:pt modelId="{C769C705-3AB5-478D-9E8A-F8088601CABB}" type="parTrans" cxnId="{55C18192-04E6-4B12-8434-D4DE8B8E04D6}">
      <dgm:prSet/>
      <dgm:spPr/>
      <dgm:t>
        <a:bodyPr/>
        <a:lstStyle/>
        <a:p>
          <a:endParaRPr lang="en-US"/>
        </a:p>
      </dgm:t>
    </dgm:pt>
    <dgm:pt modelId="{76DBADF1-8035-48E2-8984-F50F8ACD947B}" type="sibTrans" cxnId="{55C18192-04E6-4B12-8434-D4DE8B8E04D6}">
      <dgm:prSet/>
      <dgm:spPr/>
      <dgm:t>
        <a:bodyPr/>
        <a:lstStyle/>
        <a:p>
          <a:endParaRPr lang="en-US"/>
        </a:p>
      </dgm:t>
    </dgm:pt>
    <dgm:pt modelId="{39C14BDA-9720-4303-B140-371DC3E0C06E}" type="pres">
      <dgm:prSet presAssocID="{98143478-B5E8-4435-95E7-F6C93F4FD077}" presName="vert0" presStyleCnt="0">
        <dgm:presLayoutVars>
          <dgm:dir/>
          <dgm:animOne val="branch"/>
          <dgm:animLvl val="lvl"/>
        </dgm:presLayoutVars>
      </dgm:prSet>
      <dgm:spPr/>
    </dgm:pt>
    <dgm:pt modelId="{8E414661-FB79-41F6-B155-AAE8F16EDB54}" type="pres">
      <dgm:prSet presAssocID="{F3EBCC80-CF31-4900-96E8-58600B484C1F}" presName="thickLine" presStyleLbl="alignNode1" presStyleIdx="0" presStyleCnt="8"/>
      <dgm:spPr/>
    </dgm:pt>
    <dgm:pt modelId="{6484E566-6291-46F2-9773-70B7082DF8E6}" type="pres">
      <dgm:prSet presAssocID="{F3EBCC80-CF31-4900-96E8-58600B484C1F}" presName="horz1" presStyleCnt="0"/>
      <dgm:spPr/>
    </dgm:pt>
    <dgm:pt modelId="{A37C5628-FD55-4CAC-B924-A96FA1184DCE}" type="pres">
      <dgm:prSet presAssocID="{F3EBCC80-CF31-4900-96E8-58600B484C1F}" presName="tx1" presStyleLbl="revTx" presStyleIdx="0" presStyleCnt="8"/>
      <dgm:spPr/>
    </dgm:pt>
    <dgm:pt modelId="{C0C17C8C-5970-4F5F-A29A-526A4F1986B0}" type="pres">
      <dgm:prSet presAssocID="{F3EBCC80-CF31-4900-96E8-58600B484C1F}" presName="vert1" presStyleCnt="0"/>
      <dgm:spPr/>
    </dgm:pt>
    <dgm:pt modelId="{366A537B-E25B-4751-B3C8-879F08A24455}" type="pres">
      <dgm:prSet presAssocID="{C758C801-F02F-4734-A08A-D6C4C586ECD3}" presName="thickLine" presStyleLbl="alignNode1" presStyleIdx="1" presStyleCnt="8"/>
      <dgm:spPr/>
    </dgm:pt>
    <dgm:pt modelId="{CD3B4E8D-ACC8-4BF1-AB32-0824A856CDD1}" type="pres">
      <dgm:prSet presAssocID="{C758C801-F02F-4734-A08A-D6C4C586ECD3}" presName="horz1" presStyleCnt="0"/>
      <dgm:spPr/>
    </dgm:pt>
    <dgm:pt modelId="{397C4CD2-665D-4306-B232-FF7379CEAE7C}" type="pres">
      <dgm:prSet presAssocID="{C758C801-F02F-4734-A08A-D6C4C586ECD3}" presName="tx1" presStyleLbl="revTx" presStyleIdx="1" presStyleCnt="8"/>
      <dgm:spPr/>
    </dgm:pt>
    <dgm:pt modelId="{DC6A9C32-2B9B-4C8C-A881-90E8EF04F0B0}" type="pres">
      <dgm:prSet presAssocID="{C758C801-F02F-4734-A08A-D6C4C586ECD3}" presName="vert1" presStyleCnt="0"/>
      <dgm:spPr/>
    </dgm:pt>
    <dgm:pt modelId="{1C1ED883-2754-4078-A2DD-FD9138EA254D}" type="pres">
      <dgm:prSet presAssocID="{CE42CD2E-0158-4EE0-A78A-0BA6EBF1A5DD}" presName="thickLine" presStyleLbl="alignNode1" presStyleIdx="2" presStyleCnt="8"/>
      <dgm:spPr/>
    </dgm:pt>
    <dgm:pt modelId="{BFED6B6C-B6F3-45A5-82F0-3781AA03DB10}" type="pres">
      <dgm:prSet presAssocID="{CE42CD2E-0158-4EE0-A78A-0BA6EBF1A5DD}" presName="horz1" presStyleCnt="0"/>
      <dgm:spPr/>
    </dgm:pt>
    <dgm:pt modelId="{D5AD472B-DF51-4052-BAE2-71BBCD5A996F}" type="pres">
      <dgm:prSet presAssocID="{CE42CD2E-0158-4EE0-A78A-0BA6EBF1A5DD}" presName="tx1" presStyleLbl="revTx" presStyleIdx="2" presStyleCnt="8"/>
      <dgm:spPr/>
    </dgm:pt>
    <dgm:pt modelId="{A17F6A37-5409-470A-B11F-DE478D230EE3}" type="pres">
      <dgm:prSet presAssocID="{CE42CD2E-0158-4EE0-A78A-0BA6EBF1A5DD}" presName="vert1" presStyleCnt="0"/>
      <dgm:spPr/>
    </dgm:pt>
    <dgm:pt modelId="{D2FBE73E-D5F9-4718-87E9-9A1B40BCF9B1}" type="pres">
      <dgm:prSet presAssocID="{08005461-26E0-4A39-BAD5-DC4D79F1A7EF}" presName="thickLine" presStyleLbl="alignNode1" presStyleIdx="3" presStyleCnt="8"/>
      <dgm:spPr/>
    </dgm:pt>
    <dgm:pt modelId="{DC7D4330-47C5-4BB2-8452-E0B78A9C11F1}" type="pres">
      <dgm:prSet presAssocID="{08005461-26E0-4A39-BAD5-DC4D79F1A7EF}" presName="horz1" presStyleCnt="0"/>
      <dgm:spPr/>
    </dgm:pt>
    <dgm:pt modelId="{8FF660D0-635B-4611-92B0-CBA9A71B7CD2}" type="pres">
      <dgm:prSet presAssocID="{08005461-26E0-4A39-BAD5-DC4D79F1A7EF}" presName="tx1" presStyleLbl="revTx" presStyleIdx="3" presStyleCnt="8"/>
      <dgm:spPr/>
    </dgm:pt>
    <dgm:pt modelId="{DE50C53F-4C73-4DF0-944B-5BD6308F1EDF}" type="pres">
      <dgm:prSet presAssocID="{08005461-26E0-4A39-BAD5-DC4D79F1A7EF}" presName="vert1" presStyleCnt="0"/>
      <dgm:spPr/>
    </dgm:pt>
    <dgm:pt modelId="{5B2FC694-4750-4AFA-97AE-C2F01F8D733D}" type="pres">
      <dgm:prSet presAssocID="{8972916C-7229-49D8-83B1-8D84E9D6DEA2}" presName="thickLine" presStyleLbl="alignNode1" presStyleIdx="4" presStyleCnt="8"/>
      <dgm:spPr/>
    </dgm:pt>
    <dgm:pt modelId="{64066415-6AA9-4575-850C-D51B33C0E4F5}" type="pres">
      <dgm:prSet presAssocID="{8972916C-7229-49D8-83B1-8D84E9D6DEA2}" presName="horz1" presStyleCnt="0"/>
      <dgm:spPr/>
    </dgm:pt>
    <dgm:pt modelId="{2CAC973C-D813-48A6-A415-4B8279A1F71E}" type="pres">
      <dgm:prSet presAssocID="{8972916C-7229-49D8-83B1-8D84E9D6DEA2}" presName="tx1" presStyleLbl="revTx" presStyleIdx="4" presStyleCnt="8"/>
      <dgm:spPr/>
    </dgm:pt>
    <dgm:pt modelId="{40340BAB-BACE-4884-93CB-204FB67B816D}" type="pres">
      <dgm:prSet presAssocID="{8972916C-7229-49D8-83B1-8D84E9D6DEA2}" presName="vert1" presStyleCnt="0"/>
      <dgm:spPr/>
    </dgm:pt>
    <dgm:pt modelId="{FEEDA3FB-70D5-4315-8874-409C06B30FC5}" type="pres">
      <dgm:prSet presAssocID="{79B51D9C-1DAA-4F4D-8FCA-06D1734B650C}" presName="thickLine" presStyleLbl="alignNode1" presStyleIdx="5" presStyleCnt="8"/>
      <dgm:spPr/>
    </dgm:pt>
    <dgm:pt modelId="{B22A941D-D90B-4F85-91D6-5347DFECB9D5}" type="pres">
      <dgm:prSet presAssocID="{79B51D9C-1DAA-4F4D-8FCA-06D1734B650C}" presName="horz1" presStyleCnt="0"/>
      <dgm:spPr/>
    </dgm:pt>
    <dgm:pt modelId="{68999236-3312-4CB9-ACD5-C2C8603D80D9}" type="pres">
      <dgm:prSet presAssocID="{79B51D9C-1DAA-4F4D-8FCA-06D1734B650C}" presName="tx1" presStyleLbl="revTx" presStyleIdx="5" presStyleCnt="8"/>
      <dgm:spPr/>
    </dgm:pt>
    <dgm:pt modelId="{881E4ECF-89D0-4BB9-9D74-60F5FA93AAE7}" type="pres">
      <dgm:prSet presAssocID="{79B51D9C-1DAA-4F4D-8FCA-06D1734B650C}" presName="vert1" presStyleCnt="0"/>
      <dgm:spPr/>
    </dgm:pt>
    <dgm:pt modelId="{A9EE6623-3B14-4F8F-9818-A8B38102D34E}" type="pres">
      <dgm:prSet presAssocID="{2A926514-90F3-4714-BF0D-48B3DD65F6FF}" presName="thickLine" presStyleLbl="alignNode1" presStyleIdx="6" presStyleCnt="8"/>
      <dgm:spPr/>
    </dgm:pt>
    <dgm:pt modelId="{908C03C9-9FF5-4F3D-A7C6-514FC7BCA81E}" type="pres">
      <dgm:prSet presAssocID="{2A926514-90F3-4714-BF0D-48B3DD65F6FF}" presName="horz1" presStyleCnt="0"/>
      <dgm:spPr/>
    </dgm:pt>
    <dgm:pt modelId="{BCC51C42-EB3B-4562-876D-FF7C5CB05D4F}" type="pres">
      <dgm:prSet presAssocID="{2A926514-90F3-4714-BF0D-48B3DD65F6FF}" presName="tx1" presStyleLbl="revTx" presStyleIdx="6" presStyleCnt="8"/>
      <dgm:spPr/>
    </dgm:pt>
    <dgm:pt modelId="{B7E3FD95-7C64-4223-967B-6F3D6C44407A}" type="pres">
      <dgm:prSet presAssocID="{2A926514-90F3-4714-BF0D-48B3DD65F6FF}" presName="vert1" presStyleCnt="0"/>
      <dgm:spPr/>
    </dgm:pt>
    <dgm:pt modelId="{580DC9FE-8139-4309-A182-821E750FC54A}" type="pres">
      <dgm:prSet presAssocID="{DF185C86-BADF-4878-AA86-45DD023574E0}" presName="thickLine" presStyleLbl="alignNode1" presStyleIdx="7" presStyleCnt="8"/>
      <dgm:spPr/>
    </dgm:pt>
    <dgm:pt modelId="{7CD44926-8E63-455E-8F57-044550293EA2}" type="pres">
      <dgm:prSet presAssocID="{DF185C86-BADF-4878-AA86-45DD023574E0}" presName="horz1" presStyleCnt="0"/>
      <dgm:spPr/>
    </dgm:pt>
    <dgm:pt modelId="{94DD925E-C8BE-4973-94EB-411E2A821084}" type="pres">
      <dgm:prSet presAssocID="{DF185C86-BADF-4878-AA86-45DD023574E0}" presName="tx1" presStyleLbl="revTx" presStyleIdx="7" presStyleCnt="8"/>
      <dgm:spPr/>
    </dgm:pt>
    <dgm:pt modelId="{09337F75-DE12-44C1-93B5-A47A62EE0443}" type="pres">
      <dgm:prSet presAssocID="{DF185C86-BADF-4878-AA86-45DD023574E0}" presName="vert1" presStyleCnt="0"/>
      <dgm:spPr/>
    </dgm:pt>
  </dgm:ptLst>
  <dgm:cxnLst>
    <dgm:cxn modelId="{E704E831-50FC-480A-B2FF-5D9FBD40500B}" srcId="{98143478-B5E8-4435-95E7-F6C93F4FD077}" destId="{8972916C-7229-49D8-83B1-8D84E9D6DEA2}" srcOrd="4" destOrd="0" parTransId="{D3B226E6-1B37-4B42-92F9-57E377EC056A}" sibTransId="{A85EEE41-6591-483D-9722-4D1C97D30442}"/>
    <dgm:cxn modelId="{1A291E35-9263-4695-83FF-ABF86673A39C}" type="presOf" srcId="{2A926514-90F3-4714-BF0D-48B3DD65F6FF}" destId="{BCC51C42-EB3B-4562-876D-FF7C5CB05D4F}" srcOrd="0" destOrd="0" presId="urn:microsoft.com/office/officeart/2008/layout/LinedList"/>
    <dgm:cxn modelId="{1BBE5A3D-CBBB-459C-9CC3-1963D4261CF0}" type="presOf" srcId="{C758C801-F02F-4734-A08A-D6C4C586ECD3}" destId="{397C4CD2-665D-4306-B232-FF7379CEAE7C}" srcOrd="0" destOrd="0" presId="urn:microsoft.com/office/officeart/2008/layout/LinedList"/>
    <dgm:cxn modelId="{4CA7243F-4905-49F6-9234-5073A2724C12}" type="presOf" srcId="{F3EBCC80-CF31-4900-96E8-58600B484C1F}" destId="{A37C5628-FD55-4CAC-B924-A96FA1184DCE}" srcOrd="0" destOrd="0" presId="urn:microsoft.com/office/officeart/2008/layout/LinedList"/>
    <dgm:cxn modelId="{B71BA56B-BEA4-415B-8262-CDAB71EE1E14}" type="presOf" srcId="{79B51D9C-1DAA-4F4D-8FCA-06D1734B650C}" destId="{68999236-3312-4CB9-ACD5-C2C8603D80D9}" srcOrd="0" destOrd="0" presId="urn:microsoft.com/office/officeart/2008/layout/LinedList"/>
    <dgm:cxn modelId="{D751B180-021F-4213-BB76-3C0401EC1348}" srcId="{98143478-B5E8-4435-95E7-F6C93F4FD077}" destId="{79B51D9C-1DAA-4F4D-8FCA-06D1734B650C}" srcOrd="5" destOrd="0" parTransId="{F8856026-F165-4779-839E-212D368B5069}" sibTransId="{2C9BA76F-E8FB-4E99-A2D5-6D91D0E1D091}"/>
    <dgm:cxn modelId="{FB5ED882-09B4-4D95-BFF8-28445192F51A}" type="presOf" srcId="{08005461-26E0-4A39-BAD5-DC4D79F1A7EF}" destId="{8FF660D0-635B-4611-92B0-CBA9A71B7CD2}" srcOrd="0" destOrd="0" presId="urn:microsoft.com/office/officeart/2008/layout/LinedList"/>
    <dgm:cxn modelId="{4441F289-FA28-4472-AEAA-D9A78979CFCB}" srcId="{98143478-B5E8-4435-95E7-F6C93F4FD077}" destId="{C758C801-F02F-4734-A08A-D6C4C586ECD3}" srcOrd="1" destOrd="0" parTransId="{05F10205-075B-4D39-92B6-802B6A3D0A8C}" sibTransId="{D11C1990-CD2D-44B4-A101-E65CC655E456}"/>
    <dgm:cxn modelId="{55C18192-04E6-4B12-8434-D4DE8B8E04D6}" srcId="{98143478-B5E8-4435-95E7-F6C93F4FD077}" destId="{DF185C86-BADF-4878-AA86-45DD023574E0}" srcOrd="7" destOrd="0" parTransId="{C769C705-3AB5-478D-9E8A-F8088601CABB}" sibTransId="{76DBADF1-8035-48E2-8984-F50F8ACD947B}"/>
    <dgm:cxn modelId="{37DB0293-DFAE-4101-99FB-2F91E8700C1E}" type="presOf" srcId="{CE42CD2E-0158-4EE0-A78A-0BA6EBF1A5DD}" destId="{D5AD472B-DF51-4052-BAE2-71BBCD5A996F}" srcOrd="0" destOrd="0" presId="urn:microsoft.com/office/officeart/2008/layout/LinedList"/>
    <dgm:cxn modelId="{EA0A4D94-0B47-4081-9F5C-C71808309164}" srcId="{98143478-B5E8-4435-95E7-F6C93F4FD077}" destId="{CE42CD2E-0158-4EE0-A78A-0BA6EBF1A5DD}" srcOrd="2" destOrd="0" parTransId="{44F8B160-AB93-466E-99E9-7CACD3D8456E}" sibTransId="{7B9AE24B-A873-497B-8B6B-3D2098CF2671}"/>
    <dgm:cxn modelId="{52F393B6-C22A-4527-8531-F3ECF375B4B8}" type="presOf" srcId="{8972916C-7229-49D8-83B1-8D84E9D6DEA2}" destId="{2CAC973C-D813-48A6-A415-4B8279A1F71E}" srcOrd="0" destOrd="0" presId="urn:microsoft.com/office/officeart/2008/layout/LinedList"/>
    <dgm:cxn modelId="{87B924BC-6A6A-44EF-81E9-097FA43D32CC}" srcId="{98143478-B5E8-4435-95E7-F6C93F4FD077}" destId="{2A926514-90F3-4714-BF0D-48B3DD65F6FF}" srcOrd="6" destOrd="0" parTransId="{F9346721-C6F9-4151-9DA8-FB757C0996EF}" sibTransId="{827FBA77-D589-4490-8690-47ED69647AA8}"/>
    <dgm:cxn modelId="{2CB940D4-4310-4CED-8AC7-8A0FC52982FA}" type="presOf" srcId="{DF185C86-BADF-4878-AA86-45DD023574E0}" destId="{94DD925E-C8BE-4973-94EB-411E2A821084}" srcOrd="0" destOrd="0" presId="urn:microsoft.com/office/officeart/2008/layout/LinedList"/>
    <dgm:cxn modelId="{A7EC4EDB-7259-490C-9C79-D955181CFB21}" srcId="{98143478-B5E8-4435-95E7-F6C93F4FD077}" destId="{F3EBCC80-CF31-4900-96E8-58600B484C1F}" srcOrd="0" destOrd="0" parTransId="{CCBF6CD6-9337-49C8-A42A-166ACABF5FF6}" sibTransId="{FA50C8CA-E7A7-47B1-A679-FADA15F8DE63}"/>
    <dgm:cxn modelId="{7C4DA7F6-6534-4628-BA63-06C5F5878C59}" type="presOf" srcId="{98143478-B5E8-4435-95E7-F6C93F4FD077}" destId="{39C14BDA-9720-4303-B140-371DC3E0C06E}" srcOrd="0" destOrd="0" presId="urn:microsoft.com/office/officeart/2008/layout/LinedList"/>
    <dgm:cxn modelId="{5D18D2F8-A96D-4DB1-BBCB-BB460B02778E}" srcId="{98143478-B5E8-4435-95E7-F6C93F4FD077}" destId="{08005461-26E0-4A39-BAD5-DC4D79F1A7EF}" srcOrd="3" destOrd="0" parTransId="{2DEB6154-5456-45D8-936C-DC69E066A5C8}" sibTransId="{4BA16202-E32F-4112-8736-C4E7F4E32DF7}"/>
    <dgm:cxn modelId="{16D0B8B5-2197-4A83-9459-F86CB8C97440}" type="presParOf" srcId="{39C14BDA-9720-4303-B140-371DC3E0C06E}" destId="{8E414661-FB79-41F6-B155-AAE8F16EDB54}" srcOrd="0" destOrd="0" presId="urn:microsoft.com/office/officeart/2008/layout/LinedList"/>
    <dgm:cxn modelId="{2DCFDC09-03C1-4C0C-BCD7-10F641B1A5C3}" type="presParOf" srcId="{39C14BDA-9720-4303-B140-371DC3E0C06E}" destId="{6484E566-6291-46F2-9773-70B7082DF8E6}" srcOrd="1" destOrd="0" presId="urn:microsoft.com/office/officeart/2008/layout/LinedList"/>
    <dgm:cxn modelId="{A728B848-6351-43EA-9202-2B722C305861}" type="presParOf" srcId="{6484E566-6291-46F2-9773-70B7082DF8E6}" destId="{A37C5628-FD55-4CAC-B924-A96FA1184DCE}" srcOrd="0" destOrd="0" presId="urn:microsoft.com/office/officeart/2008/layout/LinedList"/>
    <dgm:cxn modelId="{D2755DCF-F724-40F9-9C7C-FD97EBAA3B01}" type="presParOf" srcId="{6484E566-6291-46F2-9773-70B7082DF8E6}" destId="{C0C17C8C-5970-4F5F-A29A-526A4F1986B0}" srcOrd="1" destOrd="0" presId="urn:microsoft.com/office/officeart/2008/layout/LinedList"/>
    <dgm:cxn modelId="{46395358-CA6E-4C9B-85F7-35D83615C578}" type="presParOf" srcId="{39C14BDA-9720-4303-B140-371DC3E0C06E}" destId="{366A537B-E25B-4751-B3C8-879F08A24455}" srcOrd="2" destOrd="0" presId="urn:microsoft.com/office/officeart/2008/layout/LinedList"/>
    <dgm:cxn modelId="{316E8928-6361-42ED-8DA5-7EEDF881039B}" type="presParOf" srcId="{39C14BDA-9720-4303-B140-371DC3E0C06E}" destId="{CD3B4E8D-ACC8-4BF1-AB32-0824A856CDD1}" srcOrd="3" destOrd="0" presId="urn:microsoft.com/office/officeart/2008/layout/LinedList"/>
    <dgm:cxn modelId="{5C69C4D0-7460-4B6C-8DE9-4A9B97126F05}" type="presParOf" srcId="{CD3B4E8D-ACC8-4BF1-AB32-0824A856CDD1}" destId="{397C4CD2-665D-4306-B232-FF7379CEAE7C}" srcOrd="0" destOrd="0" presId="urn:microsoft.com/office/officeart/2008/layout/LinedList"/>
    <dgm:cxn modelId="{23BD3C30-FC78-4333-96BE-21CC64C595A0}" type="presParOf" srcId="{CD3B4E8D-ACC8-4BF1-AB32-0824A856CDD1}" destId="{DC6A9C32-2B9B-4C8C-A881-90E8EF04F0B0}" srcOrd="1" destOrd="0" presId="urn:microsoft.com/office/officeart/2008/layout/LinedList"/>
    <dgm:cxn modelId="{155595D8-C709-4787-97FC-D0FF592A08B3}" type="presParOf" srcId="{39C14BDA-9720-4303-B140-371DC3E0C06E}" destId="{1C1ED883-2754-4078-A2DD-FD9138EA254D}" srcOrd="4" destOrd="0" presId="urn:microsoft.com/office/officeart/2008/layout/LinedList"/>
    <dgm:cxn modelId="{2839DB19-5C54-44B0-9761-590C0525F053}" type="presParOf" srcId="{39C14BDA-9720-4303-B140-371DC3E0C06E}" destId="{BFED6B6C-B6F3-45A5-82F0-3781AA03DB10}" srcOrd="5" destOrd="0" presId="urn:microsoft.com/office/officeart/2008/layout/LinedList"/>
    <dgm:cxn modelId="{87AB03F6-CFF9-4485-BC53-A4F20703A577}" type="presParOf" srcId="{BFED6B6C-B6F3-45A5-82F0-3781AA03DB10}" destId="{D5AD472B-DF51-4052-BAE2-71BBCD5A996F}" srcOrd="0" destOrd="0" presId="urn:microsoft.com/office/officeart/2008/layout/LinedList"/>
    <dgm:cxn modelId="{DB93266C-BD87-4F8E-85AA-7F3E51F8C1A9}" type="presParOf" srcId="{BFED6B6C-B6F3-45A5-82F0-3781AA03DB10}" destId="{A17F6A37-5409-470A-B11F-DE478D230EE3}" srcOrd="1" destOrd="0" presId="urn:microsoft.com/office/officeart/2008/layout/LinedList"/>
    <dgm:cxn modelId="{BF151AA4-3311-4C2A-8066-023388BD71BF}" type="presParOf" srcId="{39C14BDA-9720-4303-B140-371DC3E0C06E}" destId="{D2FBE73E-D5F9-4718-87E9-9A1B40BCF9B1}" srcOrd="6" destOrd="0" presId="urn:microsoft.com/office/officeart/2008/layout/LinedList"/>
    <dgm:cxn modelId="{694E7B85-931E-440F-A0DE-2CB9A7AE289D}" type="presParOf" srcId="{39C14BDA-9720-4303-B140-371DC3E0C06E}" destId="{DC7D4330-47C5-4BB2-8452-E0B78A9C11F1}" srcOrd="7" destOrd="0" presId="urn:microsoft.com/office/officeart/2008/layout/LinedList"/>
    <dgm:cxn modelId="{330DD4AE-259B-404D-A37E-BD4F574BCC6A}" type="presParOf" srcId="{DC7D4330-47C5-4BB2-8452-E0B78A9C11F1}" destId="{8FF660D0-635B-4611-92B0-CBA9A71B7CD2}" srcOrd="0" destOrd="0" presId="urn:microsoft.com/office/officeart/2008/layout/LinedList"/>
    <dgm:cxn modelId="{875D859A-3DE2-41F6-96E4-635E8A6C8DF0}" type="presParOf" srcId="{DC7D4330-47C5-4BB2-8452-E0B78A9C11F1}" destId="{DE50C53F-4C73-4DF0-944B-5BD6308F1EDF}" srcOrd="1" destOrd="0" presId="urn:microsoft.com/office/officeart/2008/layout/LinedList"/>
    <dgm:cxn modelId="{3258647F-6E75-4E21-A075-BD0E6DB69FE9}" type="presParOf" srcId="{39C14BDA-9720-4303-B140-371DC3E0C06E}" destId="{5B2FC694-4750-4AFA-97AE-C2F01F8D733D}" srcOrd="8" destOrd="0" presId="urn:microsoft.com/office/officeart/2008/layout/LinedList"/>
    <dgm:cxn modelId="{267C7574-CB65-40F3-9E93-A0A373F27445}" type="presParOf" srcId="{39C14BDA-9720-4303-B140-371DC3E0C06E}" destId="{64066415-6AA9-4575-850C-D51B33C0E4F5}" srcOrd="9" destOrd="0" presId="urn:microsoft.com/office/officeart/2008/layout/LinedList"/>
    <dgm:cxn modelId="{34B85231-A238-4264-8039-39A253014502}" type="presParOf" srcId="{64066415-6AA9-4575-850C-D51B33C0E4F5}" destId="{2CAC973C-D813-48A6-A415-4B8279A1F71E}" srcOrd="0" destOrd="0" presId="urn:microsoft.com/office/officeart/2008/layout/LinedList"/>
    <dgm:cxn modelId="{596C7D2C-487D-49C2-84EC-F75005BD6ADB}" type="presParOf" srcId="{64066415-6AA9-4575-850C-D51B33C0E4F5}" destId="{40340BAB-BACE-4884-93CB-204FB67B816D}" srcOrd="1" destOrd="0" presId="urn:microsoft.com/office/officeart/2008/layout/LinedList"/>
    <dgm:cxn modelId="{23550F20-624C-4549-A743-4A23ABB55764}" type="presParOf" srcId="{39C14BDA-9720-4303-B140-371DC3E0C06E}" destId="{FEEDA3FB-70D5-4315-8874-409C06B30FC5}" srcOrd="10" destOrd="0" presId="urn:microsoft.com/office/officeart/2008/layout/LinedList"/>
    <dgm:cxn modelId="{048FABB1-D74C-4D4C-8D03-8631090A487E}" type="presParOf" srcId="{39C14BDA-9720-4303-B140-371DC3E0C06E}" destId="{B22A941D-D90B-4F85-91D6-5347DFECB9D5}" srcOrd="11" destOrd="0" presId="urn:microsoft.com/office/officeart/2008/layout/LinedList"/>
    <dgm:cxn modelId="{9F6F47D3-7AEA-4277-9DBF-AB3DCF898E21}" type="presParOf" srcId="{B22A941D-D90B-4F85-91D6-5347DFECB9D5}" destId="{68999236-3312-4CB9-ACD5-C2C8603D80D9}" srcOrd="0" destOrd="0" presId="urn:microsoft.com/office/officeart/2008/layout/LinedList"/>
    <dgm:cxn modelId="{E1B413D4-941D-463F-9813-D74BB019E6C6}" type="presParOf" srcId="{B22A941D-D90B-4F85-91D6-5347DFECB9D5}" destId="{881E4ECF-89D0-4BB9-9D74-60F5FA93AAE7}" srcOrd="1" destOrd="0" presId="urn:microsoft.com/office/officeart/2008/layout/LinedList"/>
    <dgm:cxn modelId="{FEDD8B8E-4D32-44E1-BD28-A46C91C854ED}" type="presParOf" srcId="{39C14BDA-9720-4303-B140-371DC3E0C06E}" destId="{A9EE6623-3B14-4F8F-9818-A8B38102D34E}" srcOrd="12" destOrd="0" presId="urn:microsoft.com/office/officeart/2008/layout/LinedList"/>
    <dgm:cxn modelId="{EBF73DF5-3EE8-4F42-B300-154C31303DE3}" type="presParOf" srcId="{39C14BDA-9720-4303-B140-371DC3E0C06E}" destId="{908C03C9-9FF5-4F3D-A7C6-514FC7BCA81E}" srcOrd="13" destOrd="0" presId="urn:microsoft.com/office/officeart/2008/layout/LinedList"/>
    <dgm:cxn modelId="{D49118E9-AED2-4600-9FFF-B4D53E33503D}" type="presParOf" srcId="{908C03C9-9FF5-4F3D-A7C6-514FC7BCA81E}" destId="{BCC51C42-EB3B-4562-876D-FF7C5CB05D4F}" srcOrd="0" destOrd="0" presId="urn:microsoft.com/office/officeart/2008/layout/LinedList"/>
    <dgm:cxn modelId="{CC79F97B-7250-44E6-9DE0-61E7E67FB1E9}" type="presParOf" srcId="{908C03C9-9FF5-4F3D-A7C6-514FC7BCA81E}" destId="{B7E3FD95-7C64-4223-967B-6F3D6C44407A}" srcOrd="1" destOrd="0" presId="urn:microsoft.com/office/officeart/2008/layout/LinedList"/>
    <dgm:cxn modelId="{E9EBE248-3F19-4D34-BD0A-4F6323A8A793}" type="presParOf" srcId="{39C14BDA-9720-4303-B140-371DC3E0C06E}" destId="{580DC9FE-8139-4309-A182-821E750FC54A}" srcOrd="14" destOrd="0" presId="urn:microsoft.com/office/officeart/2008/layout/LinedList"/>
    <dgm:cxn modelId="{64ADDCE2-B9BC-45B5-AEA7-FF129EB1BC37}" type="presParOf" srcId="{39C14BDA-9720-4303-B140-371DC3E0C06E}" destId="{7CD44926-8E63-455E-8F57-044550293EA2}" srcOrd="15" destOrd="0" presId="urn:microsoft.com/office/officeart/2008/layout/LinedList"/>
    <dgm:cxn modelId="{9E2811C1-413B-4A1F-BBB0-B98E9AE5C7DA}" type="presParOf" srcId="{7CD44926-8E63-455E-8F57-044550293EA2}" destId="{94DD925E-C8BE-4973-94EB-411E2A821084}" srcOrd="0" destOrd="0" presId="urn:microsoft.com/office/officeart/2008/layout/LinedList"/>
    <dgm:cxn modelId="{F179C030-EC80-41BD-B007-E7D9DAE240EF}" type="presParOf" srcId="{7CD44926-8E63-455E-8F57-044550293EA2}" destId="{09337F75-DE12-44C1-93B5-A47A62EE04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F3FE3-4775-488A-9DAE-B6D2901389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6C0CBE-1336-4583-A156-9D46BD69811A}">
      <dgm:prSet/>
      <dgm:spPr/>
      <dgm:t>
        <a:bodyPr/>
        <a:lstStyle/>
        <a:p>
          <a:r>
            <a:rPr lang="en-US"/>
            <a:t>count    7710.000000</a:t>
          </a:r>
        </a:p>
      </dgm:t>
    </dgm:pt>
    <dgm:pt modelId="{BC3CE99C-AC69-42C7-A7CB-E6D85C7314F9}" type="parTrans" cxnId="{897E7885-5C61-4F4C-8558-ABD6C828976B}">
      <dgm:prSet/>
      <dgm:spPr/>
      <dgm:t>
        <a:bodyPr/>
        <a:lstStyle/>
        <a:p>
          <a:endParaRPr lang="en-US"/>
        </a:p>
      </dgm:t>
    </dgm:pt>
    <dgm:pt modelId="{21BF099D-87E4-4B1A-9BA0-C4F43E9DF7AF}" type="sibTrans" cxnId="{897E7885-5C61-4F4C-8558-ABD6C828976B}">
      <dgm:prSet/>
      <dgm:spPr/>
      <dgm:t>
        <a:bodyPr/>
        <a:lstStyle/>
        <a:p>
          <a:endParaRPr lang="en-US"/>
        </a:p>
      </dgm:t>
    </dgm:pt>
    <dgm:pt modelId="{E1E4B879-4753-4752-8543-BBD84C18E8B0}">
      <dgm:prSet/>
      <dgm:spPr/>
      <dgm:t>
        <a:bodyPr/>
        <a:lstStyle/>
        <a:p>
          <a:r>
            <a:rPr lang="en-US"/>
            <a:t>mean      717.356031</a:t>
          </a:r>
        </a:p>
      </dgm:t>
    </dgm:pt>
    <dgm:pt modelId="{D21C5B07-83CE-4636-8721-937DCB95B214}" type="parTrans" cxnId="{4BC9558A-E0C6-4568-AD70-78BCADA452D9}">
      <dgm:prSet/>
      <dgm:spPr/>
      <dgm:t>
        <a:bodyPr/>
        <a:lstStyle/>
        <a:p>
          <a:endParaRPr lang="en-US"/>
        </a:p>
      </dgm:t>
    </dgm:pt>
    <dgm:pt modelId="{E9ACF79A-8173-435D-BC3A-ABB6C1489681}" type="sibTrans" cxnId="{4BC9558A-E0C6-4568-AD70-78BCADA452D9}">
      <dgm:prSet/>
      <dgm:spPr/>
      <dgm:t>
        <a:bodyPr/>
        <a:lstStyle/>
        <a:p>
          <a:endParaRPr lang="en-US"/>
        </a:p>
      </dgm:t>
    </dgm:pt>
    <dgm:pt modelId="{C1E6FB30-3FDA-431A-B323-478FC17DB54D}">
      <dgm:prSet/>
      <dgm:spPr/>
      <dgm:t>
        <a:bodyPr/>
        <a:lstStyle/>
        <a:p>
          <a:r>
            <a:rPr lang="en-US"/>
            <a:t>std        36.630697</a:t>
          </a:r>
        </a:p>
      </dgm:t>
    </dgm:pt>
    <dgm:pt modelId="{B17FE40F-BDBD-44FA-B344-96F577B2BA03}" type="parTrans" cxnId="{372F3360-834D-45D6-A9F1-A1454222F5FF}">
      <dgm:prSet/>
      <dgm:spPr/>
      <dgm:t>
        <a:bodyPr/>
        <a:lstStyle/>
        <a:p>
          <a:endParaRPr lang="en-US"/>
        </a:p>
      </dgm:t>
    </dgm:pt>
    <dgm:pt modelId="{029C6391-4206-4FC4-AF6E-2D71DB3BECB1}" type="sibTrans" cxnId="{372F3360-834D-45D6-A9F1-A1454222F5FF}">
      <dgm:prSet/>
      <dgm:spPr/>
      <dgm:t>
        <a:bodyPr/>
        <a:lstStyle/>
        <a:p>
          <a:endParaRPr lang="en-US"/>
        </a:p>
      </dgm:t>
    </dgm:pt>
    <dgm:pt modelId="{B79B9054-7CC1-41E8-90A8-9B626DF7D447}">
      <dgm:prSet/>
      <dgm:spPr/>
      <dgm:t>
        <a:bodyPr/>
        <a:lstStyle/>
        <a:p>
          <a:r>
            <a:rPr lang="en-US"/>
            <a:t>min       627.000000</a:t>
          </a:r>
        </a:p>
      </dgm:t>
    </dgm:pt>
    <dgm:pt modelId="{1C7CCF0A-1A4F-4424-A2D4-6FE952429071}" type="parTrans" cxnId="{CDAF4D0B-867A-4596-8548-6F0629B47A8F}">
      <dgm:prSet/>
      <dgm:spPr/>
      <dgm:t>
        <a:bodyPr/>
        <a:lstStyle/>
        <a:p>
          <a:endParaRPr lang="en-US"/>
        </a:p>
      </dgm:t>
    </dgm:pt>
    <dgm:pt modelId="{18D3187F-BC5C-4432-8C5A-4BFF678CB9C6}" type="sibTrans" cxnId="{CDAF4D0B-867A-4596-8548-6F0629B47A8F}">
      <dgm:prSet/>
      <dgm:spPr/>
      <dgm:t>
        <a:bodyPr/>
        <a:lstStyle/>
        <a:p>
          <a:endParaRPr lang="en-US"/>
        </a:p>
      </dgm:t>
    </dgm:pt>
    <dgm:pt modelId="{BA251F87-F960-4565-8C08-C0ECD78F5C23}">
      <dgm:prSet/>
      <dgm:spPr/>
      <dgm:t>
        <a:bodyPr/>
        <a:lstStyle/>
        <a:p>
          <a:r>
            <a:rPr lang="en-US"/>
            <a:t>25%       687.000000</a:t>
          </a:r>
        </a:p>
      </dgm:t>
    </dgm:pt>
    <dgm:pt modelId="{2E36077D-163B-4704-8542-185DDDF1A461}" type="parTrans" cxnId="{B8306320-537F-4178-8ABE-5295FF783A7D}">
      <dgm:prSet/>
      <dgm:spPr/>
      <dgm:t>
        <a:bodyPr/>
        <a:lstStyle/>
        <a:p>
          <a:endParaRPr lang="en-US"/>
        </a:p>
      </dgm:t>
    </dgm:pt>
    <dgm:pt modelId="{AB7D5CB3-F6FC-4647-8BC9-672FE5C9228C}" type="sibTrans" cxnId="{B8306320-537F-4178-8ABE-5295FF783A7D}">
      <dgm:prSet/>
      <dgm:spPr/>
      <dgm:t>
        <a:bodyPr/>
        <a:lstStyle/>
        <a:p>
          <a:endParaRPr lang="en-US"/>
        </a:p>
      </dgm:t>
    </dgm:pt>
    <dgm:pt modelId="{C1316C07-CD1A-4BEF-9784-8566517D09F8}">
      <dgm:prSet/>
      <dgm:spPr/>
      <dgm:t>
        <a:bodyPr/>
        <a:lstStyle/>
        <a:p>
          <a:r>
            <a:rPr lang="en-US"/>
            <a:t>50%       712.000000</a:t>
          </a:r>
        </a:p>
      </dgm:t>
    </dgm:pt>
    <dgm:pt modelId="{24A556D1-F264-45D4-9E73-020C9DAE2931}" type="parTrans" cxnId="{B14333DF-ADAA-479F-A8CC-1345F0751AD7}">
      <dgm:prSet/>
      <dgm:spPr/>
      <dgm:t>
        <a:bodyPr/>
        <a:lstStyle/>
        <a:p>
          <a:endParaRPr lang="en-US"/>
        </a:p>
      </dgm:t>
    </dgm:pt>
    <dgm:pt modelId="{BE9E404F-E185-44C6-9CF6-58C30EE31BDA}" type="sibTrans" cxnId="{B14333DF-ADAA-479F-A8CC-1345F0751AD7}">
      <dgm:prSet/>
      <dgm:spPr/>
      <dgm:t>
        <a:bodyPr/>
        <a:lstStyle/>
        <a:p>
          <a:endParaRPr lang="en-US"/>
        </a:p>
      </dgm:t>
    </dgm:pt>
    <dgm:pt modelId="{AD8E6EEE-FFA8-49E2-A83D-EA06CBB7F3FA}">
      <dgm:prSet/>
      <dgm:spPr/>
      <dgm:t>
        <a:bodyPr/>
        <a:lstStyle/>
        <a:p>
          <a:r>
            <a:rPr lang="en-US"/>
            <a:t>75%       742.000000</a:t>
          </a:r>
        </a:p>
      </dgm:t>
    </dgm:pt>
    <dgm:pt modelId="{CC292D3E-1EB1-468D-9ECD-5B0F81EE4D42}" type="parTrans" cxnId="{42C241B6-2957-4032-86BE-CE4A3A85A286}">
      <dgm:prSet/>
      <dgm:spPr/>
      <dgm:t>
        <a:bodyPr/>
        <a:lstStyle/>
        <a:p>
          <a:endParaRPr lang="en-US"/>
        </a:p>
      </dgm:t>
    </dgm:pt>
    <dgm:pt modelId="{39E8F8B3-2346-434A-9CC0-FB9897DA371A}" type="sibTrans" cxnId="{42C241B6-2957-4032-86BE-CE4A3A85A286}">
      <dgm:prSet/>
      <dgm:spPr/>
      <dgm:t>
        <a:bodyPr/>
        <a:lstStyle/>
        <a:p>
          <a:endParaRPr lang="en-US"/>
        </a:p>
      </dgm:t>
    </dgm:pt>
    <dgm:pt modelId="{6416B0A6-00C7-493B-9B88-50462BCDBA98}">
      <dgm:prSet/>
      <dgm:spPr/>
      <dgm:t>
        <a:bodyPr/>
        <a:lstStyle/>
        <a:p>
          <a:r>
            <a:rPr lang="en-US"/>
            <a:t>max       827.000000</a:t>
          </a:r>
        </a:p>
      </dgm:t>
    </dgm:pt>
    <dgm:pt modelId="{DAB56319-5346-4B8A-AF77-28C2A04E5C48}" type="parTrans" cxnId="{406B3264-E2B4-45E6-BC9B-FC21417AB6FC}">
      <dgm:prSet/>
      <dgm:spPr/>
      <dgm:t>
        <a:bodyPr/>
        <a:lstStyle/>
        <a:p>
          <a:endParaRPr lang="en-US"/>
        </a:p>
      </dgm:t>
    </dgm:pt>
    <dgm:pt modelId="{8D801AED-D88E-442F-BB61-82C9B1BD0E7D}" type="sibTrans" cxnId="{406B3264-E2B4-45E6-BC9B-FC21417AB6FC}">
      <dgm:prSet/>
      <dgm:spPr/>
      <dgm:t>
        <a:bodyPr/>
        <a:lstStyle/>
        <a:p>
          <a:endParaRPr lang="en-US"/>
        </a:p>
      </dgm:t>
    </dgm:pt>
    <dgm:pt modelId="{496745E0-A3E0-4D2D-B7CB-1A5BECF629C0}" type="pres">
      <dgm:prSet presAssocID="{CFEF3FE3-4775-488A-9DAE-B6D29013891D}" presName="vert0" presStyleCnt="0">
        <dgm:presLayoutVars>
          <dgm:dir/>
          <dgm:animOne val="branch"/>
          <dgm:animLvl val="lvl"/>
        </dgm:presLayoutVars>
      </dgm:prSet>
      <dgm:spPr/>
    </dgm:pt>
    <dgm:pt modelId="{429921E5-F237-4DA8-A2B1-35D8BD97C597}" type="pres">
      <dgm:prSet presAssocID="{336C0CBE-1336-4583-A156-9D46BD69811A}" presName="thickLine" presStyleLbl="alignNode1" presStyleIdx="0" presStyleCnt="8"/>
      <dgm:spPr/>
    </dgm:pt>
    <dgm:pt modelId="{8455D11A-1EB9-4E2F-B0B3-C380FDBD1E13}" type="pres">
      <dgm:prSet presAssocID="{336C0CBE-1336-4583-A156-9D46BD69811A}" presName="horz1" presStyleCnt="0"/>
      <dgm:spPr/>
    </dgm:pt>
    <dgm:pt modelId="{43BF8342-DB7A-449D-8B04-3FA663309BBB}" type="pres">
      <dgm:prSet presAssocID="{336C0CBE-1336-4583-A156-9D46BD69811A}" presName="tx1" presStyleLbl="revTx" presStyleIdx="0" presStyleCnt="8"/>
      <dgm:spPr/>
    </dgm:pt>
    <dgm:pt modelId="{C01C89D7-95CD-4A8A-9AD8-CA654FC3B3EA}" type="pres">
      <dgm:prSet presAssocID="{336C0CBE-1336-4583-A156-9D46BD69811A}" presName="vert1" presStyleCnt="0"/>
      <dgm:spPr/>
    </dgm:pt>
    <dgm:pt modelId="{96A4EA96-7E06-40EA-98E9-1B6715F65A3F}" type="pres">
      <dgm:prSet presAssocID="{E1E4B879-4753-4752-8543-BBD84C18E8B0}" presName="thickLine" presStyleLbl="alignNode1" presStyleIdx="1" presStyleCnt="8"/>
      <dgm:spPr/>
    </dgm:pt>
    <dgm:pt modelId="{59D48636-40BE-45C5-A0D5-DA9D4C0CCAC5}" type="pres">
      <dgm:prSet presAssocID="{E1E4B879-4753-4752-8543-BBD84C18E8B0}" presName="horz1" presStyleCnt="0"/>
      <dgm:spPr/>
    </dgm:pt>
    <dgm:pt modelId="{565EFC6B-2202-4B86-9A0E-F90A3AF439C7}" type="pres">
      <dgm:prSet presAssocID="{E1E4B879-4753-4752-8543-BBD84C18E8B0}" presName="tx1" presStyleLbl="revTx" presStyleIdx="1" presStyleCnt="8"/>
      <dgm:spPr/>
    </dgm:pt>
    <dgm:pt modelId="{FF0404BC-6BC2-4842-8B9E-9909F6696EF3}" type="pres">
      <dgm:prSet presAssocID="{E1E4B879-4753-4752-8543-BBD84C18E8B0}" presName="vert1" presStyleCnt="0"/>
      <dgm:spPr/>
    </dgm:pt>
    <dgm:pt modelId="{B69242E1-436B-4DDB-98D5-9559446596E0}" type="pres">
      <dgm:prSet presAssocID="{C1E6FB30-3FDA-431A-B323-478FC17DB54D}" presName="thickLine" presStyleLbl="alignNode1" presStyleIdx="2" presStyleCnt="8"/>
      <dgm:spPr/>
    </dgm:pt>
    <dgm:pt modelId="{BDA6603D-C1F9-44AD-A772-4BC6ED78E5A3}" type="pres">
      <dgm:prSet presAssocID="{C1E6FB30-3FDA-431A-B323-478FC17DB54D}" presName="horz1" presStyleCnt="0"/>
      <dgm:spPr/>
    </dgm:pt>
    <dgm:pt modelId="{CEAA012D-59E7-4FA9-9A0A-0901F42DC6AE}" type="pres">
      <dgm:prSet presAssocID="{C1E6FB30-3FDA-431A-B323-478FC17DB54D}" presName="tx1" presStyleLbl="revTx" presStyleIdx="2" presStyleCnt="8"/>
      <dgm:spPr/>
    </dgm:pt>
    <dgm:pt modelId="{F1EAC7BC-08E4-4489-A708-C3B55CC037C8}" type="pres">
      <dgm:prSet presAssocID="{C1E6FB30-3FDA-431A-B323-478FC17DB54D}" presName="vert1" presStyleCnt="0"/>
      <dgm:spPr/>
    </dgm:pt>
    <dgm:pt modelId="{1B0DE8AB-C99A-4C32-B9C1-F5CC1E9C529C}" type="pres">
      <dgm:prSet presAssocID="{B79B9054-7CC1-41E8-90A8-9B626DF7D447}" presName="thickLine" presStyleLbl="alignNode1" presStyleIdx="3" presStyleCnt="8"/>
      <dgm:spPr/>
    </dgm:pt>
    <dgm:pt modelId="{CD7B9DD3-10F5-4D9B-92BF-4F01BAAFB14A}" type="pres">
      <dgm:prSet presAssocID="{B79B9054-7CC1-41E8-90A8-9B626DF7D447}" presName="horz1" presStyleCnt="0"/>
      <dgm:spPr/>
    </dgm:pt>
    <dgm:pt modelId="{72729D71-2BA9-4E86-97F4-752CC8A075E1}" type="pres">
      <dgm:prSet presAssocID="{B79B9054-7CC1-41E8-90A8-9B626DF7D447}" presName="tx1" presStyleLbl="revTx" presStyleIdx="3" presStyleCnt="8"/>
      <dgm:spPr/>
    </dgm:pt>
    <dgm:pt modelId="{B188D898-6088-4253-9E50-5FB5979FED4D}" type="pres">
      <dgm:prSet presAssocID="{B79B9054-7CC1-41E8-90A8-9B626DF7D447}" presName="vert1" presStyleCnt="0"/>
      <dgm:spPr/>
    </dgm:pt>
    <dgm:pt modelId="{831970CA-160B-4B60-AFCF-6DDC398834FE}" type="pres">
      <dgm:prSet presAssocID="{BA251F87-F960-4565-8C08-C0ECD78F5C23}" presName="thickLine" presStyleLbl="alignNode1" presStyleIdx="4" presStyleCnt="8"/>
      <dgm:spPr/>
    </dgm:pt>
    <dgm:pt modelId="{658AA8F2-37EC-4987-9C6D-7631F1193920}" type="pres">
      <dgm:prSet presAssocID="{BA251F87-F960-4565-8C08-C0ECD78F5C23}" presName="horz1" presStyleCnt="0"/>
      <dgm:spPr/>
    </dgm:pt>
    <dgm:pt modelId="{3EE2836D-3D82-4176-AED0-5FB8B5B89652}" type="pres">
      <dgm:prSet presAssocID="{BA251F87-F960-4565-8C08-C0ECD78F5C23}" presName="tx1" presStyleLbl="revTx" presStyleIdx="4" presStyleCnt="8"/>
      <dgm:spPr/>
    </dgm:pt>
    <dgm:pt modelId="{88CA61CA-814C-4A67-99A3-C07F0FA1A87F}" type="pres">
      <dgm:prSet presAssocID="{BA251F87-F960-4565-8C08-C0ECD78F5C23}" presName="vert1" presStyleCnt="0"/>
      <dgm:spPr/>
    </dgm:pt>
    <dgm:pt modelId="{FB068B4C-2196-4C39-9B37-4670F730947C}" type="pres">
      <dgm:prSet presAssocID="{C1316C07-CD1A-4BEF-9784-8566517D09F8}" presName="thickLine" presStyleLbl="alignNode1" presStyleIdx="5" presStyleCnt="8"/>
      <dgm:spPr/>
    </dgm:pt>
    <dgm:pt modelId="{2BD1C544-ABA2-4124-BBE3-CE5DBF5CC7CC}" type="pres">
      <dgm:prSet presAssocID="{C1316C07-CD1A-4BEF-9784-8566517D09F8}" presName="horz1" presStyleCnt="0"/>
      <dgm:spPr/>
    </dgm:pt>
    <dgm:pt modelId="{93F8AA76-3C9D-4F64-8B31-E757688B0EEB}" type="pres">
      <dgm:prSet presAssocID="{C1316C07-CD1A-4BEF-9784-8566517D09F8}" presName="tx1" presStyleLbl="revTx" presStyleIdx="5" presStyleCnt="8"/>
      <dgm:spPr/>
    </dgm:pt>
    <dgm:pt modelId="{67C40CEC-55FC-4417-9F3A-B16672923D5C}" type="pres">
      <dgm:prSet presAssocID="{C1316C07-CD1A-4BEF-9784-8566517D09F8}" presName="vert1" presStyleCnt="0"/>
      <dgm:spPr/>
    </dgm:pt>
    <dgm:pt modelId="{838353EC-75B7-4A8A-9F76-9B79C2B7DA41}" type="pres">
      <dgm:prSet presAssocID="{AD8E6EEE-FFA8-49E2-A83D-EA06CBB7F3FA}" presName="thickLine" presStyleLbl="alignNode1" presStyleIdx="6" presStyleCnt="8"/>
      <dgm:spPr/>
    </dgm:pt>
    <dgm:pt modelId="{9A2EDCB8-1503-4821-BCE7-78FF16612F19}" type="pres">
      <dgm:prSet presAssocID="{AD8E6EEE-FFA8-49E2-A83D-EA06CBB7F3FA}" presName="horz1" presStyleCnt="0"/>
      <dgm:spPr/>
    </dgm:pt>
    <dgm:pt modelId="{37502048-9501-4065-9664-5130269E1697}" type="pres">
      <dgm:prSet presAssocID="{AD8E6EEE-FFA8-49E2-A83D-EA06CBB7F3FA}" presName="tx1" presStyleLbl="revTx" presStyleIdx="6" presStyleCnt="8"/>
      <dgm:spPr/>
    </dgm:pt>
    <dgm:pt modelId="{1BF5B68C-0E6B-4384-AEDA-400167DE0613}" type="pres">
      <dgm:prSet presAssocID="{AD8E6EEE-FFA8-49E2-A83D-EA06CBB7F3FA}" presName="vert1" presStyleCnt="0"/>
      <dgm:spPr/>
    </dgm:pt>
    <dgm:pt modelId="{69AE5B9F-4E79-40D7-B789-9B8C9EB772E3}" type="pres">
      <dgm:prSet presAssocID="{6416B0A6-00C7-493B-9B88-50462BCDBA98}" presName="thickLine" presStyleLbl="alignNode1" presStyleIdx="7" presStyleCnt="8"/>
      <dgm:spPr/>
    </dgm:pt>
    <dgm:pt modelId="{DCC5BA41-7D0F-4002-96A3-F44E36482EEF}" type="pres">
      <dgm:prSet presAssocID="{6416B0A6-00C7-493B-9B88-50462BCDBA98}" presName="horz1" presStyleCnt="0"/>
      <dgm:spPr/>
    </dgm:pt>
    <dgm:pt modelId="{5E2F5B04-A8DE-4505-8E90-FA81F1D3CD35}" type="pres">
      <dgm:prSet presAssocID="{6416B0A6-00C7-493B-9B88-50462BCDBA98}" presName="tx1" presStyleLbl="revTx" presStyleIdx="7" presStyleCnt="8"/>
      <dgm:spPr/>
    </dgm:pt>
    <dgm:pt modelId="{4D2BF80D-6CEC-4D8F-9CCF-123A4E9016FC}" type="pres">
      <dgm:prSet presAssocID="{6416B0A6-00C7-493B-9B88-50462BCDBA98}" presName="vert1" presStyleCnt="0"/>
      <dgm:spPr/>
    </dgm:pt>
  </dgm:ptLst>
  <dgm:cxnLst>
    <dgm:cxn modelId="{671D2F01-8ACB-4FA5-A141-416CAAA31CC5}" type="presOf" srcId="{B79B9054-7CC1-41E8-90A8-9B626DF7D447}" destId="{72729D71-2BA9-4E86-97F4-752CC8A075E1}" srcOrd="0" destOrd="0" presId="urn:microsoft.com/office/officeart/2008/layout/LinedList"/>
    <dgm:cxn modelId="{93A8E001-6127-4DF9-B1DE-A7A5F8E9857D}" type="presOf" srcId="{BA251F87-F960-4565-8C08-C0ECD78F5C23}" destId="{3EE2836D-3D82-4176-AED0-5FB8B5B89652}" srcOrd="0" destOrd="0" presId="urn:microsoft.com/office/officeart/2008/layout/LinedList"/>
    <dgm:cxn modelId="{45BFC203-238A-41F7-84FC-1913120AD993}" type="presOf" srcId="{336C0CBE-1336-4583-A156-9D46BD69811A}" destId="{43BF8342-DB7A-449D-8B04-3FA663309BBB}" srcOrd="0" destOrd="0" presId="urn:microsoft.com/office/officeart/2008/layout/LinedList"/>
    <dgm:cxn modelId="{CDAF4D0B-867A-4596-8548-6F0629B47A8F}" srcId="{CFEF3FE3-4775-488A-9DAE-B6D29013891D}" destId="{B79B9054-7CC1-41E8-90A8-9B626DF7D447}" srcOrd="3" destOrd="0" parTransId="{1C7CCF0A-1A4F-4424-A2D4-6FE952429071}" sibTransId="{18D3187F-BC5C-4432-8C5A-4BFF678CB9C6}"/>
    <dgm:cxn modelId="{2186F31D-85C5-46AD-A23C-6E9B2E5A827D}" type="presOf" srcId="{C1316C07-CD1A-4BEF-9784-8566517D09F8}" destId="{93F8AA76-3C9D-4F64-8B31-E757688B0EEB}" srcOrd="0" destOrd="0" presId="urn:microsoft.com/office/officeart/2008/layout/LinedList"/>
    <dgm:cxn modelId="{B8306320-537F-4178-8ABE-5295FF783A7D}" srcId="{CFEF3FE3-4775-488A-9DAE-B6D29013891D}" destId="{BA251F87-F960-4565-8C08-C0ECD78F5C23}" srcOrd="4" destOrd="0" parTransId="{2E36077D-163B-4704-8542-185DDDF1A461}" sibTransId="{AB7D5CB3-F6FC-4647-8BC9-672FE5C9228C}"/>
    <dgm:cxn modelId="{2CC3C03A-E6F3-4970-8FBA-31D468E586E1}" type="presOf" srcId="{E1E4B879-4753-4752-8543-BBD84C18E8B0}" destId="{565EFC6B-2202-4B86-9A0E-F90A3AF439C7}" srcOrd="0" destOrd="0" presId="urn:microsoft.com/office/officeart/2008/layout/LinedList"/>
    <dgm:cxn modelId="{372F3360-834D-45D6-A9F1-A1454222F5FF}" srcId="{CFEF3FE3-4775-488A-9DAE-B6D29013891D}" destId="{C1E6FB30-3FDA-431A-B323-478FC17DB54D}" srcOrd="2" destOrd="0" parTransId="{B17FE40F-BDBD-44FA-B344-96F577B2BA03}" sibTransId="{029C6391-4206-4FC4-AF6E-2D71DB3BECB1}"/>
    <dgm:cxn modelId="{406B3264-E2B4-45E6-BC9B-FC21417AB6FC}" srcId="{CFEF3FE3-4775-488A-9DAE-B6D29013891D}" destId="{6416B0A6-00C7-493B-9B88-50462BCDBA98}" srcOrd="7" destOrd="0" parTransId="{DAB56319-5346-4B8A-AF77-28C2A04E5C48}" sibTransId="{8D801AED-D88E-442F-BB61-82C9B1BD0E7D}"/>
    <dgm:cxn modelId="{EBFAD856-A4CB-4CEC-88EE-700318C58155}" type="presOf" srcId="{6416B0A6-00C7-493B-9B88-50462BCDBA98}" destId="{5E2F5B04-A8DE-4505-8E90-FA81F1D3CD35}" srcOrd="0" destOrd="0" presId="urn:microsoft.com/office/officeart/2008/layout/LinedList"/>
    <dgm:cxn modelId="{897E7885-5C61-4F4C-8558-ABD6C828976B}" srcId="{CFEF3FE3-4775-488A-9DAE-B6D29013891D}" destId="{336C0CBE-1336-4583-A156-9D46BD69811A}" srcOrd="0" destOrd="0" parTransId="{BC3CE99C-AC69-42C7-A7CB-E6D85C7314F9}" sibTransId="{21BF099D-87E4-4B1A-9BA0-C4F43E9DF7AF}"/>
    <dgm:cxn modelId="{4BC9558A-E0C6-4568-AD70-78BCADA452D9}" srcId="{CFEF3FE3-4775-488A-9DAE-B6D29013891D}" destId="{E1E4B879-4753-4752-8543-BBD84C18E8B0}" srcOrd="1" destOrd="0" parTransId="{D21C5B07-83CE-4636-8721-937DCB95B214}" sibTransId="{E9ACF79A-8173-435D-BC3A-ABB6C1489681}"/>
    <dgm:cxn modelId="{D0BE0E95-C0EA-4E7E-98F1-86C0D941C640}" type="presOf" srcId="{CFEF3FE3-4775-488A-9DAE-B6D29013891D}" destId="{496745E0-A3E0-4D2D-B7CB-1A5BECF629C0}" srcOrd="0" destOrd="0" presId="urn:microsoft.com/office/officeart/2008/layout/LinedList"/>
    <dgm:cxn modelId="{4DA9539E-11DA-4F56-8B4C-8317AC40F931}" type="presOf" srcId="{AD8E6EEE-FFA8-49E2-A83D-EA06CBB7F3FA}" destId="{37502048-9501-4065-9664-5130269E1697}" srcOrd="0" destOrd="0" presId="urn:microsoft.com/office/officeart/2008/layout/LinedList"/>
    <dgm:cxn modelId="{1E68AFAD-1CD1-42BA-95CC-FB60D7C5AE91}" type="presOf" srcId="{C1E6FB30-3FDA-431A-B323-478FC17DB54D}" destId="{CEAA012D-59E7-4FA9-9A0A-0901F42DC6AE}" srcOrd="0" destOrd="0" presId="urn:microsoft.com/office/officeart/2008/layout/LinedList"/>
    <dgm:cxn modelId="{42C241B6-2957-4032-86BE-CE4A3A85A286}" srcId="{CFEF3FE3-4775-488A-9DAE-B6D29013891D}" destId="{AD8E6EEE-FFA8-49E2-A83D-EA06CBB7F3FA}" srcOrd="6" destOrd="0" parTransId="{CC292D3E-1EB1-468D-9ECD-5B0F81EE4D42}" sibTransId="{39E8F8B3-2346-434A-9CC0-FB9897DA371A}"/>
    <dgm:cxn modelId="{B14333DF-ADAA-479F-A8CC-1345F0751AD7}" srcId="{CFEF3FE3-4775-488A-9DAE-B6D29013891D}" destId="{C1316C07-CD1A-4BEF-9784-8566517D09F8}" srcOrd="5" destOrd="0" parTransId="{24A556D1-F264-45D4-9E73-020C9DAE2931}" sibTransId="{BE9E404F-E185-44C6-9CF6-58C30EE31BDA}"/>
    <dgm:cxn modelId="{46C60EC7-1679-4665-83ED-2DFECABD4495}" type="presParOf" srcId="{496745E0-A3E0-4D2D-B7CB-1A5BECF629C0}" destId="{429921E5-F237-4DA8-A2B1-35D8BD97C597}" srcOrd="0" destOrd="0" presId="urn:microsoft.com/office/officeart/2008/layout/LinedList"/>
    <dgm:cxn modelId="{7A6263C2-1509-4179-BE3B-79BC7CA7DD43}" type="presParOf" srcId="{496745E0-A3E0-4D2D-B7CB-1A5BECF629C0}" destId="{8455D11A-1EB9-4E2F-B0B3-C380FDBD1E13}" srcOrd="1" destOrd="0" presId="urn:microsoft.com/office/officeart/2008/layout/LinedList"/>
    <dgm:cxn modelId="{D62960B0-4237-4543-AE7C-2131A1B6392F}" type="presParOf" srcId="{8455D11A-1EB9-4E2F-B0B3-C380FDBD1E13}" destId="{43BF8342-DB7A-449D-8B04-3FA663309BBB}" srcOrd="0" destOrd="0" presId="urn:microsoft.com/office/officeart/2008/layout/LinedList"/>
    <dgm:cxn modelId="{90BFDD30-E800-4108-9F31-0B0E0205EA83}" type="presParOf" srcId="{8455D11A-1EB9-4E2F-B0B3-C380FDBD1E13}" destId="{C01C89D7-95CD-4A8A-9AD8-CA654FC3B3EA}" srcOrd="1" destOrd="0" presId="urn:microsoft.com/office/officeart/2008/layout/LinedList"/>
    <dgm:cxn modelId="{ABB1398F-CC08-4EEB-BF4C-BA5D7B4F1058}" type="presParOf" srcId="{496745E0-A3E0-4D2D-B7CB-1A5BECF629C0}" destId="{96A4EA96-7E06-40EA-98E9-1B6715F65A3F}" srcOrd="2" destOrd="0" presId="urn:microsoft.com/office/officeart/2008/layout/LinedList"/>
    <dgm:cxn modelId="{25C17EA8-437A-45B2-94AB-694CDF2AE463}" type="presParOf" srcId="{496745E0-A3E0-4D2D-B7CB-1A5BECF629C0}" destId="{59D48636-40BE-45C5-A0D5-DA9D4C0CCAC5}" srcOrd="3" destOrd="0" presId="urn:microsoft.com/office/officeart/2008/layout/LinedList"/>
    <dgm:cxn modelId="{90AF33EC-98EA-434B-9349-C1228A49CF58}" type="presParOf" srcId="{59D48636-40BE-45C5-A0D5-DA9D4C0CCAC5}" destId="{565EFC6B-2202-4B86-9A0E-F90A3AF439C7}" srcOrd="0" destOrd="0" presId="urn:microsoft.com/office/officeart/2008/layout/LinedList"/>
    <dgm:cxn modelId="{6D273132-2C77-4A71-B71F-157018F825C8}" type="presParOf" srcId="{59D48636-40BE-45C5-A0D5-DA9D4C0CCAC5}" destId="{FF0404BC-6BC2-4842-8B9E-9909F6696EF3}" srcOrd="1" destOrd="0" presId="urn:microsoft.com/office/officeart/2008/layout/LinedList"/>
    <dgm:cxn modelId="{E236A8C3-628D-422E-9780-11BF15417E1F}" type="presParOf" srcId="{496745E0-A3E0-4D2D-B7CB-1A5BECF629C0}" destId="{B69242E1-436B-4DDB-98D5-9559446596E0}" srcOrd="4" destOrd="0" presId="urn:microsoft.com/office/officeart/2008/layout/LinedList"/>
    <dgm:cxn modelId="{D9A12461-CEC5-455B-A27E-C0F333BC6095}" type="presParOf" srcId="{496745E0-A3E0-4D2D-B7CB-1A5BECF629C0}" destId="{BDA6603D-C1F9-44AD-A772-4BC6ED78E5A3}" srcOrd="5" destOrd="0" presId="urn:microsoft.com/office/officeart/2008/layout/LinedList"/>
    <dgm:cxn modelId="{D9103E5A-084A-4982-8C4C-C8A6865FBC55}" type="presParOf" srcId="{BDA6603D-C1F9-44AD-A772-4BC6ED78E5A3}" destId="{CEAA012D-59E7-4FA9-9A0A-0901F42DC6AE}" srcOrd="0" destOrd="0" presId="urn:microsoft.com/office/officeart/2008/layout/LinedList"/>
    <dgm:cxn modelId="{81D52408-FC22-48EA-A70F-57DCDC44668F}" type="presParOf" srcId="{BDA6603D-C1F9-44AD-A772-4BC6ED78E5A3}" destId="{F1EAC7BC-08E4-4489-A708-C3B55CC037C8}" srcOrd="1" destOrd="0" presId="urn:microsoft.com/office/officeart/2008/layout/LinedList"/>
    <dgm:cxn modelId="{019762BB-9338-494A-B503-0308F7266CA0}" type="presParOf" srcId="{496745E0-A3E0-4D2D-B7CB-1A5BECF629C0}" destId="{1B0DE8AB-C99A-4C32-B9C1-F5CC1E9C529C}" srcOrd="6" destOrd="0" presId="urn:microsoft.com/office/officeart/2008/layout/LinedList"/>
    <dgm:cxn modelId="{BC6B506D-3D9E-4B91-94C9-71754BB5B629}" type="presParOf" srcId="{496745E0-A3E0-4D2D-B7CB-1A5BECF629C0}" destId="{CD7B9DD3-10F5-4D9B-92BF-4F01BAAFB14A}" srcOrd="7" destOrd="0" presId="urn:microsoft.com/office/officeart/2008/layout/LinedList"/>
    <dgm:cxn modelId="{D78D5EA7-ED9B-4483-A040-39124391C781}" type="presParOf" srcId="{CD7B9DD3-10F5-4D9B-92BF-4F01BAAFB14A}" destId="{72729D71-2BA9-4E86-97F4-752CC8A075E1}" srcOrd="0" destOrd="0" presId="urn:microsoft.com/office/officeart/2008/layout/LinedList"/>
    <dgm:cxn modelId="{A20A7B1B-39F0-49EA-9405-004FCD4FB90F}" type="presParOf" srcId="{CD7B9DD3-10F5-4D9B-92BF-4F01BAAFB14A}" destId="{B188D898-6088-4253-9E50-5FB5979FED4D}" srcOrd="1" destOrd="0" presId="urn:microsoft.com/office/officeart/2008/layout/LinedList"/>
    <dgm:cxn modelId="{190329A4-ABDE-49A2-9390-479E618F6D63}" type="presParOf" srcId="{496745E0-A3E0-4D2D-B7CB-1A5BECF629C0}" destId="{831970CA-160B-4B60-AFCF-6DDC398834FE}" srcOrd="8" destOrd="0" presId="urn:microsoft.com/office/officeart/2008/layout/LinedList"/>
    <dgm:cxn modelId="{F08551D0-04A2-49CB-ADCE-B194B29738C9}" type="presParOf" srcId="{496745E0-A3E0-4D2D-B7CB-1A5BECF629C0}" destId="{658AA8F2-37EC-4987-9C6D-7631F1193920}" srcOrd="9" destOrd="0" presId="urn:microsoft.com/office/officeart/2008/layout/LinedList"/>
    <dgm:cxn modelId="{1FA1B3C1-6630-4B0F-9B85-2131362853A3}" type="presParOf" srcId="{658AA8F2-37EC-4987-9C6D-7631F1193920}" destId="{3EE2836D-3D82-4176-AED0-5FB8B5B89652}" srcOrd="0" destOrd="0" presId="urn:microsoft.com/office/officeart/2008/layout/LinedList"/>
    <dgm:cxn modelId="{9138C692-2298-4D0A-B3B1-CFB1D6517161}" type="presParOf" srcId="{658AA8F2-37EC-4987-9C6D-7631F1193920}" destId="{88CA61CA-814C-4A67-99A3-C07F0FA1A87F}" srcOrd="1" destOrd="0" presId="urn:microsoft.com/office/officeart/2008/layout/LinedList"/>
    <dgm:cxn modelId="{5D197636-488E-459E-B868-A6E1067D6A2E}" type="presParOf" srcId="{496745E0-A3E0-4D2D-B7CB-1A5BECF629C0}" destId="{FB068B4C-2196-4C39-9B37-4670F730947C}" srcOrd="10" destOrd="0" presId="urn:microsoft.com/office/officeart/2008/layout/LinedList"/>
    <dgm:cxn modelId="{E9970248-1731-4F87-892A-521C52F0C006}" type="presParOf" srcId="{496745E0-A3E0-4D2D-B7CB-1A5BECF629C0}" destId="{2BD1C544-ABA2-4124-BBE3-CE5DBF5CC7CC}" srcOrd="11" destOrd="0" presId="urn:microsoft.com/office/officeart/2008/layout/LinedList"/>
    <dgm:cxn modelId="{02C06283-5033-4C5B-B062-28068C802E1B}" type="presParOf" srcId="{2BD1C544-ABA2-4124-BBE3-CE5DBF5CC7CC}" destId="{93F8AA76-3C9D-4F64-8B31-E757688B0EEB}" srcOrd="0" destOrd="0" presId="urn:microsoft.com/office/officeart/2008/layout/LinedList"/>
    <dgm:cxn modelId="{E7B7AC7A-9B79-4961-8ADA-49B6D79AC4B6}" type="presParOf" srcId="{2BD1C544-ABA2-4124-BBE3-CE5DBF5CC7CC}" destId="{67C40CEC-55FC-4417-9F3A-B16672923D5C}" srcOrd="1" destOrd="0" presId="urn:microsoft.com/office/officeart/2008/layout/LinedList"/>
    <dgm:cxn modelId="{49EBCF41-94C6-4F37-BB6F-05CFB1A9A047}" type="presParOf" srcId="{496745E0-A3E0-4D2D-B7CB-1A5BECF629C0}" destId="{838353EC-75B7-4A8A-9F76-9B79C2B7DA41}" srcOrd="12" destOrd="0" presId="urn:microsoft.com/office/officeart/2008/layout/LinedList"/>
    <dgm:cxn modelId="{542B097B-8FF3-4A6A-90D9-59281FD292F8}" type="presParOf" srcId="{496745E0-A3E0-4D2D-B7CB-1A5BECF629C0}" destId="{9A2EDCB8-1503-4821-BCE7-78FF16612F19}" srcOrd="13" destOrd="0" presId="urn:microsoft.com/office/officeart/2008/layout/LinedList"/>
    <dgm:cxn modelId="{9D443CC6-2B88-4900-8BEB-C3325147BA89}" type="presParOf" srcId="{9A2EDCB8-1503-4821-BCE7-78FF16612F19}" destId="{37502048-9501-4065-9664-5130269E1697}" srcOrd="0" destOrd="0" presId="urn:microsoft.com/office/officeart/2008/layout/LinedList"/>
    <dgm:cxn modelId="{26FA807D-8ABA-4A47-B7A9-024C1CDA2F97}" type="presParOf" srcId="{9A2EDCB8-1503-4821-BCE7-78FF16612F19}" destId="{1BF5B68C-0E6B-4384-AEDA-400167DE0613}" srcOrd="1" destOrd="0" presId="urn:microsoft.com/office/officeart/2008/layout/LinedList"/>
    <dgm:cxn modelId="{06C59695-0C5C-4730-9968-4CCF40ADAA81}" type="presParOf" srcId="{496745E0-A3E0-4D2D-B7CB-1A5BECF629C0}" destId="{69AE5B9F-4E79-40D7-B789-9B8C9EB772E3}" srcOrd="14" destOrd="0" presId="urn:microsoft.com/office/officeart/2008/layout/LinedList"/>
    <dgm:cxn modelId="{06A37D1E-3236-4C8F-9652-77371669E001}" type="presParOf" srcId="{496745E0-A3E0-4D2D-B7CB-1A5BECF629C0}" destId="{DCC5BA41-7D0F-4002-96A3-F44E36482EEF}" srcOrd="15" destOrd="0" presId="urn:microsoft.com/office/officeart/2008/layout/LinedList"/>
    <dgm:cxn modelId="{0614B607-854F-4D8D-89B9-2CA438077E27}" type="presParOf" srcId="{DCC5BA41-7D0F-4002-96A3-F44E36482EEF}" destId="{5E2F5B04-A8DE-4505-8E90-FA81F1D3CD35}" srcOrd="0" destOrd="0" presId="urn:microsoft.com/office/officeart/2008/layout/LinedList"/>
    <dgm:cxn modelId="{25EE70E6-0811-48CE-A309-3F6AC391F445}" type="presParOf" srcId="{DCC5BA41-7D0F-4002-96A3-F44E36482EEF}" destId="{4D2BF80D-6CEC-4D8F-9CCF-123A4E9016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5AE376-D245-42C5-9B99-DEC245E12C0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52F482-BCB7-4F22-B44A-053A09F4C30B}">
      <dgm:prSet/>
      <dgm:spPr/>
      <dgm:t>
        <a:bodyPr/>
        <a:lstStyle/>
        <a:p>
          <a:r>
            <a:rPr lang="en-US"/>
            <a:t>First Hypothesis: We can clearly see that the purpose of the loan does affect interest rate.</a:t>
          </a:r>
        </a:p>
      </dgm:t>
    </dgm:pt>
    <dgm:pt modelId="{8500E517-E7CF-4479-A8EE-CAAA94992558}" type="parTrans" cxnId="{2DAFF27E-7B6B-49E8-90CB-106B700234CC}">
      <dgm:prSet/>
      <dgm:spPr/>
      <dgm:t>
        <a:bodyPr/>
        <a:lstStyle/>
        <a:p>
          <a:endParaRPr lang="en-US"/>
        </a:p>
      </dgm:t>
    </dgm:pt>
    <dgm:pt modelId="{2FB1787F-5256-4E33-A743-E05031ACA09B}" type="sibTrans" cxnId="{2DAFF27E-7B6B-49E8-90CB-106B700234CC}">
      <dgm:prSet/>
      <dgm:spPr/>
      <dgm:t>
        <a:bodyPr/>
        <a:lstStyle/>
        <a:p>
          <a:endParaRPr lang="en-US"/>
        </a:p>
      </dgm:t>
    </dgm:pt>
    <dgm:pt modelId="{8C6EEAC2-CC00-46F7-95C5-3754ABA78F13}">
      <dgm:prSet/>
      <dgm:spPr/>
      <dgm:t>
        <a:bodyPr/>
        <a:lstStyle/>
        <a:p>
          <a:r>
            <a:rPr lang="en-US"/>
            <a:t>Second Hypothesis: We can see that FICO scores clearly have an affect on the borrower’s chances of meeting Lending Club’s underwriting policy.</a:t>
          </a:r>
        </a:p>
      </dgm:t>
    </dgm:pt>
    <dgm:pt modelId="{5F358A9B-CD6E-4590-B8F1-876B974A4B9B}" type="parTrans" cxnId="{07518485-57CF-444A-A897-18AA2288929C}">
      <dgm:prSet/>
      <dgm:spPr/>
      <dgm:t>
        <a:bodyPr/>
        <a:lstStyle/>
        <a:p>
          <a:endParaRPr lang="en-US"/>
        </a:p>
      </dgm:t>
    </dgm:pt>
    <dgm:pt modelId="{8646E9BD-B07B-4AF6-A72C-B8E8A4F657DE}" type="sibTrans" cxnId="{07518485-57CF-444A-A897-18AA2288929C}">
      <dgm:prSet/>
      <dgm:spPr/>
      <dgm:t>
        <a:bodyPr/>
        <a:lstStyle/>
        <a:p>
          <a:endParaRPr lang="en-US"/>
        </a:p>
      </dgm:t>
    </dgm:pt>
    <dgm:pt modelId="{6BD393E1-C4D8-4053-A9A7-1186A85FDD5E}">
      <dgm:prSet/>
      <dgm:spPr/>
      <dgm:t>
        <a:bodyPr/>
        <a:lstStyle/>
        <a:p>
          <a:r>
            <a:rPr lang="en-US"/>
            <a:t>Here in America, credit score tells a lot about a person.</a:t>
          </a:r>
        </a:p>
      </dgm:t>
    </dgm:pt>
    <dgm:pt modelId="{544334C2-EE72-44C2-B59E-DAA819308904}" type="parTrans" cxnId="{01B45A29-2692-459F-82FB-D2181F17E0E4}">
      <dgm:prSet/>
      <dgm:spPr/>
      <dgm:t>
        <a:bodyPr/>
        <a:lstStyle/>
        <a:p>
          <a:endParaRPr lang="en-US"/>
        </a:p>
      </dgm:t>
    </dgm:pt>
    <dgm:pt modelId="{AA192056-F179-4231-A2B2-70CA653F12D2}" type="sibTrans" cxnId="{01B45A29-2692-459F-82FB-D2181F17E0E4}">
      <dgm:prSet/>
      <dgm:spPr/>
      <dgm:t>
        <a:bodyPr/>
        <a:lstStyle/>
        <a:p>
          <a:endParaRPr lang="en-US"/>
        </a:p>
      </dgm:t>
    </dgm:pt>
    <dgm:pt modelId="{BE7AB315-E5C1-4BAC-8EF6-E215EF8D84F5}">
      <dgm:prSet/>
      <dgm:spPr/>
      <dgm:t>
        <a:bodyPr/>
        <a:lstStyle/>
        <a:p>
          <a:r>
            <a:rPr lang="en-US"/>
            <a:t>As a consumer, do your research!</a:t>
          </a:r>
        </a:p>
      </dgm:t>
    </dgm:pt>
    <dgm:pt modelId="{49FA4AF9-CE93-44CB-8EDF-E38AA7D89724}" type="parTrans" cxnId="{F48B215E-E281-4577-BA57-EF7C7BE6F16B}">
      <dgm:prSet/>
      <dgm:spPr/>
      <dgm:t>
        <a:bodyPr/>
        <a:lstStyle/>
        <a:p>
          <a:endParaRPr lang="en-US"/>
        </a:p>
      </dgm:t>
    </dgm:pt>
    <dgm:pt modelId="{1A4F1973-7BD2-487A-9FAC-FDB23B5BDFA4}" type="sibTrans" cxnId="{F48B215E-E281-4577-BA57-EF7C7BE6F16B}">
      <dgm:prSet/>
      <dgm:spPr/>
      <dgm:t>
        <a:bodyPr/>
        <a:lstStyle/>
        <a:p>
          <a:endParaRPr lang="en-US"/>
        </a:p>
      </dgm:t>
    </dgm:pt>
    <dgm:pt modelId="{4A1D020A-77AA-4355-B482-DD9BCC63EA9A}" type="pres">
      <dgm:prSet presAssocID="{E55AE376-D245-42C5-9B99-DEC245E12C08}" presName="vert0" presStyleCnt="0">
        <dgm:presLayoutVars>
          <dgm:dir/>
          <dgm:animOne val="branch"/>
          <dgm:animLvl val="lvl"/>
        </dgm:presLayoutVars>
      </dgm:prSet>
      <dgm:spPr/>
    </dgm:pt>
    <dgm:pt modelId="{19EBB380-5349-43D9-B83F-540BF73804BD}" type="pres">
      <dgm:prSet presAssocID="{9052F482-BCB7-4F22-B44A-053A09F4C30B}" presName="thickLine" presStyleLbl="alignNode1" presStyleIdx="0" presStyleCnt="4"/>
      <dgm:spPr/>
    </dgm:pt>
    <dgm:pt modelId="{5852734B-C43E-4E76-AF93-69A0633D8E64}" type="pres">
      <dgm:prSet presAssocID="{9052F482-BCB7-4F22-B44A-053A09F4C30B}" presName="horz1" presStyleCnt="0"/>
      <dgm:spPr/>
    </dgm:pt>
    <dgm:pt modelId="{82F18910-0A00-481A-B3AE-822F3D961DA1}" type="pres">
      <dgm:prSet presAssocID="{9052F482-BCB7-4F22-B44A-053A09F4C30B}" presName="tx1" presStyleLbl="revTx" presStyleIdx="0" presStyleCnt="4"/>
      <dgm:spPr/>
    </dgm:pt>
    <dgm:pt modelId="{A26A818B-B1EB-4355-9393-1EA9EE854046}" type="pres">
      <dgm:prSet presAssocID="{9052F482-BCB7-4F22-B44A-053A09F4C30B}" presName="vert1" presStyleCnt="0"/>
      <dgm:spPr/>
    </dgm:pt>
    <dgm:pt modelId="{2B656DDE-F985-4767-AFBD-729522878285}" type="pres">
      <dgm:prSet presAssocID="{8C6EEAC2-CC00-46F7-95C5-3754ABA78F13}" presName="thickLine" presStyleLbl="alignNode1" presStyleIdx="1" presStyleCnt="4"/>
      <dgm:spPr/>
    </dgm:pt>
    <dgm:pt modelId="{3494034F-FC4E-459C-AE2B-CD3A646E4717}" type="pres">
      <dgm:prSet presAssocID="{8C6EEAC2-CC00-46F7-95C5-3754ABA78F13}" presName="horz1" presStyleCnt="0"/>
      <dgm:spPr/>
    </dgm:pt>
    <dgm:pt modelId="{A1C1B85E-253B-4652-8408-BB976DD363EE}" type="pres">
      <dgm:prSet presAssocID="{8C6EEAC2-CC00-46F7-95C5-3754ABA78F13}" presName="tx1" presStyleLbl="revTx" presStyleIdx="1" presStyleCnt="4"/>
      <dgm:spPr/>
    </dgm:pt>
    <dgm:pt modelId="{6B029D45-D73D-4FD6-8841-412E8E7BC27B}" type="pres">
      <dgm:prSet presAssocID="{8C6EEAC2-CC00-46F7-95C5-3754ABA78F13}" presName="vert1" presStyleCnt="0"/>
      <dgm:spPr/>
    </dgm:pt>
    <dgm:pt modelId="{27BEBED6-2BE9-43CA-B938-6CA6B2933B17}" type="pres">
      <dgm:prSet presAssocID="{6BD393E1-C4D8-4053-A9A7-1186A85FDD5E}" presName="thickLine" presStyleLbl="alignNode1" presStyleIdx="2" presStyleCnt="4"/>
      <dgm:spPr/>
    </dgm:pt>
    <dgm:pt modelId="{AA385D02-8370-467C-9ED8-8557ABECDE3F}" type="pres">
      <dgm:prSet presAssocID="{6BD393E1-C4D8-4053-A9A7-1186A85FDD5E}" presName="horz1" presStyleCnt="0"/>
      <dgm:spPr/>
    </dgm:pt>
    <dgm:pt modelId="{D95EC98F-0851-4C94-A13E-CEA45C1B0A1E}" type="pres">
      <dgm:prSet presAssocID="{6BD393E1-C4D8-4053-A9A7-1186A85FDD5E}" presName="tx1" presStyleLbl="revTx" presStyleIdx="2" presStyleCnt="4"/>
      <dgm:spPr/>
    </dgm:pt>
    <dgm:pt modelId="{3B813EB4-2443-436F-B850-03B2C823DB2B}" type="pres">
      <dgm:prSet presAssocID="{6BD393E1-C4D8-4053-A9A7-1186A85FDD5E}" presName="vert1" presStyleCnt="0"/>
      <dgm:spPr/>
    </dgm:pt>
    <dgm:pt modelId="{2E35688F-3552-46E8-9DBD-40D3CB7AEA72}" type="pres">
      <dgm:prSet presAssocID="{BE7AB315-E5C1-4BAC-8EF6-E215EF8D84F5}" presName="thickLine" presStyleLbl="alignNode1" presStyleIdx="3" presStyleCnt="4"/>
      <dgm:spPr/>
    </dgm:pt>
    <dgm:pt modelId="{4CCE21CD-53C3-41B7-BD50-F66CD3D1D759}" type="pres">
      <dgm:prSet presAssocID="{BE7AB315-E5C1-4BAC-8EF6-E215EF8D84F5}" presName="horz1" presStyleCnt="0"/>
      <dgm:spPr/>
    </dgm:pt>
    <dgm:pt modelId="{7FC88BE0-C9B8-4437-84B4-83692E4BF1A8}" type="pres">
      <dgm:prSet presAssocID="{BE7AB315-E5C1-4BAC-8EF6-E215EF8D84F5}" presName="tx1" presStyleLbl="revTx" presStyleIdx="3" presStyleCnt="4"/>
      <dgm:spPr/>
    </dgm:pt>
    <dgm:pt modelId="{AA525379-421C-40DA-AE63-87714E3BCBCB}" type="pres">
      <dgm:prSet presAssocID="{BE7AB315-E5C1-4BAC-8EF6-E215EF8D84F5}" presName="vert1" presStyleCnt="0"/>
      <dgm:spPr/>
    </dgm:pt>
  </dgm:ptLst>
  <dgm:cxnLst>
    <dgm:cxn modelId="{01B45A29-2692-459F-82FB-D2181F17E0E4}" srcId="{E55AE376-D245-42C5-9B99-DEC245E12C08}" destId="{6BD393E1-C4D8-4053-A9A7-1186A85FDD5E}" srcOrd="2" destOrd="0" parTransId="{544334C2-EE72-44C2-B59E-DAA819308904}" sibTransId="{AA192056-F179-4231-A2B2-70CA653F12D2}"/>
    <dgm:cxn modelId="{A811A45B-7DF6-4796-8522-9665C00715AD}" type="presOf" srcId="{E55AE376-D245-42C5-9B99-DEC245E12C08}" destId="{4A1D020A-77AA-4355-B482-DD9BCC63EA9A}" srcOrd="0" destOrd="0" presId="urn:microsoft.com/office/officeart/2008/layout/LinedList"/>
    <dgm:cxn modelId="{F48B215E-E281-4577-BA57-EF7C7BE6F16B}" srcId="{E55AE376-D245-42C5-9B99-DEC245E12C08}" destId="{BE7AB315-E5C1-4BAC-8EF6-E215EF8D84F5}" srcOrd="3" destOrd="0" parTransId="{49FA4AF9-CE93-44CB-8EDF-E38AA7D89724}" sibTransId="{1A4F1973-7BD2-487A-9FAC-FDB23B5BDFA4}"/>
    <dgm:cxn modelId="{D745AC67-A821-490F-BE90-320A99AA3046}" type="presOf" srcId="{9052F482-BCB7-4F22-B44A-053A09F4C30B}" destId="{82F18910-0A00-481A-B3AE-822F3D961DA1}" srcOrd="0" destOrd="0" presId="urn:microsoft.com/office/officeart/2008/layout/LinedList"/>
    <dgm:cxn modelId="{2DAFF27E-7B6B-49E8-90CB-106B700234CC}" srcId="{E55AE376-D245-42C5-9B99-DEC245E12C08}" destId="{9052F482-BCB7-4F22-B44A-053A09F4C30B}" srcOrd="0" destOrd="0" parTransId="{8500E517-E7CF-4479-A8EE-CAAA94992558}" sibTransId="{2FB1787F-5256-4E33-A743-E05031ACA09B}"/>
    <dgm:cxn modelId="{07518485-57CF-444A-A897-18AA2288929C}" srcId="{E55AE376-D245-42C5-9B99-DEC245E12C08}" destId="{8C6EEAC2-CC00-46F7-95C5-3754ABA78F13}" srcOrd="1" destOrd="0" parTransId="{5F358A9B-CD6E-4590-B8F1-876B974A4B9B}" sibTransId="{8646E9BD-B07B-4AF6-A72C-B8E8A4F657DE}"/>
    <dgm:cxn modelId="{0AF2DB90-0595-4C7A-835E-C5992C539693}" type="presOf" srcId="{8C6EEAC2-CC00-46F7-95C5-3754ABA78F13}" destId="{A1C1B85E-253B-4652-8408-BB976DD363EE}" srcOrd="0" destOrd="0" presId="urn:microsoft.com/office/officeart/2008/layout/LinedList"/>
    <dgm:cxn modelId="{19691BCA-B553-4AFF-81AA-EF1404F23E3C}" type="presOf" srcId="{6BD393E1-C4D8-4053-A9A7-1186A85FDD5E}" destId="{D95EC98F-0851-4C94-A13E-CEA45C1B0A1E}" srcOrd="0" destOrd="0" presId="urn:microsoft.com/office/officeart/2008/layout/LinedList"/>
    <dgm:cxn modelId="{9250FEE4-90B4-4257-9672-22CB0CA15051}" type="presOf" srcId="{BE7AB315-E5C1-4BAC-8EF6-E215EF8D84F5}" destId="{7FC88BE0-C9B8-4437-84B4-83692E4BF1A8}" srcOrd="0" destOrd="0" presId="urn:microsoft.com/office/officeart/2008/layout/LinedList"/>
    <dgm:cxn modelId="{721C81F6-2C20-46CF-B008-B08A1C2C007A}" type="presParOf" srcId="{4A1D020A-77AA-4355-B482-DD9BCC63EA9A}" destId="{19EBB380-5349-43D9-B83F-540BF73804BD}" srcOrd="0" destOrd="0" presId="urn:microsoft.com/office/officeart/2008/layout/LinedList"/>
    <dgm:cxn modelId="{7192295E-FFAB-46C4-8C63-8A048EC80414}" type="presParOf" srcId="{4A1D020A-77AA-4355-B482-DD9BCC63EA9A}" destId="{5852734B-C43E-4E76-AF93-69A0633D8E64}" srcOrd="1" destOrd="0" presId="urn:microsoft.com/office/officeart/2008/layout/LinedList"/>
    <dgm:cxn modelId="{F10256B3-65CB-4018-ABBC-B6D7EAB763BE}" type="presParOf" srcId="{5852734B-C43E-4E76-AF93-69A0633D8E64}" destId="{82F18910-0A00-481A-B3AE-822F3D961DA1}" srcOrd="0" destOrd="0" presId="urn:microsoft.com/office/officeart/2008/layout/LinedList"/>
    <dgm:cxn modelId="{9E4B900A-B9FA-4947-A055-D4619D76C943}" type="presParOf" srcId="{5852734B-C43E-4E76-AF93-69A0633D8E64}" destId="{A26A818B-B1EB-4355-9393-1EA9EE854046}" srcOrd="1" destOrd="0" presId="urn:microsoft.com/office/officeart/2008/layout/LinedList"/>
    <dgm:cxn modelId="{93970909-43A4-475A-9C89-C75818C4593E}" type="presParOf" srcId="{4A1D020A-77AA-4355-B482-DD9BCC63EA9A}" destId="{2B656DDE-F985-4767-AFBD-729522878285}" srcOrd="2" destOrd="0" presId="urn:microsoft.com/office/officeart/2008/layout/LinedList"/>
    <dgm:cxn modelId="{2C0EB7ED-A1E6-45A9-B898-70A6B15897EC}" type="presParOf" srcId="{4A1D020A-77AA-4355-B482-DD9BCC63EA9A}" destId="{3494034F-FC4E-459C-AE2B-CD3A646E4717}" srcOrd="3" destOrd="0" presId="urn:microsoft.com/office/officeart/2008/layout/LinedList"/>
    <dgm:cxn modelId="{3AEE0BC9-4E21-42D0-883D-1F21F0CB461A}" type="presParOf" srcId="{3494034F-FC4E-459C-AE2B-CD3A646E4717}" destId="{A1C1B85E-253B-4652-8408-BB976DD363EE}" srcOrd="0" destOrd="0" presId="urn:microsoft.com/office/officeart/2008/layout/LinedList"/>
    <dgm:cxn modelId="{E52AF3EA-5FF6-412A-BE74-DC2C66827EDA}" type="presParOf" srcId="{3494034F-FC4E-459C-AE2B-CD3A646E4717}" destId="{6B029D45-D73D-4FD6-8841-412E8E7BC27B}" srcOrd="1" destOrd="0" presId="urn:microsoft.com/office/officeart/2008/layout/LinedList"/>
    <dgm:cxn modelId="{F7BE0492-31C3-45A2-9B4D-6474649C302B}" type="presParOf" srcId="{4A1D020A-77AA-4355-B482-DD9BCC63EA9A}" destId="{27BEBED6-2BE9-43CA-B938-6CA6B2933B17}" srcOrd="4" destOrd="0" presId="urn:microsoft.com/office/officeart/2008/layout/LinedList"/>
    <dgm:cxn modelId="{D71CF41F-ED8B-46EB-B31C-63372F19FDF3}" type="presParOf" srcId="{4A1D020A-77AA-4355-B482-DD9BCC63EA9A}" destId="{AA385D02-8370-467C-9ED8-8557ABECDE3F}" srcOrd="5" destOrd="0" presId="urn:microsoft.com/office/officeart/2008/layout/LinedList"/>
    <dgm:cxn modelId="{4FB74B0D-A148-4658-B75F-13A054DD5137}" type="presParOf" srcId="{AA385D02-8370-467C-9ED8-8557ABECDE3F}" destId="{D95EC98F-0851-4C94-A13E-CEA45C1B0A1E}" srcOrd="0" destOrd="0" presId="urn:microsoft.com/office/officeart/2008/layout/LinedList"/>
    <dgm:cxn modelId="{86E683B1-9AD6-4484-A70D-D295A39526DC}" type="presParOf" srcId="{AA385D02-8370-467C-9ED8-8557ABECDE3F}" destId="{3B813EB4-2443-436F-B850-03B2C823DB2B}" srcOrd="1" destOrd="0" presId="urn:microsoft.com/office/officeart/2008/layout/LinedList"/>
    <dgm:cxn modelId="{E1E94B37-1BAB-4066-9C74-3D5A576A9321}" type="presParOf" srcId="{4A1D020A-77AA-4355-B482-DD9BCC63EA9A}" destId="{2E35688F-3552-46E8-9DBD-40D3CB7AEA72}" srcOrd="6" destOrd="0" presId="urn:microsoft.com/office/officeart/2008/layout/LinedList"/>
    <dgm:cxn modelId="{B6100F54-7F1A-4955-B729-EDB617EF7B54}" type="presParOf" srcId="{4A1D020A-77AA-4355-B482-DD9BCC63EA9A}" destId="{4CCE21CD-53C3-41B7-BD50-F66CD3D1D759}" srcOrd="7" destOrd="0" presId="urn:microsoft.com/office/officeart/2008/layout/LinedList"/>
    <dgm:cxn modelId="{113C665A-FDC6-4B8C-9866-428B85FB1C2E}" type="presParOf" srcId="{4CCE21CD-53C3-41B7-BD50-F66CD3D1D759}" destId="{7FC88BE0-C9B8-4437-84B4-83692E4BF1A8}" srcOrd="0" destOrd="0" presId="urn:microsoft.com/office/officeart/2008/layout/LinedList"/>
    <dgm:cxn modelId="{A6D87154-6AB9-4141-AE71-1A57690F1550}" type="presParOf" srcId="{4CCE21CD-53C3-41B7-BD50-F66CD3D1D759}" destId="{AA525379-421C-40DA-AE63-87714E3BCB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0C81-8815-4750-8D00-3CB2FB4AF614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E5CC-B6E9-4B4D-9A88-8D716B792101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Consumer that does their research before making big decisions</a:t>
          </a:r>
        </a:p>
      </dsp:txBody>
      <dsp:txXfrm>
        <a:off x="0" y="0"/>
        <a:ext cx="6797675" cy="2824955"/>
      </dsp:txXfrm>
    </dsp:sp>
    <dsp:sp modelId="{F2891391-402E-413F-9F7C-413F20FEA469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A3739-38FF-44D5-9713-38708735A3D0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Consumer is thinking about taking out a loan for the first time and wants to know what it takes </a:t>
          </a:r>
        </a:p>
      </dsp:txBody>
      <dsp:txXfrm>
        <a:off x="0" y="2824955"/>
        <a:ext cx="6797675" cy="282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052E2-BD03-4DFD-8003-6F78B431512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7705F-F4F0-4AC0-A9D5-299D7255B7F9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count    619.000000</a:t>
          </a:r>
        </a:p>
      </dsp:txBody>
      <dsp:txXfrm>
        <a:off x="0" y="0"/>
        <a:ext cx="6797675" cy="706238"/>
      </dsp:txXfrm>
    </dsp:sp>
    <dsp:sp modelId="{03C87B2F-FF4A-4A0C-9A57-22768301B531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91C67-6CA7-42DC-A4ED-5FE276CED5F6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      0.138087</a:t>
          </a:r>
        </a:p>
      </dsp:txBody>
      <dsp:txXfrm>
        <a:off x="0" y="706238"/>
        <a:ext cx="6797675" cy="706238"/>
      </dsp:txXfrm>
    </dsp:sp>
    <dsp:sp modelId="{FF90BC75-391F-4427-920A-E6AE7471343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477E8-E837-423F-B290-EB286456918D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std        0.031191</a:t>
          </a:r>
        </a:p>
      </dsp:txBody>
      <dsp:txXfrm>
        <a:off x="0" y="1412477"/>
        <a:ext cx="6797675" cy="706238"/>
      </dsp:txXfrm>
    </dsp:sp>
    <dsp:sp modelId="{9531D0DB-0532-4481-A918-AD89CDDD82F8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36CC4-CFF6-40C5-9C85-80EB1B599F4C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min        0.071400</a:t>
          </a:r>
        </a:p>
      </dsp:txBody>
      <dsp:txXfrm>
        <a:off x="0" y="2118716"/>
        <a:ext cx="6797675" cy="706238"/>
      </dsp:txXfrm>
    </dsp:sp>
    <dsp:sp modelId="{A2F0137C-B6E2-464E-AAC9-5309DC884BD9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AD567-FA48-4473-A093-8702140F58D4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25%        0.114600</a:t>
          </a:r>
        </a:p>
      </dsp:txBody>
      <dsp:txXfrm>
        <a:off x="0" y="2824955"/>
        <a:ext cx="6797675" cy="706238"/>
      </dsp:txXfrm>
    </dsp:sp>
    <dsp:sp modelId="{9DE40D7F-59EB-4444-B99F-EC6BB33E3124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12176-5DA7-473E-81D7-3A8452EEDF04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50%        0.137900</a:t>
          </a:r>
        </a:p>
      </dsp:txBody>
      <dsp:txXfrm>
        <a:off x="0" y="3531195"/>
        <a:ext cx="6797675" cy="706238"/>
      </dsp:txXfrm>
    </dsp:sp>
    <dsp:sp modelId="{BD7D7B7F-9AB3-48DE-820D-FB042B86F25E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6A0C-B6B5-4690-8F5C-93F2F8E564AD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75%        0.160000</a:t>
          </a:r>
        </a:p>
      </dsp:txBody>
      <dsp:txXfrm>
        <a:off x="0" y="4237434"/>
        <a:ext cx="6797675" cy="706238"/>
      </dsp:txXfrm>
    </dsp:sp>
    <dsp:sp modelId="{1D8E0004-4CD5-431E-A8B8-15994FA2F1F4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62AD-FA6A-46ED-A46D-1CF05CC6AA9E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max        0.212100</a:t>
          </a:r>
        </a:p>
      </dsp:txBody>
      <dsp:txXfrm>
        <a:off x="0" y="4943672"/>
        <a:ext cx="6797675" cy="70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9415-1B17-42C4-A662-6E5524622787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5EA06-1B1B-446C-A502-359E133CD14F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count    437.000000</a:t>
          </a:r>
        </a:p>
      </dsp:txBody>
      <dsp:txXfrm>
        <a:off x="0" y="0"/>
        <a:ext cx="6797675" cy="706238"/>
      </dsp:txXfrm>
    </dsp:sp>
    <dsp:sp modelId="{76298107-C528-477E-85FD-AF72D65E199D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4525C-643E-4FE9-AAED-1C2BE082C530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      0.114171</a:t>
          </a:r>
        </a:p>
      </dsp:txBody>
      <dsp:txXfrm>
        <a:off x="0" y="706238"/>
        <a:ext cx="6797675" cy="706238"/>
      </dsp:txXfrm>
    </dsp:sp>
    <dsp:sp modelId="{7FDC1AB7-15E4-47AD-A124-287A42BA0D7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AE70A-329E-4975-BC49-1BA895E75142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std        0.027445</a:t>
          </a:r>
        </a:p>
      </dsp:txBody>
      <dsp:txXfrm>
        <a:off x="0" y="1412477"/>
        <a:ext cx="6797675" cy="706238"/>
      </dsp:txXfrm>
    </dsp:sp>
    <dsp:sp modelId="{23352EA7-14A4-433F-9847-9C378F70FD8C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ED182-6857-4461-BBAD-D02472FAC0C5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min        0.070500</a:t>
          </a:r>
        </a:p>
      </dsp:txBody>
      <dsp:txXfrm>
        <a:off x="0" y="2118716"/>
        <a:ext cx="6797675" cy="706238"/>
      </dsp:txXfrm>
    </dsp:sp>
    <dsp:sp modelId="{C6AF29E9-5926-4742-A49D-3FAEF865A9B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5897F-D106-475E-B316-EE55D830BEB8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25%        0.089400</a:t>
          </a:r>
        </a:p>
      </dsp:txBody>
      <dsp:txXfrm>
        <a:off x="0" y="2824955"/>
        <a:ext cx="6797675" cy="706238"/>
      </dsp:txXfrm>
    </dsp:sp>
    <dsp:sp modelId="{E0D4DC2F-2DB2-4966-8EF5-7FD802071ED9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51A70-F505-41D5-A622-6CD4F74AF8F7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50%        0.115800</a:t>
          </a:r>
        </a:p>
      </dsp:txBody>
      <dsp:txXfrm>
        <a:off x="0" y="3531195"/>
        <a:ext cx="6797675" cy="706238"/>
      </dsp:txXfrm>
    </dsp:sp>
    <dsp:sp modelId="{294EB654-7F4B-443E-A602-C71930B8E5D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AEF59-795D-4BA0-9B6F-FB8A17499330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75%        0.134800</a:t>
          </a:r>
        </a:p>
      </dsp:txBody>
      <dsp:txXfrm>
        <a:off x="0" y="4237434"/>
        <a:ext cx="6797675" cy="706238"/>
      </dsp:txXfrm>
    </dsp:sp>
    <dsp:sp modelId="{39F102DF-7501-4E6D-B756-2B65E5235031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4ADF-D09B-4DD4-9F21-ECB94F956A9B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max        0.201700</a:t>
          </a:r>
        </a:p>
      </dsp:txBody>
      <dsp:txXfrm>
        <a:off x="0" y="4943672"/>
        <a:ext cx="6797675" cy="706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14661-FB79-41F6-B155-AAE8F16EDB54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5628-FD55-4CAC-B924-A96FA1184DCE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count    1868.000000</a:t>
          </a:r>
        </a:p>
      </dsp:txBody>
      <dsp:txXfrm>
        <a:off x="0" y="0"/>
        <a:ext cx="6797675" cy="706238"/>
      </dsp:txXfrm>
    </dsp:sp>
    <dsp:sp modelId="{366A537B-E25B-4751-B3C8-879F08A24455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4CD2-665D-4306-B232-FF7379CEAE7C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     683.978051</a:t>
          </a:r>
        </a:p>
      </dsp:txBody>
      <dsp:txXfrm>
        <a:off x="0" y="706238"/>
        <a:ext cx="6797675" cy="706238"/>
      </dsp:txXfrm>
    </dsp:sp>
    <dsp:sp modelId="{1C1ED883-2754-4078-A2DD-FD9138EA254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472B-DF51-4052-BAE2-71BBCD5A996F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std        30.950970</a:t>
          </a:r>
        </a:p>
      </dsp:txBody>
      <dsp:txXfrm>
        <a:off x="0" y="1412477"/>
        <a:ext cx="6797675" cy="706238"/>
      </dsp:txXfrm>
    </dsp:sp>
    <dsp:sp modelId="{D2FBE73E-D5F9-4718-87E9-9A1B40BCF9B1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660D0-635B-4611-92B0-CBA9A71B7CD2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min       612.000000</a:t>
          </a:r>
        </a:p>
      </dsp:txBody>
      <dsp:txXfrm>
        <a:off x="0" y="2118716"/>
        <a:ext cx="6797675" cy="706238"/>
      </dsp:txXfrm>
    </dsp:sp>
    <dsp:sp modelId="{5B2FC694-4750-4AFA-97AE-C2F01F8D733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C973C-D813-48A6-A415-4B8279A1F71E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25%       657.000000</a:t>
          </a:r>
        </a:p>
      </dsp:txBody>
      <dsp:txXfrm>
        <a:off x="0" y="2824955"/>
        <a:ext cx="6797675" cy="706238"/>
      </dsp:txXfrm>
    </dsp:sp>
    <dsp:sp modelId="{FEEDA3FB-70D5-4315-8874-409C06B30FC5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99236-3312-4CB9-ACD5-C2C8603D80D9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50%       682.000000</a:t>
          </a:r>
        </a:p>
      </dsp:txBody>
      <dsp:txXfrm>
        <a:off x="0" y="3531195"/>
        <a:ext cx="6797675" cy="706238"/>
      </dsp:txXfrm>
    </dsp:sp>
    <dsp:sp modelId="{A9EE6623-3B14-4F8F-9818-A8B38102D34E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51C42-EB3B-4562-876D-FF7C5CB05D4F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75%       702.000000</a:t>
          </a:r>
        </a:p>
      </dsp:txBody>
      <dsp:txXfrm>
        <a:off x="0" y="4237434"/>
        <a:ext cx="6797675" cy="706238"/>
      </dsp:txXfrm>
    </dsp:sp>
    <dsp:sp modelId="{580DC9FE-8139-4309-A182-821E750FC54A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D925E-C8BE-4973-94EB-411E2A821084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max       807.000000</a:t>
          </a:r>
        </a:p>
      </dsp:txBody>
      <dsp:txXfrm>
        <a:off x="0" y="4943672"/>
        <a:ext cx="6797675" cy="70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21E5-F237-4DA8-A2B1-35D8BD97C597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F8342-DB7A-449D-8B04-3FA663309BBB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count    7710.000000</a:t>
          </a:r>
        </a:p>
      </dsp:txBody>
      <dsp:txXfrm>
        <a:off x="0" y="0"/>
        <a:ext cx="6797675" cy="706238"/>
      </dsp:txXfrm>
    </dsp:sp>
    <dsp:sp modelId="{96A4EA96-7E06-40EA-98E9-1B6715F65A3F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2">
            <a:hueOff val="5050"/>
            <a:satOff val="-4927"/>
            <a:lumOff val="-252"/>
            <a:alphaOff val="0"/>
          </a:schemeClr>
        </a:solidFill>
        <a:ln w="15875" cap="flat" cmpd="sng" algn="ctr">
          <a:solidFill>
            <a:schemeClr val="accent2">
              <a:hueOff val="5050"/>
              <a:satOff val="-4927"/>
              <a:lumOff val="-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FC6B-2202-4B86-9A0E-F90A3AF439C7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     717.356031</a:t>
          </a:r>
        </a:p>
      </dsp:txBody>
      <dsp:txXfrm>
        <a:off x="0" y="706238"/>
        <a:ext cx="6797675" cy="706238"/>
      </dsp:txXfrm>
    </dsp:sp>
    <dsp:sp modelId="{B69242E1-436B-4DDB-98D5-9559446596E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0101"/>
            <a:satOff val="-9853"/>
            <a:lumOff val="-505"/>
            <a:alphaOff val="0"/>
          </a:schemeClr>
        </a:solidFill>
        <a:ln w="15875" cap="flat" cmpd="sng" algn="ctr">
          <a:solidFill>
            <a:schemeClr val="accent2">
              <a:hueOff val="10101"/>
              <a:satOff val="-9853"/>
              <a:lumOff val="-5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A012D-59E7-4FA9-9A0A-0901F42DC6AE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std        36.630697</a:t>
          </a:r>
        </a:p>
      </dsp:txBody>
      <dsp:txXfrm>
        <a:off x="0" y="1412477"/>
        <a:ext cx="6797675" cy="706238"/>
      </dsp:txXfrm>
    </dsp:sp>
    <dsp:sp modelId="{1B0DE8AB-C99A-4C32-B9C1-F5CC1E9C529C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2">
            <a:hueOff val="15151"/>
            <a:satOff val="-14780"/>
            <a:lumOff val="-757"/>
            <a:alphaOff val="0"/>
          </a:schemeClr>
        </a:solidFill>
        <a:ln w="15875" cap="flat" cmpd="sng" algn="ctr">
          <a:solidFill>
            <a:schemeClr val="accent2">
              <a:hueOff val="15151"/>
              <a:satOff val="-14780"/>
              <a:lumOff val="-7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29D71-2BA9-4E86-97F4-752CC8A075E1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min       627.000000</a:t>
          </a:r>
        </a:p>
      </dsp:txBody>
      <dsp:txXfrm>
        <a:off x="0" y="2118716"/>
        <a:ext cx="6797675" cy="706238"/>
      </dsp:txXfrm>
    </dsp:sp>
    <dsp:sp modelId="{831970CA-160B-4B60-AFCF-6DDC398834FE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0202"/>
            <a:satOff val="-19707"/>
            <a:lumOff val="-1009"/>
            <a:alphaOff val="0"/>
          </a:schemeClr>
        </a:solidFill>
        <a:ln w="15875" cap="flat" cmpd="sng" algn="ctr">
          <a:solidFill>
            <a:schemeClr val="accent2">
              <a:hueOff val="20202"/>
              <a:satOff val="-19707"/>
              <a:lumOff val="-1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2836D-3D82-4176-AED0-5FB8B5B89652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25%       687.000000</a:t>
          </a:r>
        </a:p>
      </dsp:txBody>
      <dsp:txXfrm>
        <a:off x="0" y="2824955"/>
        <a:ext cx="6797675" cy="706238"/>
      </dsp:txXfrm>
    </dsp:sp>
    <dsp:sp modelId="{FB068B4C-2196-4C39-9B37-4670F730947C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25252"/>
            <a:satOff val="-24634"/>
            <a:lumOff val="-1261"/>
            <a:alphaOff val="0"/>
          </a:schemeClr>
        </a:solidFill>
        <a:ln w="15875" cap="flat" cmpd="sng" algn="ctr">
          <a:solidFill>
            <a:schemeClr val="accent2">
              <a:hueOff val="25252"/>
              <a:satOff val="-24634"/>
              <a:lumOff val="-1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8AA76-3C9D-4F64-8B31-E757688B0EEB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50%       712.000000</a:t>
          </a:r>
        </a:p>
      </dsp:txBody>
      <dsp:txXfrm>
        <a:off x="0" y="3531195"/>
        <a:ext cx="6797675" cy="706238"/>
      </dsp:txXfrm>
    </dsp:sp>
    <dsp:sp modelId="{838353EC-75B7-4A8A-9F76-9B79C2B7DA41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0303"/>
            <a:satOff val="-29560"/>
            <a:lumOff val="-1514"/>
            <a:alphaOff val="0"/>
          </a:schemeClr>
        </a:solidFill>
        <a:ln w="15875" cap="flat" cmpd="sng" algn="ctr">
          <a:solidFill>
            <a:schemeClr val="accent2">
              <a:hueOff val="30303"/>
              <a:satOff val="-29560"/>
              <a:lumOff val="-15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02048-9501-4065-9664-5130269E1697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75%       742.000000</a:t>
          </a:r>
        </a:p>
      </dsp:txBody>
      <dsp:txXfrm>
        <a:off x="0" y="4237434"/>
        <a:ext cx="6797675" cy="706238"/>
      </dsp:txXfrm>
    </dsp:sp>
    <dsp:sp modelId="{69AE5B9F-4E79-40D7-B789-9B8C9EB772E3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F5B04-A8DE-4505-8E90-FA81F1D3CD35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max       827.000000</a:t>
          </a:r>
        </a:p>
      </dsp:txBody>
      <dsp:txXfrm>
        <a:off x="0" y="4943672"/>
        <a:ext cx="6797675" cy="7062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BB380-5349-43D9-B83F-540BF73804BD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18910-0A00-481A-B3AE-822F3D961DA1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Hypothesis: We can clearly see that the purpose of the loan does affect interest rate.</a:t>
          </a:r>
        </a:p>
      </dsp:txBody>
      <dsp:txXfrm>
        <a:off x="0" y="0"/>
        <a:ext cx="6797675" cy="1412477"/>
      </dsp:txXfrm>
    </dsp:sp>
    <dsp:sp modelId="{2B656DDE-F985-4767-AFBD-729522878285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B85E-253B-4652-8408-BB976DD363EE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 Hypothesis: We can see that FICO scores clearly have an affect on the borrower’s chances of meeting Lending Club’s underwriting policy.</a:t>
          </a:r>
        </a:p>
      </dsp:txBody>
      <dsp:txXfrm>
        <a:off x="0" y="1412477"/>
        <a:ext cx="6797675" cy="1412477"/>
      </dsp:txXfrm>
    </dsp:sp>
    <dsp:sp modelId="{27BEBED6-2BE9-43CA-B938-6CA6B2933B17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EC98F-0851-4C94-A13E-CEA45C1B0A1E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Here in America, credit score tells a lot about a person.</a:t>
          </a:r>
        </a:p>
      </dsp:txBody>
      <dsp:txXfrm>
        <a:off x="0" y="2824955"/>
        <a:ext cx="6797675" cy="1412477"/>
      </dsp:txXfrm>
    </dsp:sp>
    <dsp:sp modelId="{2E35688F-3552-46E8-9DBD-40D3CB7AEA72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88BE0-C9B8-4437-84B4-83692E4BF1A8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a consumer, do your research!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Pierina Marie LogroÑo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09EA7-ED60-455C-9385-3AAEE7F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Major_purchase_group Descriptive Statistics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37A1ABC-D4BB-4119-8BEC-E76C93A65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048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99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024C5-521F-4EE1-AB6E-28B92C35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F368E9-BF55-4D07-A045-3AF02C15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b="1"/>
              <a:t>Two sample t-test for small_business group and major_purchase group</a:t>
            </a:r>
          </a:p>
          <a:p>
            <a:r>
              <a:rPr lang="en-US"/>
              <a:t>Ttest_indResult(statistic=12.888579753668804, pvalue=2.1112866852330368e-35)</a:t>
            </a:r>
          </a:p>
          <a:p>
            <a:r>
              <a:rPr lang="en-US" b="1"/>
              <a:t>Total sample size, mean and variance</a:t>
            </a:r>
          </a:p>
          <a:p>
            <a:r>
              <a:rPr lang="en-US" b="1"/>
              <a:t>Calculate Standard of error and Confidence Intervals</a:t>
            </a:r>
          </a:p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39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2D088-345D-4B50-A6A3-FD02C20E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for first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8F57-8AE4-4D63-8C35-2F011E02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Reject the Null Hypothesis </a:t>
            </a:r>
          </a:p>
          <a:p>
            <a:r>
              <a:rPr lang="en-US" dirty="0"/>
              <a:t>The difference is significant at p&lt;0.05 level</a:t>
            </a:r>
          </a:p>
          <a:p>
            <a:r>
              <a:rPr lang="en-US" dirty="0"/>
              <a:t>The difference between the two-sample means is between </a:t>
            </a:r>
            <a:r>
              <a:rPr lang="en-US" b="1" dirty="0"/>
              <a:t>0.02036 and 0.02747 </a:t>
            </a:r>
            <a:r>
              <a:rPr lang="en-US" dirty="0"/>
              <a:t>at a 95% confidence.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10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598D-45D8-4194-8A0B-57CFD31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7EA8-5D4E-46E2-80B0-8C7B0E88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µ1-µ2=0 : There is no difference between sample mean of  FICO scores that do not meet the underwriting policy and  the sample mean of FICO scores that do meet the underwriting policy.</a:t>
            </a:r>
          </a:p>
          <a:p>
            <a:endParaRPr lang="en-US" dirty="0"/>
          </a:p>
          <a:p>
            <a:r>
              <a:rPr lang="en-US" dirty="0"/>
              <a:t>Ha: µ1-µ2≠0 :There is a difference between sample mean of  FICO scores that do not meet the underwriting policy and the sample mean of FICO scores that do meet the underwriting policy.</a:t>
            </a:r>
          </a:p>
        </p:txBody>
      </p:sp>
    </p:spTree>
    <p:extLst>
      <p:ext uri="{BB962C8B-B14F-4D97-AF65-F5344CB8AC3E}">
        <p14:creationId xmlns:p14="http://schemas.microsoft.com/office/powerpoint/2010/main" val="217003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4E62-A698-4A40-8C13-671BF5B8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Comparison of both samples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50B29C-67BB-4DB8-A886-BC92B23E2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67" y="1128888"/>
            <a:ext cx="7523034" cy="50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2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EF582-F529-4FFB-BC1D-350893A3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Distribution of FICO_0_policy sample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D78FF91F-F56F-4763-954F-3D4715C11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42" y="1093263"/>
            <a:ext cx="7405858" cy="48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E4843-274B-4502-93A6-5682B26D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FICO_0_policy Descriptive Statistics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3C8BE9F-BEC9-4A81-9F52-AA8210052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287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24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720E3-7E2A-4A7C-9113-2ACCE070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Distribution of FICO_1_policy sample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55957E-5A63-4324-9F42-A1DCB416E4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963" y="640080"/>
            <a:ext cx="684481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5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3CCFD-A394-40F2-A6AC-38366395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FICO_1_policy Descriptive Statistics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D6D132A-7DFE-4DB1-AE6D-27C1E794B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965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2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024C5-521F-4EE1-AB6E-28B92C35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F368E9-BF55-4D07-A045-3AF02C15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b="1" dirty="0"/>
              <a:t>Two sample t-test for FICO_0_policy sample and FICO_1_policy sample</a:t>
            </a:r>
          </a:p>
          <a:p>
            <a:r>
              <a:rPr lang="en-US" dirty="0"/>
              <a:t>Ttest_indResult(statistic=-36.36259987408664, pvalue=2.6100416830751396e-271)</a:t>
            </a:r>
          </a:p>
          <a:p>
            <a:r>
              <a:rPr lang="en-US" b="1" dirty="0"/>
              <a:t>Total sample size, mean and variance</a:t>
            </a:r>
          </a:p>
          <a:p>
            <a:r>
              <a:rPr lang="en-US" b="1" dirty="0"/>
              <a:t>Calculate Standard of error and Confidence Intervals</a:t>
            </a:r>
          </a:p>
          <a:p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52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237-BF35-4D4B-96BC-A5463454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9036-BE02-4D6C-9D62-FAEB078F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CSV File from Kaggle.com</a:t>
            </a:r>
          </a:p>
          <a:p>
            <a:r>
              <a:rPr lang="en-US" sz="2400" dirty="0"/>
              <a:t>Lending club loans data from 2007 to 2015.</a:t>
            </a:r>
          </a:p>
          <a:p>
            <a:r>
              <a:rPr lang="en-US" sz="2400" dirty="0"/>
              <a:t>9,578 records (rows)</a:t>
            </a:r>
          </a:p>
          <a:p>
            <a:r>
              <a:rPr lang="en-US" sz="2400" dirty="0"/>
              <a:t>14 columns that include categorical, strings and continuous variables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2D088-345D-4B50-A6A3-FD02C20E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for second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8F57-8AE4-4D63-8C35-2F011E02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Reject the Null Hypothesis </a:t>
            </a:r>
          </a:p>
          <a:p>
            <a:r>
              <a:rPr lang="en-US" dirty="0"/>
              <a:t>The difference is significant at p&lt;0.05 level</a:t>
            </a:r>
          </a:p>
          <a:p>
            <a:r>
              <a:rPr lang="en-US" dirty="0"/>
              <a:t>The difference between the two-sample means is between </a:t>
            </a:r>
            <a:r>
              <a:rPr lang="en-US" b="1" dirty="0"/>
              <a:t>35.0024 and 31.7536 </a:t>
            </a:r>
            <a:r>
              <a:rPr lang="en-US" dirty="0"/>
              <a:t>at a 95% confidence.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2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631A-7814-4F9F-B0E2-ACB461D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89FE7-DA58-4A84-8BDE-006778613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644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0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6965C0-A7A2-4897-A9DE-C49ECC75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A7A3C723-A879-426F-AB86-51C151E1D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r="4748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FC65-00F1-43F5-8BF9-EF2B69B6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End user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329B1-E6DC-4C06-8711-9BC19D3A5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7532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7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BF75-E9C5-4E04-862D-BDB67504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7A3B-A96C-42D5-B6AF-341E98F7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97488"/>
          </a:xfrm>
        </p:spPr>
        <p:txBody>
          <a:bodyPr/>
          <a:lstStyle/>
          <a:p>
            <a:r>
              <a:rPr lang="en-US" dirty="0"/>
              <a:t>For our Analysis:</a:t>
            </a:r>
          </a:p>
          <a:p>
            <a:r>
              <a:rPr lang="en-US" sz="2000" b="1" dirty="0"/>
              <a:t>Hypothesis 1</a:t>
            </a:r>
          </a:p>
          <a:p>
            <a:r>
              <a:rPr lang="en-US" b="1" dirty="0"/>
              <a:t>Int.rate: </a:t>
            </a:r>
            <a:r>
              <a:rPr lang="en-US" i="1" dirty="0"/>
              <a:t>continuous variable - </a:t>
            </a:r>
            <a:r>
              <a:rPr lang="en-US" dirty="0"/>
              <a:t>interest rate of the loan</a:t>
            </a:r>
          </a:p>
          <a:p>
            <a:r>
              <a:rPr lang="en-US" b="1" dirty="0"/>
              <a:t>Purpose: </a:t>
            </a:r>
            <a:r>
              <a:rPr lang="en-US" i="1" dirty="0"/>
              <a:t>continuous string – </a:t>
            </a:r>
            <a:r>
              <a:rPr lang="en-US" dirty="0"/>
              <a:t>why the loan is being taken out </a:t>
            </a:r>
            <a:endParaRPr lang="en-US" b="1" dirty="0"/>
          </a:p>
          <a:p>
            <a:r>
              <a:rPr lang="en-US" sz="2000" b="1" dirty="0"/>
              <a:t>Hypothesis 2</a:t>
            </a:r>
          </a:p>
          <a:p>
            <a:pPr marL="0" indent="0">
              <a:buNone/>
            </a:pPr>
            <a:r>
              <a:rPr lang="en-US" b="1" dirty="0"/>
              <a:t> Credit.policy: </a:t>
            </a:r>
            <a:r>
              <a:rPr lang="en-US" i="1" dirty="0"/>
              <a:t>categorical variable -</a:t>
            </a:r>
            <a:r>
              <a:rPr lang="en-US" dirty="0"/>
              <a:t> If borrower meets underwriting policy = “1”, otherwise “0”</a:t>
            </a:r>
          </a:p>
          <a:p>
            <a:r>
              <a:rPr lang="en-US" b="1" dirty="0"/>
              <a:t>Fico: </a:t>
            </a:r>
            <a:r>
              <a:rPr lang="en-US" i="1" dirty="0"/>
              <a:t>continuous</a:t>
            </a:r>
            <a:r>
              <a:rPr lang="en-US" dirty="0"/>
              <a:t> </a:t>
            </a:r>
            <a:r>
              <a:rPr lang="en-US" i="1" dirty="0"/>
              <a:t>variable – </a:t>
            </a:r>
            <a:r>
              <a:rPr lang="en-US" dirty="0"/>
              <a:t>borrower’s FICO credit score</a:t>
            </a:r>
            <a:endParaRPr lang="en-US" b="1" i="1" dirty="0"/>
          </a:p>
          <a:p>
            <a:pPr marL="20116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332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8BA8-F98D-4711-AB4B-2EE63DE4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6682-426A-47A8-8FE2-0C7B136D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µ1-µ2=0 : There is no difference between sample mean of interest rates for small business loans and sample mean of interest rates for major purchase loans.</a:t>
            </a:r>
          </a:p>
          <a:p>
            <a:endParaRPr lang="en-US" dirty="0"/>
          </a:p>
          <a:p>
            <a:r>
              <a:rPr lang="en-US" dirty="0"/>
              <a:t>Ha: µ1-µ2≠0 :There is a difference between sample mean of interest rates for small business loans and sample mean of interest rates for major purchase loans.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7F1FE-9ABC-4049-BC28-3DE1AFB2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296340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Hypothesis 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5FA6-43C8-4156-AA21-42F9A09F2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1" y="2799653"/>
            <a:ext cx="3609973" cy="376200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 int.rate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purpose                     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major_purchase      0.114171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all_other           0.116771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home_improvement    0.117507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credit_card         0.119738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educational         0.119907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debt_consolidation  0.126595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small_business      0.138087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EF7F-E23A-470F-9FE8-79AE872BAA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550" y="516836"/>
            <a:ext cx="7600949" cy="6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00D9A-39E6-47A6-9A37-618EB53A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Small_business_group sample distribution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734E54-098D-4558-9CD0-A9C599F23C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47" y="0"/>
            <a:ext cx="7458053" cy="365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3CB589B-0B79-48BD-BE5E-50964BFD78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47" y="3655335"/>
            <a:ext cx="7458053" cy="31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9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667E7-288F-419E-9CAA-8E83E0F2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Small_business_group Descriptive Statistics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2CB9EAD-ACD3-44BE-B575-ACB42631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750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4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D2AC32-FF0C-4548-92B4-96A5D934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Major_purchase_group sample distribution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55F39075-A914-4776-82D7-C2B47CC294C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74" y="0"/>
            <a:ext cx="7563111" cy="34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1C3C306-4D02-4F8D-A00B-F18E6DE6B8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74" y="3520924"/>
            <a:ext cx="7563111" cy="33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8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{AACC3E08-2AB0-4407-B908-0364590598AE}tf22712842_win32</Template>
  <TotalTime>1833</TotalTime>
  <Words>661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1_RetrospectVTI</vt:lpstr>
      <vt:lpstr>Lending Club Loan Analysis</vt:lpstr>
      <vt:lpstr>LENDING CLUB DATASET</vt:lpstr>
      <vt:lpstr>End user</vt:lpstr>
      <vt:lpstr>LENDING CLUB DATASET</vt:lpstr>
      <vt:lpstr>Hypothesis 1</vt:lpstr>
      <vt:lpstr>Hypothesis 1</vt:lpstr>
      <vt:lpstr>Small_business_group sample distribution</vt:lpstr>
      <vt:lpstr>Small_business_group Descriptive Statistics</vt:lpstr>
      <vt:lpstr>Major_purchase_group sample distribution </vt:lpstr>
      <vt:lpstr>Major_purchase_group Descriptive Statistics</vt:lpstr>
      <vt:lpstr>Computations</vt:lpstr>
      <vt:lpstr>Results for first Sample test</vt:lpstr>
      <vt:lpstr>Hypothesis 2</vt:lpstr>
      <vt:lpstr>Comparison of both samples</vt:lpstr>
      <vt:lpstr>Distribution of FICO_0_policy sample</vt:lpstr>
      <vt:lpstr>FICO_0_policy Descriptive Statistics</vt:lpstr>
      <vt:lpstr>Distribution of FICO_1_policy sample</vt:lpstr>
      <vt:lpstr>FICO_1_policy Descriptive Statistics</vt:lpstr>
      <vt:lpstr>Computations</vt:lpstr>
      <vt:lpstr>Results for second Sample test</vt:lpstr>
      <vt:lpstr>Conclusion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Loan Analysis</dc:title>
  <dc:creator>Pierina Logrono</dc:creator>
  <cp:lastModifiedBy>Pierina Logrono</cp:lastModifiedBy>
  <cp:revision>24</cp:revision>
  <dcterms:created xsi:type="dcterms:W3CDTF">2021-06-03T12:01:53Z</dcterms:created>
  <dcterms:modified xsi:type="dcterms:W3CDTF">2021-06-04T18:35:51Z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