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61" r:id="rId7"/>
    <p:sldId id="262" r:id="rId8"/>
    <p:sldId id="259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2B4A8-4D1A-6942-B7D9-DD6E4C2F377A}" vWet="2" dt="2023-09-16T21:06:49.900"/>
    <p1510:client id="{20AD2A13-7920-4474-A1A8-79FC9B1F59DD}" v="197" dt="2023-09-16T21:10:2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9/17/2023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8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7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9" r:id="rId5"/>
    <p:sldLayoutId id="2147483689" r:id="rId6"/>
    <p:sldLayoutId id="2147483688" r:id="rId7"/>
    <p:sldLayoutId id="2147483687" r:id="rId8"/>
    <p:sldLayoutId id="2147483686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op view colourful balls">
            <a:extLst>
              <a:ext uri="{FF2B5EF4-FFF2-40B4-BE49-F238E27FC236}">
                <a16:creationId xmlns:a16="http://schemas.microsoft.com/office/drawing/2014/main" id="{0849A3C9-AE74-2EDE-4115-47A1EF02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4035" b="20965"/>
          <a:stretch/>
        </p:blipFill>
        <p:spPr>
          <a:xfrm>
            <a:off x="-87529" y="-10698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FFC17-FE05-BD7C-2543-9CA24915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SPD Sports Club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50DA2-BEBB-1A84-966D-2BC0F1B86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By: Darius Parker, Pierina M Logrono &amp; Samantha Reyes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1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C9A5-AB14-709F-B580-EFB9C39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SPD Sports Club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94CF-36B9-55EE-2110-91655EEE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SPD Sports Club is a new chain of gym facilities that have 1 gym location  in each borough of NYC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facility has three classes per day offered at  7:00am, 12:00pm and 6:00pm.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 can sign up for a standard plan for $50 or a premium plan for $100.</a:t>
            </a:r>
          </a:p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SPD is looking to expand and is considering the following factors in its decision: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popular classes offered at each location </a:t>
            </a:r>
          </a:p>
          <a:p>
            <a:pPr lvl="2"/>
            <a:r>
              <a:rPr lang="en-US" sz="15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time a class is offered impact this?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facility has the most active members?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 of members (e.g., age)</a:t>
            </a:r>
          </a:p>
          <a:p>
            <a:pPr lvl="1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EC15-33B5-02A7-CD99-314B5CC8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Glossary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01F0-8403-BAB2-8013-0E79EBC4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2595"/>
            <a:ext cx="10058400" cy="4060149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Gym member -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 at the gym.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Gym trainer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instructors leading the classes offered.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Check-in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In order to access the gym, members must first check in to confirm their membership is active.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The different exercise sessions offered by the gym at a designated time.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Facilities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gyms at different locations throughout the 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Gym Plans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membership types offered to clients at different prices with different benefits/access.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F56D-9443-6965-05FC-96462F1C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Model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F7DCDF03-B0EE-0A1B-A4A5-C6D49C916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6"/>
          <a:stretch/>
        </p:blipFill>
        <p:spPr>
          <a:xfrm>
            <a:off x="1845128" y="2014194"/>
            <a:ext cx="8501743" cy="34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6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B49E-478B-9D1C-2211-193153B2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Model 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A31FE1DA-34D5-697F-FF77-D4D6AAC0E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b="4813"/>
          <a:stretch/>
        </p:blipFill>
        <p:spPr>
          <a:xfrm>
            <a:off x="1736651" y="2014194"/>
            <a:ext cx="8718698" cy="35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A8FB-5F54-27E5-8B47-F3DACADB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Gym Application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1D8D0-EE9C-91E1-86D1-32960E52E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870" y="2014194"/>
            <a:ext cx="5312707" cy="4201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845B3-BB15-0E39-4B1A-8969D739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95" y="2014194"/>
            <a:ext cx="5312706" cy="1841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1B8D2-FF39-0F31-F635-D1A5B9EDD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92" y="4290566"/>
            <a:ext cx="5317409" cy="159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361-3534-190C-AD52-0F10264A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1C44-C92A-9A71-3C85-A5EEFA35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4372"/>
            <a:ext cx="10058400" cy="4198372"/>
          </a:xfrm>
        </p:spPr>
        <p:txBody>
          <a:bodyPr>
            <a:normAutofit/>
          </a:bodyPr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Brooklyn has been the most popular facility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Queens has had the lowest number of check ins</a:t>
            </a:r>
          </a:p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trength, yoga and cardio are the most popular classes</a:t>
            </a:r>
          </a:p>
          <a:p>
            <a:pPr lvl="1"/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Bronx and Brooklyn, cardio are most popular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Manhattan and Staten Island yoga and strength are more popular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kern="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an equal number of attendees for each start time.</a:t>
            </a:r>
          </a:p>
          <a:p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 an even amount of </a:t>
            </a:r>
            <a:r>
              <a:rPr lang="en-US" sz="1800" kern="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 and females at each gym</a:t>
            </a:r>
          </a:p>
          <a:p>
            <a:r>
              <a:rPr lang="en-US" sz="1800" kern="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verage age across all gyms is 47</a:t>
            </a:r>
          </a:p>
          <a:p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8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F76F-00BA-5885-DC52-111DD984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CD15-EB92-C4F5-AFE5-7E38D6B88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recommend opening a new facility in Brooklyn </a:t>
            </a:r>
          </a:p>
          <a:p>
            <a:r>
              <a:rPr lang="en-US"/>
              <a:t>Invest in advertising and offer members more incentives to drive more check ins at the Queens facility</a:t>
            </a:r>
          </a:p>
          <a:p>
            <a:r>
              <a:rPr lang="en-US"/>
              <a:t>Promote offers to target age groups between 18-30 </a:t>
            </a:r>
          </a:p>
          <a:p>
            <a:r>
              <a:rPr lang="en-US"/>
              <a:t>Offer more cardio, yoga and strength classes </a:t>
            </a:r>
          </a:p>
          <a:p>
            <a:r>
              <a:rPr lang="en-US"/>
              <a:t>Consider expanding gyms to offer multiple classes in one time slot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6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7311C"/>
      </a:dk2>
      <a:lt2>
        <a:srgbClr val="F0F1F3"/>
      </a:lt2>
      <a:accent1>
        <a:srgbClr val="C29D15"/>
      </a:accent1>
      <a:accent2>
        <a:srgbClr val="E76F29"/>
      </a:accent2>
      <a:accent3>
        <a:srgbClr val="8FAB1E"/>
      </a:accent3>
      <a:accent4>
        <a:srgbClr val="17A5D5"/>
      </a:accent4>
      <a:accent5>
        <a:srgbClr val="2968E7"/>
      </a:accent5>
      <a:accent6>
        <a:srgbClr val="4E41DC"/>
      </a:accent6>
      <a:hlink>
        <a:srgbClr val="3F5BB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F6F39700E9C4F8EEEC3CDB34EC825" ma:contentTypeVersion="11" ma:contentTypeDescription="Create a new document." ma:contentTypeScope="" ma:versionID="4ab29410b49419b62de47280d1c67cdf">
  <xsd:schema xmlns:xsd="http://www.w3.org/2001/XMLSchema" xmlns:xs="http://www.w3.org/2001/XMLSchema" xmlns:p="http://schemas.microsoft.com/office/2006/metadata/properties" xmlns:ns3="e3fa94de-ba5f-4cc7-8b3e-81c7b0139c4e" xmlns:ns4="ebb84b1c-68b7-4f8e-ac22-c0083fd8d10a" targetNamespace="http://schemas.microsoft.com/office/2006/metadata/properties" ma:root="true" ma:fieldsID="af4355e3174e130ba42c8ed3b2c067dc" ns3:_="" ns4:_="">
    <xsd:import namespace="e3fa94de-ba5f-4cc7-8b3e-81c7b0139c4e"/>
    <xsd:import namespace="ebb84b1c-68b7-4f8e-ac22-c0083fd8d1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a94de-ba5f-4cc7-8b3e-81c7b0139c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84b1c-68b7-4f8e-ac22-c0083fd8d10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fa94de-ba5f-4cc7-8b3e-81c7b0139c4e" xsi:nil="true"/>
  </documentManagement>
</p:properties>
</file>

<file path=customXml/itemProps1.xml><?xml version="1.0" encoding="utf-8"?>
<ds:datastoreItem xmlns:ds="http://schemas.openxmlformats.org/officeDocument/2006/customXml" ds:itemID="{3373BA4D-778A-4540-955D-A906362A1C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C95B12-B19F-4FC1-84EE-4C787B1D532F}">
  <ds:schemaRefs>
    <ds:schemaRef ds:uri="e3fa94de-ba5f-4cc7-8b3e-81c7b0139c4e"/>
    <ds:schemaRef ds:uri="ebb84b1c-68b7-4f8e-ac22-c0083fd8d1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ABC05B-FF1C-472A-9A9F-FB9FC37A6361}">
  <ds:schemaRefs>
    <ds:schemaRef ds:uri="e3fa94de-ba5f-4cc7-8b3e-81c7b0139c4e"/>
    <ds:schemaRef ds:uri="ebb84b1c-68b7-4f8e-ac22-c0083fd8d1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SavonVTI</vt:lpstr>
      <vt:lpstr>SPD Sports Club database</vt:lpstr>
      <vt:lpstr>SPD Sports Club Introduction</vt:lpstr>
      <vt:lpstr>Glossary </vt:lpstr>
      <vt:lpstr>Conceptual Model</vt:lpstr>
      <vt:lpstr>Physical Model </vt:lpstr>
      <vt:lpstr>Gym Application </vt:lpstr>
      <vt:lpstr>Considerations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Mercedes Reyes</dc:creator>
  <cp:revision>3</cp:revision>
  <dcterms:created xsi:type="dcterms:W3CDTF">2023-09-16T19:06:54Z</dcterms:created>
  <dcterms:modified xsi:type="dcterms:W3CDTF">2023-09-17T23:09:40Z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0x010100B05F6F39700E9C4F8EEEC3CDB34EC825</vt:lpwstr>
  </property>
</Properties>
</file>