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1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7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18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3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17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6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4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89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3EBC-40DE-4772-ABBA-19831E24F735}" type="datetimeFigureOut">
              <a:rPr lang="es-EC" smtClean="0"/>
              <a:t>30/4/2022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C92489C-A66C-40EE-ACF6-169D0055BB8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693E0-F90A-2DC8-40DD-EE420A5EF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Algoritmo de </a:t>
            </a:r>
            <a:r>
              <a:rPr lang="es-ES" dirty="0" err="1"/>
              <a:t>tausworthe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105F97-23AB-906E-121E-D84096734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Pablo loja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2309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7FF61-ADF1-2B5F-9FD7-9DA43AE1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de </a:t>
            </a:r>
            <a:r>
              <a:rPr lang="es-ES" dirty="0" err="1"/>
              <a:t>tausworthe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10FC0-B920-0111-9CA7-11832B72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Método de generación de números pseudoaleatorios basado en métodos criptográficos.</a:t>
            </a:r>
          </a:p>
          <a:p>
            <a:r>
              <a:rPr lang="es-EC" dirty="0"/>
              <a:t>El método opera de la siguiente forma:</a:t>
            </a:r>
          </a:p>
          <a:p>
            <a:pPr lvl="1"/>
            <a:r>
              <a:rPr lang="es-EC" dirty="0"/>
              <a:t>Se genera un vector inicial de longitud n el cual contiene valores binarios.</a:t>
            </a:r>
          </a:p>
          <a:p>
            <a:pPr lvl="1"/>
            <a:r>
              <a:rPr lang="es-EC" dirty="0"/>
              <a:t>Se genera la siguiente función, donde  los valores de c son constantes que toman el valor de 0 o 1. Naturalmente se tienen dos valores c diferentes de 0.</a:t>
            </a:r>
          </a:p>
          <a:p>
            <a:pPr marL="457200" lvl="1" indent="0">
              <a:buNone/>
            </a:pPr>
            <a:endParaRPr lang="es-EC" dirty="0"/>
          </a:p>
          <a:p>
            <a:pPr lvl="1"/>
            <a:endParaRPr lang="es-EC" dirty="0"/>
          </a:p>
          <a:p>
            <a:pPr lvl="1"/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24F066-66FE-901E-ACB8-092CF18F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66" y="4078637"/>
            <a:ext cx="317226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4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0DBE-1EA2-9B14-1647-C6E995F8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EDBD02-58F8-684C-0CB1-D045FDFE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C" dirty="0"/>
              <a:t>Los valores resultantes de la multiplicación de los valores b con los valores c quedan de esta forma.</a:t>
            </a:r>
          </a:p>
          <a:p>
            <a:pPr lvl="1"/>
            <a:endParaRPr lang="es-EC" dirty="0"/>
          </a:p>
          <a:p>
            <a:pPr lvl="1"/>
            <a:r>
              <a:rPr lang="es-EC" dirty="0"/>
              <a:t>En donde 0&lt;r&lt;q.</a:t>
            </a:r>
          </a:p>
          <a:p>
            <a:pPr lvl="1"/>
            <a:r>
              <a:rPr lang="es-EC" dirty="0"/>
              <a:t>La sumatoria es realmente una operación XOR, por lo que la operación obedece a la siguiente </a:t>
            </a:r>
            <a:r>
              <a:rPr lang="es-EC" dirty="0" err="1"/>
              <a:t>logica</a:t>
            </a:r>
            <a:r>
              <a:rPr lang="es-EC" dirty="0"/>
              <a:t>:</a:t>
            </a:r>
          </a:p>
          <a:p>
            <a:pPr lvl="1"/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09E605-FC5A-B787-C949-1776E3AE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40" y="2746087"/>
            <a:ext cx="1924319" cy="3715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0DD8D6-1784-854D-3BB5-65A36805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260" y="4398427"/>
            <a:ext cx="198147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5C329-F0F7-CAAA-C333-E4B4B1FF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B21E0-4835-665C-A105-DA8A410C4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Entonces, luego se aplica la función para poder hallar el valor de </a:t>
            </a:r>
            <a:r>
              <a:rPr lang="es-ES" dirty="0" err="1"/>
              <a:t>b</a:t>
            </a:r>
            <a:r>
              <a:rPr lang="es-ES" baseline="-25000" dirty="0" err="1"/>
              <a:t>i</a:t>
            </a:r>
            <a:r>
              <a:rPr lang="es-ES" dirty="0"/>
              <a:t> para seguir llenando el vector inicial dado.</a:t>
            </a:r>
          </a:p>
          <a:p>
            <a:pPr lvl="1"/>
            <a:r>
              <a:rPr lang="es-EC" dirty="0"/>
              <a:t>Luego de eso, se selecciona una cantidad l para agrupar los bits y luego transformarlos en números decimales.</a:t>
            </a:r>
          </a:p>
          <a:p>
            <a:pPr lvl="1"/>
            <a:r>
              <a:rPr lang="es-EC" dirty="0"/>
              <a:t>Con el valor de l se realiza la operación 2</a:t>
            </a:r>
            <a:r>
              <a:rPr lang="es-EC" baseline="30000" dirty="0"/>
              <a:t>l</a:t>
            </a:r>
            <a:r>
              <a:rPr lang="es-EC" dirty="0"/>
              <a:t>.</a:t>
            </a:r>
          </a:p>
          <a:p>
            <a:pPr lvl="1"/>
            <a:r>
              <a:rPr lang="es-EC" dirty="0"/>
              <a:t>Para obtener el resultado final se realiza una división del numero decimal transformado para el resultado de 2</a:t>
            </a:r>
            <a:r>
              <a:rPr lang="es-EC" baseline="30000" dirty="0"/>
              <a:t>l</a:t>
            </a:r>
            <a:r>
              <a:rPr lang="es-EC" dirty="0"/>
              <a:t> y todos los resultados obtenidos son los números pseudoaleatorios generados.</a:t>
            </a:r>
          </a:p>
        </p:txBody>
      </p:sp>
    </p:spTree>
    <p:extLst>
      <p:ext uri="{BB962C8B-B14F-4D97-AF65-F5344CB8AC3E}">
        <p14:creationId xmlns:p14="http://schemas.microsoft.com/office/powerpoint/2010/main" val="118615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CFD1C-CF67-AA78-81AA-BA0D8B07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practico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282A39-2E8E-5929-1337-B17D14E1C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681" y="2119022"/>
            <a:ext cx="3486637" cy="552527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8EEA25-2D9F-7EA4-BB8E-989D74E40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56" y="2947077"/>
            <a:ext cx="6604285" cy="1999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E719D7-5579-04F5-7A4D-4669A63A7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086" y="3422511"/>
            <a:ext cx="497821" cy="2790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20E71F0-33C7-AAA5-9C5A-20862A446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175" y="3949019"/>
            <a:ext cx="8735644" cy="56205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FA1B9B3-87A9-F861-CE42-CC028A352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072" y="4755178"/>
            <a:ext cx="519185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3687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203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Algoritmo de tausworthe</vt:lpstr>
      <vt:lpstr>Algoritmo de tausworthe</vt:lpstr>
      <vt:lpstr>Presentación de PowerPoint</vt:lpstr>
      <vt:lpstr>Presentación de PowerPoint</vt:lpstr>
      <vt:lpstr>Ejemplo practico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tausworthe</dc:title>
  <dc:creator>Est. Pablo Esteban Loja Morocho</dc:creator>
  <cp:lastModifiedBy>Est. Pablo Esteban Loja Morocho</cp:lastModifiedBy>
  <cp:revision>1</cp:revision>
  <dcterms:created xsi:type="dcterms:W3CDTF">2022-04-30T22:22:20Z</dcterms:created>
  <dcterms:modified xsi:type="dcterms:W3CDTF">2022-04-30T22:49:58Z</dcterms:modified>
</cp:coreProperties>
</file>