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1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7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0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849E-E462-42DF-AF40-CACAC0CFF0E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clickr.com/keypad.aspx?SessionID=DHY633&amp;PIN=123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gi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6.jp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gi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7.jp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gi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.xml"/><Relationship Id="rId7" Type="http://schemas.openxmlformats.org/officeDocument/2006/relationships/image" Target="../media/image8.jp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gi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image" Target="../media/image9.jp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gi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274320"/>
            <a:ext cx="10972800" cy="1143229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r>
              <a:rPr lang="en-US" altLang="zh-CN" sz="4800" dirty="0"/>
              <a:t>Connecting..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6096000" y="1714500"/>
            <a:ext cx="51435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52500" y="2327817"/>
            <a:ext cx="5143500" cy="45301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4"/>
          </p:cNvPr>
          <p:cNvSpPr txBox="1"/>
          <p:nvPr/>
        </p:nvSpPr>
        <p:spPr>
          <a:xfrm>
            <a:off x="6096000" y="6515100"/>
            <a:ext cx="5143500" cy="342900"/>
          </a:xfrm>
          <a:prstGeom prst="rect">
            <a:avLst/>
          </a:prstGeom>
          <a:noFill/>
        </p:spPr>
        <p:txBody>
          <a:bodyPr vert="horz" wrap="square" rtlCol="0">
            <a:normAutofit fontScale="92500"/>
          </a:bodyPr>
          <a:lstStyle/>
          <a:p>
            <a:pPr algn="ctr"/>
            <a:r>
              <a:rPr lang="en-US" altLang="zh-CN" sz="1400"/>
              <a:t>http://www.rclickr.com/keypad.aspx?SessionID=DHY633&amp;PIN=1234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55645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/>
              <a:t>Human Or PC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505199" y="3875087"/>
            <a:ext cx="5181600" cy="4351338"/>
          </a:xfrm>
        </p:spPr>
        <p:txBody>
          <a:bodyPr wrap="square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Human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PC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5" y="6050756"/>
            <a:ext cx="600075" cy="601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72200"/>
            <a:ext cx="10363200" cy="514350"/>
          </a:xfrm>
          <a:prstGeom prst="rect">
            <a:avLst/>
          </a:prstGeom>
          <a:pattFill>
            <a:fgClr>
              <a:srgbClr val="1F4E79"/>
            </a:fgClr>
            <a:bgClr>
              <a:srgbClr val="1F4E79"/>
            </a:bgClr>
          </a:pattFill>
        </p:spPr>
        <p:txBody>
          <a:bodyPr vert="horz" wrap="none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  请访问</a:t>
            </a:r>
            <a:r>
              <a:rPr lang="en-US" altLang="zh-CN">
                <a:solidFill>
                  <a:srgbClr val="FFFFFF"/>
                </a:solidFill>
              </a:rPr>
              <a:t>http://www.rclickr.com</a:t>
            </a:r>
            <a:r>
              <a:rPr lang="zh-CN" altLang="en-US">
                <a:solidFill>
                  <a:srgbClr val="FFFFFF"/>
                </a:solidFill>
              </a:rPr>
              <a:t>并输入频道名称</a:t>
            </a:r>
            <a:r>
              <a:rPr lang="en-US" altLang="zh-CN">
                <a:solidFill>
                  <a:srgbClr val="FFFFFF"/>
                </a:solidFill>
              </a:rPr>
              <a:t>=DHY633</a:t>
            </a:r>
            <a:r>
              <a:rPr lang="zh-CN" altLang="en-US">
                <a:solidFill>
                  <a:srgbClr val="FFFFFF"/>
                </a:solidFill>
              </a:rPr>
              <a:t>，然后投票。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1350328"/>
            <a:ext cx="2466975" cy="184785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315426" y="4721828"/>
            <a:ext cx="914400" cy="132892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vert="horz" rtlCol="0" anchor="ctr">
            <a:noAutofit/>
          </a:bodyPr>
          <a:lstStyle/>
          <a:p>
            <a:pPr algn="ctr"/>
            <a:r>
              <a:rPr lang="en-US" altLang="zh-CN" sz="240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185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Human Or PC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5" y="6050756"/>
            <a:ext cx="600075" cy="601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72200"/>
            <a:ext cx="10363200" cy="514350"/>
          </a:xfrm>
          <a:prstGeom prst="rect">
            <a:avLst/>
          </a:prstGeom>
          <a:pattFill>
            <a:fgClr>
              <a:srgbClr val="1F4E79"/>
            </a:fgClr>
            <a:bgClr>
              <a:srgbClr val="1F4E79"/>
            </a:bgClr>
          </a:pattFill>
        </p:spPr>
        <p:txBody>
          <a:bodyPr vert="horz" wrap="none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  请访问</a:t>
            </a:r>
            <a:r>
              <a:rPr lang="en-US" altLang="zh-CN">
                <a:solidFill>
                  <a:srgbClr val="FFFFFF"/>
                </a:solidFill>
              </a:rPr>
              <a:t>http://www.rclickr.com</a:t>
            </a:r>
            <a:r>
              <a:rPr lang="zh-CN" altLang="en-US">
                <a:solidFill>
                  <a:srgbClr val="FFFFFF"/>
                </a:solidFill>
              </a:rPr>
              <a:t>并输入频道名称</a:t>
            </a:r>
            <a:r>
              <a:rPr lang="en-US" altLang="zh-CN">
                <a:solidFill>
                  <a:srgbClr val="FFFFFF"/>
                </a:solidFill>
              </a:rPr>
              <a:t>=DHY633</a:t>
            </a:r>
            <a:r>
              <a:rPr lang="zh-CN" altLang="en-US">
                <a:solidFill>
                  <a:srgbClr val="FFFFFF"/>
                </a:solidFill>
              </a:rPr>
              <a:t>，然后投票。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1" y="1558963"/>
            <a:ext cx="2466975" cy="184785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505199" y="3875087"/>
            <a:ext cx="5181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Human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PC</a:t>
            </a:r>
            <a:endParaRPr lang="zh-CN" altLang="en-US" dirty="0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381000" y="4843272"/>
            <a:ext cx="914400" cy="132892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vert="horz" rtlCol="0" anchor="ctr">
            <a:noAutofit/>
          </a:bodyPr>
          <a:lstStyle/>
          <a:p>
            <a:pPr algn="ctr"/>
            <a:r>
              <a:rPr lang="en-US" altLang="zh-CN" sz="240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7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Human Or PC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5" y="6050756"/>
            <a:ext cx="600075" cy="601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72200"/>
            <a:ext cx="10363200" cy="514350"/>
          </a:xfrm>
          <a:prstGeom prst="rect">
            <a:avLst/>
          </a:prstGeom>
          <a:pattFill>
            <a:fgClr>
              <a:srgbClr val="1F4E79"/>
            </a:fgClr>
            <a:bgClr>
              <a:srgbClr val="1F4E79"/>
            </a:bgClr>
          </a:pattFill>
        </p:spPr>
        <p:txBody>
          <a:bodyPr vert="horz" wrap="none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  请访问</a:t>
            </a:r>
            <a:r>
              <a:rPr lang="en-US" altLang="zh-CN">
                <a:solidFill>
                  <a:srgbClr val="FFFFFF"/>
                </a:solidFill>
              </a:rPr>
              <a:t>http://www.rclickr.com</a:t>
            </a:r>
            <a:r>
              <a:rPr lang="zh-CN" altLang="en-US">
                <a:solidFill>
                  <a:srgbClr val="FFFFFF"/>
                </a:solidFill>
              </a:rPr>
              <a:t>并输入频道名称</a:t>
            </a:r>
            <a:r>
              <a:rPr lang="en-US" altLang="zh-CN">
                <a:solidFill>
                  <a:srgbClr val="FFFFFF"/>
                </a:solidFill>
              </a:rPr>
              <a:t>=DHY633</a:t>
            </a:r>
            <a:r>
              <a:rPr lang="zh-CN" altLang="en-US">
                <a:solidFill>
                  <a:srgbClr val="FFFFFF"/>
                </a:solidFill>
              </a:rPr>
              <a:t>，然后投票。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37" y="1690688"/>
            <a:ext cx="2466975" cy="18478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505199" y="3875087"/>
            <a:ext cx="5181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Human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PC</a:t>
            </a:r>
            <a:endParaRPr lang="zh-CN" altLang="en-US" dirty="0"/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381000" y="4843272"/>
            <a:ext cx="914400" cy="132892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vert="horz" rtlCol="0" anchor="ctr">
            <a:noAutofit/>
          </a:bodyPr>
          <a:lstStyle/>
          <a:p>
            <a:pPr algn="ctr"/>
            <a:r>
              <a:rPr lang="en-US" altLang="zh-CN" sz="240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187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Human Or PC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5" y="6050756"/>
            <a:ext cx="600075" cy="601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72200"/>
            <a:ext cx="10363200" cy="514350"/>
          </a:xfrm>
          <a:prstGeom prst="rect">
            <a:avLst/>
          </a:prstGeom>
          <a:pattFill>
            <a:fgClr>
              <a:srgbClr val="1F4E79"/>
            </a:fgClr>
            <a:bgClr>
              <a:srgbClr val="1F4E79"/>
            </a:bgClr>
          </a:pattFill>
        </p:spPr>
        <p:txBody>
          <a:bodyPr vert="horz" wrap="none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  请访问</a:t>
            </a:r>
            <a:r>
              <a:rPr lang="en-US" altLang="zh-CN">
                <a:solidFill>
                  <a:srgbClr val="FFFFFF"/>
                </a:solidFill>
              </a:rPr>
              <a:t>http://www.rclickr.com</a:t>
            </a:r>
            <a:r>
              <a:rPr lang="zh-CN" altLang="en-US">
                <a:solidFill>
                  <a:srgbClr val="FFFFFF"/>
                </a:solidFill>
              </a:rPr>
              <a:t>并输入频道名称</a:t>
            </a:r>
            <a:r>
              <a:rPr lang="en-US" altLang="zh-CN">
                <a:solidFill>
                  <a:srgbClr val="FFFFFF"/>
                </a:solidFill>
              </a:rPr>
              <a:t>=DHY633</a:t>
            </a:r>
            <a:r>
              <a:rPr lang="zh-CN" altLang="en-US">
                <a:solidFill>
                  <a:srgbClr val="FFFFFF"/>
                </a:solidFill>
              </a:rPr>
              <a:t>，然后投票。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28" y="1576869"/>
            <a:ext cx="2466975" cy="18478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505199" y="3875087"/>
            <a:ext cx="5181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Human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PC</a:t>
            </a:r>
            <a:endParaRPr lang="zh-CN" altLang="en-US" dirty="0"/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231536" y="4953508"/>
            <a:ext cx="914400" cy="132892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vert="horz" rtlCol="0" anchor="ctr">
            <a:noAutofit/>
          </a:bodyPr>
          <a:lstStyle/>
          <a:p>
            <a:pPr algn="ctr"/>
            <a:r>
              <a:rPr lang="en-US" altLang="zh-CN" sz="240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34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Human Or PC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5" y="6050756"/>
            <a:ext cx="600075" cy="601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72200"/>
            <a:ext cx="10363200" cy="514350"/>
          </a:xfrm>
          <a:prstGeom prst="rect">
            <a:avLst/>
          </a:prstGeom>
          <a:pattFill>
            <a:fgClr>
              <a:srgbClr val="1F4E79"/>
            </a:fgClr>
            <a:bgClr>
              <a:srgbClr val="1F4E79"/>
            </a:bgClr>
          </a:pattFill>
        </p:spPr>
        <p:txBody>
          <a:bodyPr vert="horz" wrap="none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  请访问</a:t>
            </a:r>
            <a:r>
              <a:rPr lang="en-US" altLang="zh-CN">
                <a:solidFill>
                  <a:srgbClr val="FFFFFF"/>
                </a:solidFill>
              </a:rPr>
              <a:t>http://www.rclickr.com</a:t>
            </a:r>
            <a:r>
              <a:rPr lang="zh-CN" altLang="en-US">
                <a:solidFill>
                  <a:srgbClr val="FFFFFF"/>
                </a:solidFill>
              </a:rPr>
              <a:t>并输入频道名称</a:t>
            </a:r>
            <a:r>
              <a:rPr lang="en-US" altLang="zh-CN">
                <a:solidFill>
                  <a:srgbClr val="FFFFFF"/>
                </a:solidFill>
              </a:rPr>
              <a:t>=DHY633</a:t>
            </a:r>
            <a:r>
              <a:rPr lang="zh-CN" altLang="en-US">
                <a:solidFill>
                  <a:srgbClr val="FFFFFF"/>
                </a:solidFill>
              </a:rPr>
              <a:t>，然后投票。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50" y="1727237"/>
            <a:ext cx="2466975" cy="18478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505199" y="3875087"/>
            <a:ext cx="5181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Human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PC</a:t>
            </a: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90259" y="5022580"/>
            <a:ext cx="914400" cy="132892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vert="horz" rtlCol="0" anchor="ctr">
            <a:noAutofit/>
          </a:bodyPr>
          <a:lstStyle/>
          <a:p>
            <a:pPr algn="ctr"/>
            <a:r>
              <a:rPr lang="en-US" altLang="zh-CN" sz="240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87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Ques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QUESTION" val="UJHh6hBW372GF1w/ttzrBxP7+TfR3jFsvU/Bu2y8LwfZt1+N1kRkSK46dsFlc2wvlNvGfvD1HsahSDeYMBSyXsJohBjOgiaxagVjd+WhbwUj71Jk+Mt5h7pn4k1CW/F7ziomEf3QN3ST7epTJmfObBt5d72nZ1WFvc5REpOQyk2A9g4YQVgLSf0VhF94V3V+kVTtgkJ7Tyv2eTx27V21Di2t4B44BoeEJsXlSz1X+WLPGZpH24Iwzcp62J08628xc2b+Wgz0F3bG260mP8xy7FWJpFX5RkfjTDsfFTpYXHznHsH5SKouxUriww6Bk3brJsXlSz1X+WJ8N15fcyPBz6DVHJmtlUa4dd04eeEHg1aHip27MpYSKi2t4B44BoeEJsXlSz1X+WKQgkX4bf8jev0VhF94V3V+kVTtgkJ7Tyv2eTx27V21Di2t4B44BoeEEh5SRSHrfBriy5w7aeOSAzFwnqJ1Sw8Pv6/0aj+sVoESHlJFIet8GjmfDlHwsYN/TPLO2fFAcJCd9A8Wvfy0zmbT95jky4Chfo9EQ81V23OuzVTA85KWwLyIznY0esvTta4mVNT9vPIqFt6+GxB5QWbT95jky4ChZvKMfLgyfmUuUWvmXonjVFj2uhcSsuHB9Xj56+3eKa92PFn56KgFR5XlATmcNiytvkN4X2+8Fxf8Ynqkkdo23MXED+OUTG8pm04SStTqouknLh47e5Sa6PVXVFg6WHCg7rO+tB8p7mO2F9MrG5cpaE2uOpNqtQ8xjkitcHFQNF3AASg5Duud5ohFIPljUtCQIt6AdEszR7g5839EWv/PSOp0ace3nGGuDMbwQ7aAK040DntTSltXRDvIDiLg5HTX+avQDYSzhQHrTrrQryW/NKsWHKKAuoZNwQRJS7Od5csVm2N8QTzFQSLegHRLM0e4ifalf/oxbmxqIErQGH25KomwyK+pCOSo5gBSIQNaxsw5HDMDm4UIXd3JNmeVjTT7H+tKa4wnEWJyIr6euU4z0EzyztnxQHCQnfQPFr38tM6f016/5GSTHuQSEM+jOnew8bCqHnT5xgKZfn1plXFG7I3f1fshdrQbn9Nev+Rkkx6ysiBPt1xhnJSaa/99ir8YziomEf3QN3ScDkBk8yImh3EI4SSt3unXQ7y7Ag4KqAYu/BwAarU6mTGyVaETCATzF7MC3KKDJEeysiBPt1xhnJIXjWqlUtfDSCQhj64xJhlFmjdIzUacCH7EQqL5RclUNyNa3SE0XHMjt561VxopXBcYsboTS5SFI7eetVcaKVxrP8xbmAQWiy4FEwxsYT5JOo14byoEejdrP8xbmAQWi7uPDJpBp2k7V+u1RE9msZVIMGNvm7gbDd4+3bQEtAPg5BIQz6M6d7B7zJVpfJKV8AXUbdCIFq6ScHqRGh9e+hgGNQaCrKKJhTT/dEBMz/0F95j+Vc7iGTFamLNpnDeWpa3sk1iW6SmDKKvGI+YGTE1IJCGPrjEmGdGh1v1elaIbQe4A3WCGZ40MlihzGrzJnnUQbhmqQR2W4QFk0e5nsE2HJ1chJfin7vxb8XNyBR5L3UXEjCev30HINnFK5mz2O8fISGl47hdi7P6EfC0fyLif016/5GSTHi3iuneCqzwqfhPOKW2bkmt9szIyN68tvjGyVaETCATzX3upO4wacMqt7JNYlukpg5IXjWqlUtfDSCQhj64xJhmt7JNYlukpgzb1s3CpBKB6BZqKf0z38zgxslWhEwgE804O0uTlQvnZNvWzcKkEoHozfZ3m9GKGlTGyVaETCATzJMo/PiOJBSrnwB5NuEtTdTEcEbmHLlkd44iCJnU+K0QrUrpyncpzpVjQeIOn//HCAlRN9D13xVJIHh+g7ljmy4ZnaL/hVVUAl+vt7OHTBrCE5bK/TnrEu9MZrm5a/XaqUNIYJAn91sRS2fMaHjownr6loIRbk7OTE6Fm9aSREi2RkE8V2Wqq2kVxWyf8Ptch"/>
  <p:tag name="MENTOGRAPHOPTIONS" val="/piyB5pUgjkR1Mt+wiYOnlO5jXdb7sKbyqvtCFY2tuEWgVKHLfPdfRzzg2a3NpWZssUkMj0t6/dXuj+XkWPaIcqr7QhWNrbhYDYUGYK9i6zKq+0IVja24WKQ5ranNyAHzVSTUGa7tGX+56sSaLoIuL9aEXHxvgI+srVQmImKF0LRq/H9nY/by27iLLxU33yHgEnqNpc4NblYrfqePVu9y8MruElZKBJNWpizaZw3lqUhVAFqqmFdnUhEIjhHVx9EE/v5N9HeMWy9T8G7bLwvB9m3X43WRGRIrjp2wWVzbC+U28Z+8PUexqFIN5gwFLJewmiEGM6CJrFqBWN35aFvBSPvUmT4y3mHqJYdM28N0kTMDXSwQETYxphsR+fhv8ENXKxP3DUldPEYb6/0yUElAadio4pG1wY7r97Ra5NiEDshVAFqqmFdnSEoyNjmWJmeqJYdM28N0kRJjqWQz4SGX5hsR+fhv8ENFo1dYdrjNPoYb6/0yUElAadio4pG1wY7Bv63qc+crKMhVAFqqmFdnQieenkTIZ43qJYdM28N0kQGISnmbdUT0JhsR+fhv8ENPs8U/13kfd6LXUP0RHo/68++XvK6OwxknesQy35sqOAqcN4mAhFfaSTs8lDMlYUQ905+6nqNnL5gs+ARwfl4tRkBC0hRN2yR3NgqpRhyeaf9bSVp5lwDG6a4jY4lw7EVzTV3eF+KMQRbZTrlmams3b1UCdnMYsCPJ6cPankdGxfuDKiq7bx7udEouvJ6zqXMrsSEb+A1/h8AeBPUWKhGBCTs8lDMlYUQTQbnnTB7+ZmOx5Ha6wAU7h7zC1TQ295q5trP900t7jVZq/WTRSDqdCe14Mp+oPdq8jAA52ZjYQ2iDQx5emq/Yb1UCdnMYsCPZjvJDX58SoUGqFDb1zWKIc++XvK6OwxknesQy35sqODXP30qQj66NzPcKmMmWNFzXpzs1aJ3tAtQea0fLHKJvQpzxZPqR4a4F7MC3KKDJEc4hm9lUxZ/CuSe/jhyj87vw5LNHbEu5Sv+nh7u4/SRyI8nbtEnOAEXOIZvZVMWfwpRiRvCoBnO+PV4+evt3imvk3gijePlA0ddX8u8oWnbiC5Ra+ZeieNUWPa6FxKy4cEl4vYD5FppJsOSzR2xLuUrQvbs4Doc9W6pYas2LWMuJqNnz02ouBqFcddaGMVWKbvmJLTWTNCmc9J3SgLrcJLDV0x2pkhmY8sjt561VxopXEL27OA6HPVudTNDCocpXHoYxmDyJbsyWKyQtAJkA/PzWpizaZw3lqUXxFs50344sf7nqxJougi4WpizaZw3lqUXxFs50344sTXXTPSPBVw3y/vRZ7WjlRdEg2+aIThDBkoAqJumiO4M80CH93PGIGrEqGyS+ejdyEq3Oi5kSMvH9LN90y3YKsHFxA/jlExvKRfEWznTfjixIXPiFcG1e5udVj6tQTmZa4YZrzxJU4J8RINvmiE4QwbpcRHVqJbrdvYid9xkBp9Z/w0X2FEZUszEqGyS+ejdyPxVxkwQ8eXdnfQPFr38tM7mJLTWTNCmc0SDb5ohOEMGF5/ZK1iirY71iVSKJsHkMunGXHY+G48URINvmiE4QwZG898SBiW6aNTcPVJT78K/cgFjcYy9eDYDiywo1z3X0wXUbdCIFq6ScHqRGh9e+hihI5Kl/z35Y3Tg4mEQVNtQZvAR3tAjqnpNrjqTarUPMb0vl7bdFR3XM9DQQSBdB2RidQArNrEUAdJ3SgLrcJLDSwD6dok6yLXalWJAg34RBfEOXU61nFnnRn+XPwuZD7I0DntTSltXRBozC0YaxUQsk4tM2gK1PmrqfgOyFyqetxMaJZoAB9T4gu1r5qtxPlvdyTZnlY00+w2oPtkQqBbvsrIgT7dcYZxgjwzP4cf51aX6xxIFVQW/nSuoilzH81OhqP5XwxY6Ux5FUMrdZSeG34ucoWi2ApGCCeJwtZNaHjaTlPUIl74WHkVQyt1lJ4bfi5yhaLYCkdyzV/VWuirRv5lZ0gIzuFiDqO1/e1fQkiyPlCx5RhrYWK36nj1bvct5QByaEkHeKmCz4BHB+Xi1qzSbijHKJDUiu/QHWNjC0BOYvQtsdq1tSaptqMZRhVVJqm2oxlGFVfaUVDMRUlEcZFd196Z9X4KBXoihXOjbTN9Lx0fDlCMWDFzsBIrgg0cyxLjm02H2SiVllTAlou1IwkAnb3Pr64WqcOgeTsZCd2AXBGdDQMDzKjiatgerpAQMXOwEiuCDRzLEuObTYfZK/AP6pu5pIhJkV3X3pn1fgvLXHOVBCnipE1cTXOsDsIx8iKvdAKMHp9qRNn5SIQDXAMj7JwRJSZMOimUutZgb/FVZpGpvmrkgTk215xVXwBIAyPsnBElJkw6KZS61mBv8xzGNZo5JbzcJ9s1sqO7UNQDI+ycESUmTDoplLrWYG/ypE8D/j8o3kc1Uk1Bmu7RlBstZrUrmcaZXOrerqTB/7kRpeFWXDGQPqroJl7Us8LZXOrerqTB/7lX6j4Gfe2irgxhY/KIINDV8302GS39Os4wP7wPDTKY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Options: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LDECODE" val="~CODE(AAEAAAD/////AQAAAAAAAAAMAgAAAD9NZW50b0xpYiwgVmVyc2lvbj0yLjIuOS4wLCBDdWx0dXJlPW5ldXRyYWwsIFB1YmxpY0tleVRva2VuPW51bGwEAQAAAIoBU3lzdGVtLkNvbGxlY3Rpb25zLkdlbmVyaWMuTGlzdGAxW1tNZW50b0xpYi5NZW50b21ldGVyTGliK1RpbGRlQ29kZVR5cGUsIE1lbnRvTGliLCBWZXJzaW9uPTIuMi45LjAsIEN1bHR1cmU9bmV1dHJhbCwgUHVibGljS2V5VG9rZW49bnVsbF1dAwAAAAZfaXRlbXMFX3NpemUIX3ZlcnNpb24EAAAmTWVudG9MaWIuTWVudG9tZXRlckxpYitUaWxkZUNvZGVUeXBlW10CAAAACAgJAwAAAAEAAAAGAAAABwMAAAAAAQAAAAQAAAAEJE1lbnRvTGliLk1lbnRvbWV0ZXJMaWIrVGlsZGVDb2RlVHlwZQIAAAAF/P///yRNZW50b0xpYi5NZW50b21ldGVyTGliK1RpbGRlQ29kZVR5cGUKAAAABFR5cGUHU2hhcGVJRAFYAVkEQ29kZQVFeHRyYQNUb3AGSGVpZ2h0BExlZnQFV2lkdGgEAAAAAQEAAAAAIE1lbnRvTGliLk1lbnRvbWV0ZXJMaWIrU2hhcGVUeXBlAgAAAAgICAsLCwsCAAAABfv///8gTWVudG9MaWIuTWVudG9tZXRlckxpYitTaGFwZVR5cGUBAAAAB3ZhbHVlX18ACAIAAAABAAAABQAAAAAAAAAAAAAABgYAAAAFflRJTUUKFK7ZQ65H0UJmZuZBAACQQgH5/////P///wH4////+////wAAAAAAAAAAAAAAAAAAAAAKCgAAAAAAAAAAAAAAAAAAAAAB9/////z///8B9v////v///8AAAAAAAAAAAAAAAAAAAAACgoAAAAAAAAAAAAAAAAAAAAAAfX////8////AfT////7////AAAAAAAAAAAAAAAAAAAAAAoKAAAAAAAAAAAAAAAAAAAAAAs=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Questi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QUESTION" val="UJHh6hBW372GF1w/ttzrB0jvtBEcGn55wHdFylSAc3mOeW2RAW9xbNMEVmkeZCxB2Q2vGkAB04FD/s+vLGgmg05v2T5tu1lP8GnH3MbZuv/oHLSgCzL/4rpn4k1CW/F7ziomEf3QN3ST7epTJmfObBt5d72nZ1WFvc5REpOQyk2A9g4YQVgLSf0VhF94V3V+kVTtgkJ7Tyv2eTx27V21Di2t4B44BoeEJsXlSz1X+WLPGZpH24Iwzcp62J08628xc2b+Wgz0F3bG260mP8xy7FWJpFX5RkfjTDsfFTpYXHznHsH5SKouxUriww6Bk3brJsXlSz1X+WJ8N15fcyPBz6DVHJmtlUa4dd04eeEHg1aHip27MpYSKi2t4B44BoeEJsXlSz1X+WKQgkX4bf8jev0VhF94V3V+kVTtgkJ7Tyv2eTx27V21Di2t4B44BoeEEh5SRSHrfBriy5w7aeOSAzFwnqJ1Sw8Pv6/0aj+sVoESHlJFIet8GjmfDlHwsYN/TPLO2fFAcJCd9A8Wvfy0zmbT95jky4Chfo9EQ81V23OuzVTA85KWwLyIznY0esvTta4mVNT9vPIqFt6+GxB5QWbT95jky4ChZvKMfLgyfmUuUWvmXonjVFj2uhcSsuHB9Xj56+3eKa92PFn56KgFR5XlATmcNiytvkN4X2+8Fxf8Ynqkkdo23MXED+OUTG8pm04SStTqouknLh47e5Sa6PVXVFg6WHCg7rO+tB8p7mO2F9MrG5cpaE2uOpNqtQ8xjkitcHFQNF3AASg5Duud5ohFIPljUtCQIt6AdEszR7g5839EWv/PSOp0ace3nGGuDMbwQ7aAK040DntTSltXRDvIDiLg5HTX+avQDYSzhQHrTrrQryW/NKsWHKKAuoZNwQRJS7Od5csVm2N8QTzFQSLegHRLM0e4ifalf/oxbmxqIErQGH25KomwyK+pCOSo5gBSIQNaxsw5HDMDm4UIXd3JNmeVjTT7H+tKa4wnEWJyIr6euU4z0EzyztnxQHCQnfQPFr38tM6f016/5GSTHuQSEM+jOnew8bCqHnT5xgKZfn1plXFG7I3f1fshdrQbn9Nev+Rkkx6ysiBPt1xhnJSaa/99ir8YziomEf3QN3ScDkBk8yImh3EI4SSt3unXQ7y7Ag4KqAYu/BwAarU6mTGyVaETCATzF7MC3KKDJEeysiBPt1xhnJIXjWqlUtfDSCQhj64xJhlFmjdIzUacCH7EQqL5RclUNyNa3SE0XHMjt561VxopXBcYsboTS5SFI7eetVcaKVxrP8xbmAQWiy4FEwxsYT5JOo14byoEejdrP8xbmAQWi7uPDJpBp2k7V+u1RE9msZVIMGNvm7gbDd4+3bQEtAPg5BIQz6M6d7B7zJVpfJKV8AXUbdCIFq6ScHqRGh9e+hgGNQaCrKKJhTT/dEBMz/0F95j+Vc7iGTFamLNpnDeWpa3sk1iW6SmDKKvGI+YGTE1IJCGPrjEmGdGh1v1elaIbQe4A3WCGZ40MlihzGrzJnnUQbhmqQR2W4QFk0e5nsE2HJ1chJfin7vxb8XNyBR5L3UXEjCev30HINnFK5mz2O8fISGl47hdi7P6EfC0fyLif016/5GSTHi3iuneCqzwqfhPOKW2bkmt9szIyN68tvjGyVaETCATzX3upO4wacMqt7JNYlukpg5IXjWqlUtfDSCQhj64xJhmt7JNYlukpgzb1s3CpBKB6BZqKf0z38zgxslWhEwgE804O0uTlQvnZNvWzcKkEoHozfZ3m9GKGlTGyVaETCATzJMo/PiOJBSrnwB5NuEtTdTEcEbmHLlkd44iCJnU+K0QrUrpyncpzpVjQeIOn//HCAlRN9D13xVJIHh+g7ljmy4ZnaL/hVVUAl+vt7OHTBrCE5bK/TnrEu9MZrm5a/XaqUNIYJAn91sRS2fMaHjownr6loIRbk7OTE6Fm9aSREi2RkE8V2Wqq2kVxWyf8Ptch"/>
  <p:tag name="MENTOGRAPHOPTIONS" val="/piyB5pUgjkR1Mt+wiYOnlO5jXdb7sKbyqvtCFY2tuEWgVKHLfPdfRzzg2a3NpWZssUkMj0t6/dXuj+XkWPaIcqr7QhWNrbhYDYUGYK9i6zKq+0IVja24WKQ5ranNyAHzVSTUGa7tGX+56sSaLoIuL9aEXHxvgI+srVQmImKF0LRq/H9nY/by27iLLxU33yHgEnqNpc4NblYrfqePVu9y8MruElZKBJNWpizaZw3lqUhVAFqqmFdnUhEIjhHVx9ESO+0ERwafnnAd0XKVIBzeY55bZEBb3Fs0wRWaR5kLEHZDa8aQAHTgUP+z68saCaDTm/ZPm27WU/wacfcxtm6/+gctKALMv/iqJYdM28N0kTMDXSwQETYxphsR+fhv8ENXKxP3DUldPEYb6/0yUElAadio4pG1wY7r97Ra5NiEDshVAFqqmFdnSEoyNjmWJmeqJYdM28N0kRJjqWQz4SGX5hsR+fhv8ENFo1dYdrjNPoYb6/0yUElAadio4pG1wY7Bv63qc+crKMhVAFqqmFdnQieenkTIZ43qJYdM28N0kQGISnmbdUT0JhsR+fhv8ENPs8U/13kfd6LXUP0RHo/68++XvK6OwxknesQy35sqOAqcN4mAhFfaSTs8lDMlYUQ905+6nqNnL5gs+ARwfl4tRkBC0hRN2yR3NgqpRhyeaf9bSVp5lwDG6a4jY4lw7EVzTV3eF+KMQRbZTrlmams3b1UCdnMYsCPJ6cPankdGxfuDKiq7bx7udEouvJ6zqXMrsSEb+A1/h8AeBPUWKhGBCTs8lDMlYUQTQbnnTB7+ZmOx5Ha6wAU7h7zC1TQ295q5trP900t7jVZq/WTRSDqdCe14Mp+oPdq8jAA52ZjYQ2iDQx5emq/Yb1UCdnMYsCPZjvJDX58SoUGqFDb1zWKIc++XvK6OwxknesQy35sqODXP30qQj66NzPcKmMmWNFzXpzs1aJ3tAtQea0fLHKJvQpzxZPqR4a4F7MC3KKDJEc4hm9lUxZ/CuSe/jhyj87vw5LNHbEu5Sv+nh7u4/SRyI8nbtEnOAEXOIZvZVMWfwpRiRvCoBnO+PV4+evt3imvk3gijePlA0ddX8u8oWnbiC5Ra+ZeieNUWPa6FxKy4cEl4vYD5FppJsOSzR2xLuUrQvbs4Doc9W6pYas2LWMuJqNnz02ouBqFcddaGMVWKbvmJLTWTNCmc9J3SgLrcJLDV0x2pkhmY8sjt561VxopXEL27OA6HPVudTNDCocpXHoYxmDyJbsyWKyQtAJkA/PzWpizaZw3lqUXxFs50344sf7nqxJougi4WpizaZw3lqUXxFs50344sTXXTPSPBVw3y/vRZ7WjlRdEg2+aIThDBkoAqJumiO4M80CH93PGIGrEqGyS+ejdyEq3Oi5kSMvH9LN90y3YKsHFxA/jlExvKRfEWznTfjixIXPiFcG1e5udVj6tQTmZa4YZrzxJU4J8RINvmiE4QwbpcRHVqJbrdvYid9xkBp9Z/w0X2FEZUszEqGyS+ejdyPxVxkwQ8eXdnfQPFr38tM7mJLTWTNCmc0SDb5ohOEMGF5/ZK1iirY71iVSKJsHkMunGXHY+G48URINvmiE4QwZG898SBiW6aNTcPVJT78K/cgFjcYy9eDYDiywo1z3X0wXUbdCIFq6ScHqRGh9e+hihI5Kl/z35Y3Tg4mEQVNtQZvAR3tAjqnpNrjqTarUPMb0vl7bdFR3XM9DQQSBdB2RidQArNrEUAdJ3SgLrcJLDSwD6dok6yLXalWJAg34RBfEOXU61nFnnRn+XPwuZD7I0DntTSltXRBozC0YaxUQsk4tM2gK1PmrqfgOyFyqetxMaJZoAB9T4gu1r5qtxPlvdyTZnlY00+w2oPtkQqBbvsrIgT7dcYZxgjwzP4cf51aX6xxIFVQW/nSuoilzH81OhqP5XwxY6Ux5FUMrdZSeG34ucoWi2ApGCCeJwtZNaHjaTlPUIl74WHkVQyt1lJ4bfi5yhaLYCkdyzV/VWuirRv5lZ0gIzuFiDqO1/e1fQkiyPlCx5RhrYWK36nj1bvct5QByaEkHeKmCz4BHB+Xi1qzSbijHKJDUiu/QHWNjC0BOYvQtsdq1tSaptqMZRhVVJqm2oxlGFVfaUVDMRUlEcZFd196Z9X4KBXoihXOjbTN9Lx0fDlCMWDFzsBIrgg0cyxLjm02H2SiVllTAlou1IwkAnb3Pr64WqcOgeTsZCd2AXBGdDQMDzKjiatgerpAQMXOwEiuCDRzLEuObTYfZK/AP6pu5pIhJkV3X3pn1fgvLXHOVBCnipE1cTXOsDsIx8iKvdAKMHp9qRNn5SIQDXAMj7JwRJSZMOimUutZgb/FVZpGpvmrkgTk215xVXwBIAyPsnBElJkw6KZS61mBv8xzGNZo5JbzcJ9s1sqO7UNQDI+ycESUmTDoplLrWYG/ypE8D/j8o3kc1Uk1Bmu7RlBstZrUrmcaZXOrerqTB/7kRpeFWXDGQPqroJl7Us8LZXOrerqTB/7lX6j4Gfe2irgxhY/KIINDV8302GS39Os4wP7wPDTKY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Options: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LDECODE" val="~CODE(AAEAAAD/////AQAAAAAAAAAMAgAAAD9NZW50b0xpYiwgVmVyc2lvbj0yLjIuOS4wLCBDdWx0dXJlPW5ldXRyYWwsIFB1YmxpY0tleVRva2VuPW51bGwEAQAAAIoBU3lzdGVtLkNvbGxlY3Rpb25zLkdlbmVyaWMuTGlzdGAxW1tNZW50b0xpYi5NZW50b21ldGVyTGliK1RpbGRlQ29kZVR5cGUsIE1lbnRvTGliLCBWZXJzaW9uPTIuMi45LjAsIEN1bHR1cmU9bmV1dHJhbCwgUHVibGljS2V5VG9rZW49bnVsbF1dAwAAAAZfaXRlbXMFX3NpemUIX3ZlcnNpb24EAAAmTWVudG9MaWIuTWVudG9tZXRlckxpYitUaWxkZUNvZGVUeXBlW10CAAAACAgJAwAAAAEAAAAGAAAABwMAAAAAAQAAAAQAAAAEJE1lbnRvTGliLk1lbnRvbWV0ZXJMaWIrVGlsZGVDb2RlVHlwZQIAAAAF/P///yRNZW50b0xpYi5NZW50b21ldGVyTGliK1RpbGRlQ29kZVR5cGUKAAAABFR5cGUHU2hhcGVJRAFYAVkEQ29kZQVFeHRyYQNUb3AGSGVpZ2h0BExlZnQFV2lkdGgEAAAAAQEAAAAAIE1lbnRvTGliLk1lbnRvbWV0ZXJMaWIrU2hhcGVUeXBlAgAAAAgICAsLCwsCAAAABfv///8gTWVudG9MaWIuTWVudG9tZXRlckxpYitTaGFwZVR5cGUBAAAAB3ZhbHVlX18ACAIAAAABAAAABQAAAAAAAAAAAAAABgYAAAAFflRJTUUKFK7ZQ65H0UJmZuZBAACQQgH5/////P///wH4////+////wAAAAAAAAAAAAAAAAAAAAAKCgAAAAAAAAAAAAAAAAAAAAAB9/////z///8B9v////v///8AAAAAAAAAAAAAAAAAAAAACgoAAAAAAAAAAAAAAAAAAAAAAfX////8////AfT////7////AAAAAAAAAAAAAAAAAAAAAAoKAAAAAAAAAAAAAAAAAAAAAAs=)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Ques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QUESTION" val="UJHh6hBW372GF1w/ttzrB2vpqX1qImTy1i2x5b0g93UX4wcOMdQDx9L5hfETovEyNwRP7XW6fo3Z4M1AaP56Pl0D/w0y4NZvrJ+SW3QvjcJqxB8B9nWKOrpn4k1CW/F7ziomEf3QN3ST7epTJmfObBt5d72nZ1WFvc5REpOQyk2A9g4YQVgLSf0VhF94V3V+kVTtgkJ7Tyv2eTx27V21Di2t4B44BoeEJsXlSz1X+WLPGZpH24Iwzcp62J08628xc2b+Wgz0F3bG260mP8xy7FWJpFX5RkfjTDsfFTpYXHznHsH5SKouxUriww6Bk3brJsXlSz1X+WJ8N15fcyPBz6DVHJmtlUa4dd04eeEHg1aHip27MpYSKi2t4B44BoeEJsXlSz1X+WKQgkX4bf8jev0VhF94V3V+kVTtgkJ7Tyv2eTx27V21Di2t4B44BoeEEh5SRSHrfBriy5w7aeOSAzFwnqJ1Sw8Pv6/0aj+sVoESHlJFIet8GjmfDlHwsYN/TPLO2fFAcJCd9A8Wvfy0zmbT95jky4Chfo9EQ81V23OuzVTA85KWwLyIznY0esvTta4mVNT9vPIqFt6+GxB5QWbT95jky4ChZvKMfLgyfmUuUWvmXonjVFj2uhcSsuHB9Xj56+3eKa92PFn56KgFR5XlATmcNiytvkN4X2+8Fxf8Ynqkkdo23MXED+OUTG8pm04SStTqouknLh47e5Sa6PVXVFg6WHCg7rO+tB8p7mO2F9MrG5cpaE2uOpNqtQ8xjkitcHFQNF3AASg5Duud5ohFIPljUtCQIt6AdEszR7g5839EWv/PSOp0ace3nGGuDMbwQ7aAK040DntTSltXRDvIDiLg5HTX+avQDYSzhQHrTrrQryW/NKsWHKKAuoZNwQRJS7Od5csVm2N8QTzFQSLegHRLM0e4ifalf/oxbmxqIErQGH25KomwyK+pCOSo5gBSIQNaxsw5HDMDm4UIXd3JNmeVjTT7H+tKa4wnEWJyIr6euU4z0EzyztnxQHCQnfQPFr38tM6f016/5GSTHuQSEM+jOnew8bCqHnT5xgKZfn1plXFG7I3f1fshdrQbn9Nev+Rkkx6ysiBPt1xhnJSaa/99ir8YziomEf3QN3ScDkBk8yImh3EI4SSt3unXQ7y7Ag4KqAYu/BwAarU6mTGyVaETCATzF7MC3KKDJEeysiBPt1xhnJIXjWqlUtfDSCQhj64xJhlFmjdIzUacCH7EQqL5RclUNyNa3SE0XHMjt561VxopXBcYsboTS5SFI7eetVcaKVxrP8xbmAQWiy4FEwxsYT5JOo14byoEejdrP8xbmAQWi7uPDJpBp2k7V+u1RE9msZVIMGNvm7gbDd4+3bQEtAPg5BIQz6M6d7B7zJVpfJKV8AXUbdCIFq6ScHqRGh9e+hgGNQaCrKKJhTT/dEBMz/0F95j+Vc7iGTFamLNpnDeWpa3sk1iW6SmDKKvGI+YGTE1IJCGPrjEmGdGh1v1elaIbQe4A3WCGZ40MlihzGrzJnnUQbhmqQR2W4QFk0e5nsE2HJ1chJfin7vxb8XNyBR5L3UXEjCev30HINnFK5mz2O8fISGl47hdi7P6EfC0fyLif016/5GSTHi3iuneCqzwqfhPOKW2bkmt9szIyN68tvjGyVaETCATzX3upO4wacMqt7JNYlukpg5IXjWqlUtfDSCQhj64xJhmt7JNYlukpgzb1s3CpBKB6BZqKf0z38zgxslWhEwgE804O0uTlQvnZNvWzcKkEoHozfZ3m9GKGlTGyVaETCATzJMo/PiOJBSrnwB5NuEtTdTEcEbmHLlkd44iCJnU+K0QrUrpyncpzpVjQeIOn//HCAlRN9D13xVJIHh+g7ljmy4ZnaL/hVVUAl+vt7OHTBrCE5bK/TnrEu9MZrm5a/XaqUNIYJAn91sRS2fMaHjownr6loIRbk7OTE6Fm9aSREi2RkE8V2Wqq2kVxWyf8Ptch"/>
  <p:tag name="MENTOGRAPHOPTIONS" val="/piyB5pUgjkR1Mt+wiYOnlO5jXdb7sKbyqvtCFY2tuEWgVKHLfPdfRzzg2a3NpWZssUkMj0t6/dXuj+XkWPaIcqr7QhWNrbhYDYUGYK9i6zKq+0IVja24WKQ5ranNyAHzVSTUGa7tGX+56sSaLoIuL9aEXHxvgI+srVQmImKF0LRq/H9nY/by27iLLxU33yHgEnqNpc4NblYrfqePVu9y8MruElZKBJNWpizaZw3lqUhVAFqqmFdnUhEIjhHVx9Ea+mpfWoiZPLWLbHlvSD3dRfjBw4x1APH0vmF8ROi8TI3BE/tdbp+jdngzUBo/no+XQP/DTLg1m+sn5JbdC+NwmrEHwH2dYo6qJYdM28N0kTMDXSwQETYxphsR+fhv8ENXKxP3DUldPEYb6/0yUElAadio4pG1wY7r97Ra5NiEDshVAFqqmFdnSEoyNjmWJmeqJYdM28N0kRJjqWQz4SGX5hsR+fhv8ENFo1dYdrjNPoYb6/0yUElAadio4pG1wY7Bv63qc+crKMhVAFqqmFdnQieenkTIZ43qJYdM28N0kQGISnmbdUT0JhsR+fhv8ENPs8U/13kfd6LXUP0RHo/68++XvK6OwxknesQy35sqOAqcN4mAhFfaSTs8lDMlYUQ905+6nqNnL5gs+ARwfl4tRkBC0hRN2yR3NgqpRhyeaf9bSVp5lwDG6a4jY4lw7EVzTV3eF+KMQRbZTrlmams3b1UCdnMYsCPJ6cPankdGxfuDKiq7bx7udEouvJ6zqXMrsSEb+A1/h8AeBPUWKhGBCTs8lDMlYUQTQbnnTB7+ZmOx5Ha6wAU7h7zC1TQ295q5trP900t7jVZq/WTRSDqdCe14Mp+oPdq8jAA52ZjYQ2iDQx5emq/Yb1UCdnMYsCPZjvJDX58SoUGqFDb1zWKIc++XvK6OwxknesQy35sqODXP30qQj66NzPcKmMmWNFzXpzs1aJ3tAtQea0fLHKJvQpzxZPqR4a4F7MC3KKDJEc4hm9lUxZ/CuSe/jhyj87vw5LNHbEu5Sv+nh7u4/SRyI8nbtEnOAEXOIZvZVMWfwpRiRvCoBnO+PV4+evt3imvk3gijePlA0ddX8u8oWnbiC5Ra+ZeieNUWPa6FxKy4cEl4vYD5FppJsOSzR2xLuUrQvbs4Doc9W6pYas2LWMuJqNnz02ouBqFcddaGMVWKbvmJLTWTNCmc9J3SgLrcJLDV0x2pkhmY8sjt561VxopXEL27OA6HPVudTNDCocpXHoYxmDyJbsyWKyQtAJkA/PzWpizaZw3lqUXxFs50344sf7nqxJougi4WpizaZw3lqUXxFs50344sTXXTPSPBVw3y/vRZ7WjlRdEg2+aIThDBkoAqJumiO4M80CH93PGIGrEqGyS+ejdyEq3Oi5kSMvH9LN90y3YKsHFxA/jlExvKRfEWznTfjixIXPiFcG1e5udVj6tQTmZa4YZrzxJU4J8RINvmiE4QwbpcRHVqJbrdvYid9xkBp9Z/w0X2FEZUszEqGyS+ejdyPxVxkwQ8eXdnfQPFr38tM7mJLTWTNCmc0SDb5ohOEMGF5/ZK1iirY71iVSKJsHkMunGXHY+G48URINvmiE4QwZG898SBiW6aNTcPVJT78K/cgFjcYy9eDYDiywo1z3X0wXUbdCIFq6ScHqRGh9e+hihI5Kl/z35Y3Tg4mEQVNtQZvAR3tAjqnpNrjqTarUPMb0vl7bdFR3XM9DQQSBdB2RidQArNrEUAdJ3SgLrcJLDSwD6dok6yLXalWJAg34RBfEOXU61nFnnRn+XPwuZD7I0DntTSltXRBozC0YaxUQsk4tM2gK1PmrqfgOyFyqetxMaJZoAB9T4gu1r5qtxPlvdyTZnlY00+w2oPtkQqBbvsrIgT7dcYZxgjwzP4cf51aX6xxIFVQW/nSuoilzH81OhqP5XwxY6Ux5FUMrdZSeG34ucoWi2ApGCCeJwtZNaHjaTlPUIl74WHkVQyt1lJ4bfi5yhaLYCkdyzV/VWuirRv5lZ0gIzuFiDqO1/e1fQkiyPlCx5RhrYWK36nj1bvct5QByaEkHeKmCz4BHB+Xi1qzSbijHKJDUiu/QHWNjC0BOYvQtsdq1tSaptqMZRhVVJqm2oxlGFVfaUVDMRUlEcZFd196Z9X4KBXoihXOjbTN9Lx0fDlCMWDFzsBIrgg0cyxLjm02H2SiVllTAlou1IwkAnb3Pr64WqcOgeTsZCd2AXBGdDQMDzKjiatgerpAQMXOwEiuCDRzLEuObTYfZK/AP6pu5pIhJkV3X3pn1fgvLXHOVBCnipE1cTXOsDsIx8iKvdAKMHp9qRNn5SIQDXAMj7JwRJSZMOimUutZgb/FVZpGpvmrkgTk215xVXwBIAyPsnBElJkw6KZS61mBv8xzGNZo5JbzcJ9s1sqO7UNQDI+ycESUmTDoplLrWYG/ypE8D/j8o3kc1Uk1Bmu7RlBstZrUrmcaZXOrerqTB/7kRpeFWXDGQPqroJl7Us8LZXOrerqTB/7lX6j4Gfe2irgxhY/KIINDV8302GS39Os4wP7wPDTKYu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Options: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Options: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LDECODE" val="~CODE(AAEAAAD/////AQAAAAAAAAAMAgAAAD9NZW50b0xpYiwgVmVyc2lvbj0yLjIuOS4wLCBDdWx0dXJlPW5ldXRyYWwsIFB1YmxpY0tleVRva2VuPW51bGwEAQAAAIoBU3lzdGVtLkNvbGxlY3Rpb25zLkdlbmVyaWMuTGlzdGAxW1tNZW50b0xpYi5NZW50b21ldGVyTGliK1RpbGRlQ29kZVR5cGUsIE1lbnRvTGliLCBWZXJzaW9uPTIuMi45LjAsIEN1bHR1cmU9bmV1dHJhbCwgUHVibGljS2V5VG9rZW49bnVsbF1dAwAAAAZfaXRlbXMFX3NpemUIX3ZlcnNpb24EAAAmTWVudG9MaWIuTWVudG9tZXRlckxpYitUaWxkZUNvZGVUeXBlW10CAAAACAgJAwAAAAEAAAAGAAAABwMAAAAAAQAAAAQAAAAEJE1lbnRvTGliLk1lbnRvbWV0ZXJMaWIrVGlsZGVDb2RlVHlwZQIAAAAF/P///yRNZW50b0xpYi5NZW50b21ldGVyTGliK1RpbGRlQ29kZVR5cGUKAAAABFR5cGUHU2hhcGVJRAFYAVkEQ29kZQVFeHRyYQNUb3AGSGVpZ2h0BExlZnQFV2lkdGgEAAAAAQEAAAAAIE1lbnRvTGliLk1lbnRvbWV0ZXJMaWIrU2hhcGVUeXBlAgAAAAgICAsLCwsCAAAABfv///8gTWVudG9MaWIuTWVudG9tZXRlckxpYitTaGFwZVR5cGUBAAAAB3ZhbHVlX18ACAIAAAABAAAABQAAAAAAAAAAAAAABgYAAAAFflRJTUUKFK7ZQ65H0UJmZuZBAACQQgH5/////P///wH4////+////wAAAAAAAAAAAAAAAAAAAAAKCgAAAAAAAAAAAAAAAAAAAAAB9/////z///8B9v////v///8AAAAAAAAAAAAAAAAAAAAACgoAAAAAAAAAAAAAAAAAAAAAAfX////8////AfT////7////AAAAAAAAAAAAAAAAAAAAAAoKAAAAAAAAAAAAAAAAAAAAAAs=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QUESTION" val="UJHh6hBW372GF1w/ttzrB9hgRbMao2F/uECFmmFtnA+1Llm0lm8wH764Sw8sTG5mxCNzy7W/D5R1tcYCb+Ht5gq0rD2zHdx+4mV+rKpouajA3trkRSv9XLpn4k1CW/F7ziomEf3QN3ST7epTJmfObBt5d72nZ1WFvc5REpOQyk2A9g4YQVgLSf0VhF94V3V+kVTtgkJ7Tyv2eTx27V21Di2t4B44BoeEJsXlSz1X+WLPGZpH24Iwzcp62J08628xc2b+Wgz0F3bG260mP8xy7FWJpFX5RkfjTDsfFTpYXHznHsH5SKouxUriww6Bk3brJsXlSz1X+WJ8N15fcyPBz6DVHJmtlUa4dd04eeEHg1aHip27MpYSKi2t4B44BoeEJsXlSz1X+WKQgkX4bf8jev0VhF94V3V+kVTtgkJ7Tyv2eTx27V21Di2t4B44BoeEEh5SRSHrfBriy5w7aeOSAzFwnqJ1Sw8Pv6/0aj+sVoESHlJFIet8GjmfDlHwsYN/TPLO2fFAcJCd9A8Wvfy0zmbT95jky4Chfo9EQ81V23OuzVTA85KWwLyIznY0esvTta4mVNT9vPIqFt6+GxB5QWbT95jky4ChZvKMfLgyfmUuUWvmXonjVFj2uhcSsuHB9Xj56+3eKa92PFn56KgFR5XlATmcNiytvkN4X2+8Fxf8Ynqkkdo23MXED+OUTG8pm04SStTqouknLh47e5Sa6PVXVFg6WHCg7rO+tB8p7mO2F9MrG5cpaE2uOpNqtQ8xjkitcHFQNF3AASg5Duud5ohFIPljUtCQIt6AdEszR7g5839EWv/PSOp0ace3nGGuDMbwQ7aAK040DntTSltXRDvIDiLg5HTX+avQDYSzhQHrTrrQryW/NKsWHKKAuoZNwQRJS7Od5csVm2N8QTzFQSLegHRLM0e4ifalf/oxbmxqIErQGH25KomwyK+pCOSo5gBSIQNaxsw5HDMDm4UIXd3JNmeVjTT7H+tKa4wnEWJyIr6euU4z0EzyztnxQHCQnfQPFr38tM6f016/5GSTHuQSEM+jOnew8bCqHnT5xgKZfn1plXFG7I3f1fshdrQbn9Nev+Rkkx6ysiBPt1xhnJSaa/99ir8YziomEf3QN3ScDkBk8yImh3EI4SSt3unXQ7y7Ag4KqAYu/BwAarU6mTGyVaETCATzF7MC3KKDJEeysiBPt1xhnJIXjWqlUtfDSCQhj64xJhlFmjdIzUacCH7EQqL5RclUNyNa3SE0XHMjt561VxopXBcYsboTS5SFI7eetVcaKVxrP8xbmAQWiy4FEwxsYT5JOo14byoEejdrP8xbmAQWi7uPDJpBp2k7V+u1RE9msZVIMGNvm7gbDd4+3bQEtAPg5BIQz6M6d7B7zJVpfJKV8AXUbdCIFq6ScHqRGh9e+hgGNQaCrKKJhTT/dEBMz/0F95j+Vc7iGTFamLNpnDeWpa3sk1iW6SmDKKvGI+YGTE1IJCGPrjEmGdGh1v1elaIbQe4A3WCGZ40MlihzGrzJnnUQbhmqQR2W4QFk0e5nsE2HJ1chJfin7vxb8XNyBR5L3UXEjCev30HINnFK5mz2O8fISGl47hdi7P6EfC0fyLif016/5GSTHi3iuneCqzwqfhPOKW2bkmt9szIyN68tvjGyVaETCATzX3upO4wacMqt7JNYlukpg5IXjWqlUtfDSCQhj64xJhmt7JNYlukpgzb1s3CpBKB6BZqKf0z38zgxslWhEwgE804O0uTlQvnZNvWzcKkEoHozfZ3m9GKGlTGyVaETCATzJMo/PiOJBSrnwB5NuEtTdTEcEbmHLlkd44iCJnU+K0QrUrpyncpzpVjQeIOn//HCAlRN9D13xVJIHh+g7ljmy4ZnaL/hVVUAl+vt7OHTBrCE5bK/TnrEu9MZrm5a/XaqUNIYJAn91sRS2fMaHjownr6loIRbk7OTE6Fm9aSREi2RkE8V2Wqq2kVxWyf8Ptch"/>
  <p:tag name="MENTOGRAPHOPTIONS" val="/piyB5pUgjkR1Mt+wiYOnlO5jXdb7sKbyqvtCFY2tuEWgVKHLfPdfRzzg2a3NpWZssUkMj0t6/dXuj+XkWPaIcqr7QhWNrbhYDYUGYK9i6zKq+0IVja24WKQ5ranNyAHzVSTUGa7tGX+56sSaLoIuL9aEXHxvgI+srVQmImKF0LRq/H9nY/by27iLLxU33yHgEnqNpc4NblYrfqePVu9y8MruElZKBJNWpizaZw3lqUhVAFqqmFdnUhEIjhHVx9E2GBFsxqjYX+4QIWaYW2cD7UuWbSWbzAfvrhLDyxMbmbEI3PLtb8PlHW1xgJv4e3mCrSsPbMd3H7iZX6sqmi5qMDe2uRFK/1cqJYdM28N0kTMDXSwQETYxphsR+fhv8ENXKxP3DUldPEYb6/0yUElAadio4pG1wY7r97Ra5NiEDshVAFqqmFdnSEoyNjmWJmeqJYdM28N0kRJjqWQz4SGX5hsR+fhv8ENFo1dYdrjNPoYb6/0yUElAadio4pG1wY7Bv63qc+crKMhVAFqqmFdnQieenkTIZ43qJYdM28N0kQGISnmbdUT0JhsR+fhv8ENPs8U/13kfd6LXUP0RHo/68++XvK6OwxknesQy35sqOAqcN4mAhFfaSTs8lDMlYUQ905+6nqNnL5gs+ARwfl4tRkBC0hRN2yR3NgqpRhyeaf9bSVp5lwDG6a4jY4lw7EVzTV3eF+KMQRbZTrlmams3b1UCdnMYsCPJ6cPankdGxfuDKiq7bx7udEouvJ6zqXMrsSEb+A1/h8AeBPUWKhGBCTs8lDMlYUQTQbnnTB7+ZmOx5Ha6wAU7h7zC1TQ295q5trP900t7jVZq/WTRSDqdCe14Mp+oPdq8jAA52ZjYQ2iDQx5emq/Yb1UCdnMYsCPZjvJDX58SoUGqFDb1zWKIc++XvK6OwxknesQy35sqODXP30qQj66NzPcKmMmWNFzXpzs1aJ3tAtQea0fLHKJvQpzxZPqR4a4F7MC3KKDJEc4hm9lUxZ/CuSe/jhyj87vw5LNHbEu5Sv+nh7u4/SRyI8nbtEnOAEXOIZvZVMWfwpRiRvCoBnO+PV4+evt3imvk3gijePlA0ddX8u8oWnbiC5Ra+ZeieNUWPa6FxKy4cEl4vYD5FppJsOSzR2xLuUrQvbs4Doc9W6pYas2LWMuJqNnz02ouBqFcddaGMVWKbvmJLTWTNCmc9J3SgLrcJLDV0x2pkhmY8sjt561VxopXEL27OA6HPVudTNDCocpXHoYxmDyJbsyWKyQtAJkA/PzWpizaZw3lqUXxFs50344sf7nqxJougi4WpizaZw3lqUXxFs50344sTXXTPSPBVw3y/vRZ7WjlRdEg2+aIThDBkoAqJumiO4M80CH93PGIGrEqGyS+ejdyEq3Oi5kSMvH9LN90y3YKsHFxA/jlExvKRfEWznTfjixIXPiFcG1e5udVj6tQTmZa4YZrzxJU4J8RINvmiE4QwbpcRHVqJbrdvYid9xkBp9Z/w0X2FEZUszEqGyS+ejdyPxVxkwQ8eXdnfQPFr38tM7mJLTWTNCmc0SDb5ohOEMGF5/ZK1iirY71iVSKJsHkMunGXHY+G48URINvmiE4QwZG898SBiW6aNTcPVJT78K/cgFjcYy9eDYDiywo1z3X0wXUbdCIFq6ScHqRGh9e+hihI5Kl/z35Y3Tg4mEQVNtQZvAR3tAjqnpNrjqTarUPMb0vl7bdFR3XM9DQQSBdB2RidQArNrEUAdJ3SgLrcJLDSwD6dok6yLXalWJAg34RBfEOXU61nFnnRn+XPwuZD7I0DntTSltXRBozC0YaxUQsk4tM2gK1PmrqfgOyFyqetxMaJZoAB9T4gu1r5qtxPlvdyTZnlY00+w2oPtkQqBbvsrIgT7dcYZxgjwzP4cf51aX6xxIFVQW/nSuoilzH81OhqP5XwxY6Ux5FUMrdZSeG34ucoWi2ApGCCeJwtZNaHjaTlPUIl74WHkVQyt1lJ4bfi5yhaLYCkdyzV/VWuirRv5lZ0gIzuFiDqO1/e1fQkiyPlCx5RhrYWK36nj1bvct5QByaEkHeKmCz4BHB+Xi1qzSbijHKJDUiu/QHWNjC0BOYvQtsdq1tSaptqMZRhVVJqm2oxlGFVfaUVDMRUlEcZFd196Z9X4KBXoihXOjbTN9Lx0fDlCMWDFzsBIrgg0cyxLjm02H2SiVllTAlou1IwkAnb3Pr64WqcOgeTsZCd2AXBGdDQMDzKjiatgerpAQMXOwEiuCDRzLEuObTYfZK/AP6pu5pIhJkV3X3pn1fgvLXHOVBCnipE1cTXOsDsIx8iKvdAKMHp9qRNn5SIQDXAMj7JwRJSZMOimUutZgb/FVZpGpvmrkgTk215xVXwBIAyPsnBElJkw6KZS61mBv8xzGNZo5JbzcJ9s1sqO7UNQDI+ycESUmTDoplLrWYG/ypE8D/j8o3kc1Uk1Bmu7RlBstZrUrmcaZXOrerqTB/7kRpeFWXDGQPqroJl7Us8LZXOrerqTB/7lX6j4Gfe2irgxhY/KIINDV8302GS39Os4wP7wPDTKY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LDECODE" val="~CODE(AAEAAAD/////AQAAAAAAAAAMAgAAAD9NZW50b0xpYiwgVmVyc2lvbj0yLjIuOS4wLCBDdWx0dXJlPW5ldXRyYWwsIFB1YmxpY0tleVRva2VuPW51bGwEAQAAAIoBU3lzdGVtLkNvbGxlY3Rpb25zLkdlbmVyaWMuTGlzdGAxW1tNZW50b0xpYi5NZW50b21ldGVyTGliK1RpbGRlQ29kZVR5cGUsIE1lbnRvTGliLCBWZXJzaW9uPTIuMi45LjAsIEN1bHR1cmU9bmV1dHJhbCwgUHVibGljS2V5VG9rZW49bnVsbF1dAwAAAAZfaXRlbXMFX3NpemUIX3ZlcnNpb24EAAAmTWVudG9MaWIuTWVudG9tZXRlckxpYitUaWxkZUNvZGVUeXBlW10CAAAACAgJAwAAAAEAAAAGAAAABwMAAAAAAQAAAAQAAAAEJE1lbnRvTGliLk1lbnRvbWV0ZXJMaWIrVGlsZGVDb2RlVHlwZQIAAAAF/P///yRNZW50b0xpYi5NZW50b21ldGVyTGliK1RpbGRlQ29kZVR5cGUKAAAABFR5cGUHU2hhcGVJRAFYAVkEQ29kZQVFeHRyYQNUb3AGSGVpZ2h0BExlZnQFV2lkdGgEAAAAAQEAAAAAIE1lbnRvTGliLk1lbnRvbWV0ZXJMaWIrU2hhcGVUeXBlAgAAAAgICAsLCwsCAAAABfv///8gTWVudG9MaWIuTWVudG9tZXRlckxpYitTaGFwZVR5cGUBAAAAB3ZhbHVlX18ACAIAAAABAAAABQAAAAAAAAAAAAAABgYAAAAFflRJTUUKFK7ZQ65H0UJmZuZBAACQQgH5/////P///wH4////+////wAAAAAAAAAAAAAAAAAAAAAKCgAAAAAAAAAAAAAAAAAAAAAB9/////z///8B9v////v///8AAAAAAAAAAAAAAAAAAAAACgoAAAAAAAAAAAAAAAAAAAAAAfX////8////AfT////7////AAAAAAAAAAAAAAAAAAAAAAoKAAAAAAAAAAAAAAAAAAAAAAs=)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Ques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QUESTION" val="UJHh6hBW372GF1w/ttzrB6C+MobvxGksAOioIyP/sv9/My+nSFJ+RGmDuLjOrB6ShiYu8K5TJtaqGgY/B+lGPqJF+Zhz1rMSIbqRqAnfO6APMJUcOwkhGbpn4k1CW/F7ziomEf3QN3ST7epTJmfObBt5d72nZ1WFvc5REpOQyk2A9g4YQVgLSf0VhF94V3V+kVTtgkJ7Tyv2eTx27V21Di2t4B44BoeEJsXlSz1X+WLPGZpH24Iwzcp62J08628xc2b+Wgz0F3bG260mP8xy7FWJpFX5RkfjTDsfFTpYXHznHsH5SKouxUriww6Bk3brJsXlSz1X+WJ8N15fcyPBz6DVHJmtlUa4dd04eeEHg1aHip27MpYSKi2t4B44BoeEJsXlSz1X+WKQgkX4bf8jev0VhF94V3V+kVTtgkJ7Tyv2eTx27V21Di2t4B44BoeEEh5SRSHrfBriy5w7aeOSAzFwnqJ1Sw8Pv6/0aj+sVoESHlJFIet8GjmfDlHwsYN/TPLO2fFAcJCd9A8Wvfy0zmbT95jky4Chfo9EQ81V23OuzVTA85KWwLyIznY0esvTta4mVNT9vPIqFt6+GxB5QWbT95jky4ChZvKMfLgyfmUuUWvmXonjVFj2uhcSsuHB9Xj56+3eKa92PFn56KgFR5XlATmcNiytvkN4X2+8Fxf8Ynqkkdo23MXED+OUTG8pm04SStTqouknLh47e5Sa6PVXVFg6WHCg7rO+tB8p7mO2F9MrG5cpaE2uOpNqtQ8xjkitcHFQNF3AASg5Duud5ohFIPljUtCQIt6AdEszR7g5839EWv/PSOp0ace3nGGuDMbwQ7aAK040DntTSltXRDvIDiLg5HTX+avQDYSzhQHrTrrQryW/NKsWHKKAuoZNwQRJS7Od5csVm2N8QTzFQSLegHRLM0e4ifalf/oxbmxqIErQGH25KomwyK+pCOSo5gBSIQNaxsw5HDMDm4UIXd3JNmeVjTT7H+tKa4wnEWJyIr6euU4z0EzyztnxQHCQnfQPFr38tM6f016/5GSTHuQSEM+jOnew8bCqHnT5xgKZfn1plXFG7I3f1fshdrQbn9Nev+Rkkx6ysiBPt1xhnJSaa/99ir8YziomEf3QN3ScDkBk8yImh3EI4SSt3unXQ7y7Ag4KqAYu/BwAarU6mTGyVaETCATzF7MC3KKDJEeysiBPt1xhnJIXjWqlUtfDSCQhj64xJhlFmjdIzUacCH7EQqL5RclUNyNa3SE0XHMjt561VxopXBcYsboTS5SFI7eetVcaKVxrP8xbmAQWiy4FEwxsYT5JOo14byoEejdrP8xbmAQWi7uPDJpBp2k7V+u1RE9msZVIMGNvm7gbDd4+3bQEtAPg5BIQz6M6d7B7zJVpfJKV8AXUbdCIFq6ScHqRGh9e+hgGNQaCrKKJhTT/dEBMz/0F95j+Vc7iGTFamLNpnDeWpa3sk1iW6SmDKKvGI+YGTE1IJCGPrjEmGdGh1v1elaIbQe4A3WCGZ40MlihzGrzJnnUQbhmqQR2W4QFk0e5nsE2HJ1chJfin7vxb8XNyBR5L3UXEjCev30HINnFK5mz2O8fISGl47hdi7P6EfC0fyLif016/5GSTHi3iuneCqzwqfhPOKW2bkmt9szIyN68tvjGyVaETCATzX3upO4wacMqt7JNYlukpg5IXjWqlUtfDSCQhj64xJhmt7JNYlukpgzb1s3CpBKB6BZqKf0z38zgxslWhEwgE804O0uTlQvnZNvWzcKkEoHozfZ3m9GKGlTGyVaETCATzJMo/PiOJBSrnwB5NuEtTdTEcEbmHLlkd44iCJnU+K0QrUrpyncpzpVjQeIOn//HCAlRN9D13xVJIHh+g7ljmy4ZnaL/hVVUAl+vt7OHTBrCE5bK/TnrEu9MZrm5a/XaqUNIYJAn91sRS2fMaHjownr6loIRbk7OTE6Fm9aSREi2RkE8V2Wqq2kVxWyf8Ptch"/>
  <p:tag name="MENTOGRAPHOPTIONS" val="/piyB5pUgjkR1Mt+wiYOnlO5jXdb7sKbyqvtCFY2tuEWgVKHLfPdfRzzg2a3NpWZssUkMj0t6/dXuj+XkWPaIcqr7QhWNrbhYDYUGYK9i6zKq+0IVja24WKQ5ranNyAHzVSTUGa7tGX+56sSaLoIuL9aEXHxvgI+srVQmImKF0LRq/H9nY/by27iLLxU33yHgEnqNpc4NblYrfqePVu9y8MruElZKBJNWpizaZw3lqUhVAFqqmFdnUhEIjhHVx9EoL4yhu/EaSwA6KgjI/+y/38zL6dIUn5EaYO4uM6sHpKGJi7wrlMm1qoaBj8H6UY+okX5mHPWsxIhupGoCd87oA8wlRw7CSEZqJYdM28N0kTMDXSwQETYxphsR+fhv8ENXKxP3DUldPEYb6/0yUElAadio4pG1wY7r97Ra5NiEDshVAFqqmFdnSEoyNjmWJmeqJYdM28N0kRJjqWQz4SGX5hsR+fhv8ENFo1dYdrjNPoYb6/0yUElAadio4pG1wY7Bv63qc+crKMhVAFqqmFdnQieenkTIZ43qJYdM28N0kQGISnmbdUT0JhsR+fhv8ENPs8U/13kfd6LXUP0RHo/68++XvK6OwxknesQy35sqOAqcN4mAhFfaSTs8lDMlYUQ905+6nqNnL5gs+ARwfl4tRkBC0hRN2yR3NgqpRhyeaf9bSVp5lwDG6a4jY4lw7EVzTV3eF+KMQRbZTrlmams3b1UCdnMYsCPJ6cPankdGxfuDKiq7bx7udEouvJ6zqXMrsSEb+A1/h8AeBPUWKhGBCTs8lDMlYUQTQbnnTB7+ZmOx5Ha6wAU7h7zC1TQ295q5trP900t7jVZq/WTRSDqdCe14Mp+oPdq8jAA52ZjYQ2iDQx5emq/Yb1UCdnMYsCPZjvJDX58SoUGqFDb1zWKIc++XvK6OwxknesQy35sqODXP30qQj66NzPcKmMmWNFzXpzs1aJ3tAtQea0fLHKJvQpzxZPqR4a4F7MC3KKDJEc4hm9lUxZ/CuSe/jhyj87vw5LNHbEu5Sv+nh7u4/SRyI8nbtEnOAEXOIZvZVMWfwpRiRvCoBnO+PV4+evt3imvk3gijePlA0ddX8u8oWnbiC5Ra+ZeieNUWPa6FxKy4cEl4vYD5FppJsOSzR2xLuUrQvbs4Doc9W6pYas2LWMuJqNnz02ouBqFcddaGMVWKbvmJLTWTNCmc9J3SgLrcJLDV0x2pkhmY8sjt561VxopXEL27OA6HPVudTNDCocpXHoYxmDyJbsyWKyQtAJkA/PzWpizaZw3lqUXxFs50344sf7nqxJougi4WpizaZw3lqUXxFs50344sTXXTPSPBVw3y/vRZ7WjlRdEg2+aIThDBkoAqJumiO4M80CH93PGIGrEqGyS+ejdyEq3Oi5kSMvH9LN90y3YKsHFxA/jlExvKRfEWznTfjixIXPiFcG1e5udVj6tQTmZa4YZrzxJU4J8RINvmiE4QwbpcRHVqJbrdvYid9xkBp9Z/w0X2FEZUszEqGyS+ejdyPxVxkwQ8eXdnfQPFr38tM7mJLTWTNCmc0SDb5ohOEMGF5/ZK1iirY71iVSKJsHkMunGXHY+G48URINvmiE4QwZG898SBiW6aNTcPVJT78K/cgFjcYy9eDYDiywo1z3X0wXUbdCIFq6ScHqRGh9e+hihI5Kl/z35Y3Tg4mEQVNtQZvAR3tAjqnpNrjqTarUPMb0vl7bdFR3XM9DQQSBdB2RidQArNrEUAdJ3SgLrcJLDSwD6dok6yLXalWJAg34RBfEOXU61nFnnRn+XPwuZD7I0DntTSltXRBozC0YaxUQsk4tM2gK1PmrqfgOyFyqetxMaJZoAB9T4gu1r5qtxPlvdyTZnlY00+w2oPtkQqBbvsrIgT7dcYZxgjwzP4cf51aX6xxIFVQW/nSuoilzH81OhqP5XwxY6Ux5FUMrdZSeG34ucoWi2ApGCCeJwtZNaHjaTlPUIl74WHkVQyt1lJ4bfi5yhaLYCkdyzV/VWuirRv5lZ0gIzuFiDqO1/e1fQkiyPlCx5RhrYWK36nj1bvct5QByaEkHeKmCz4BHB+Xi1qzSbijHKJDUiu/QHWNjC0BOYvQtsdq1tSaptqMZRhVVJqm2oxlGFVfaUVDMRUlEcZFd196Z9X4KBXoihXOjbTN9Lx0fDlCMWDFzsBIrgg0cyxLjm02H2SiVllTAlou1IwkAnb3Pr64WqcOgeTsZCd2AXBGdDQMDzKjiatgerpAQMXOwEiuCDRzLEuObTYfZK/AP6pu5pIhJkV3X3pn1fgvLXHOVBCnipE1cTXOsDsIx8iKvdAKMHp9qRNn5SIQDXAMj7JwRJSZMOimUutZgb/FVZpGpvmrkgTk215xVXwBIAyPsnBElJkw6KZS61mBv8xzGNZo5JbzcJ9s1sqO7UNQDI+ycESUmTDoplLrWYG/ypE8D/j8o3kc1Uk1Bmu7RlBstZrUrmcaZXOrerqTB/7kRpeFWXDGQPqroJl7Us8LZXOrerqTB/7lX6j4Gfe2irgxhY/KIINDV8302GS39Os4wP7wPDTKY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Options: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LDECODE" val="~CODE(AAEAAAD/////AQAAAAAAAAAMAgAAAD9NZW50b0xpYiwgVmVyc2lvbj0yLjIuOS4wLCBDdWx0dXJlPW5ldXRyYWwsIFB1YmxpY0tleVRva2VuPW51bGwEAQAAAIoBU3lzdGVtLkNvbGxlY3Rpb25zLkdlbmVyaWMuTGlzdGAxW1tNZW50b0xpYi5NZW50b21ldGVyTGliK1RpbGRlQ29kZVR5cGUsIE1lbnRvTGliLCBWZXJzaW9uPTIuMi45LjAsIEN1bHR1cmU9bmV1dHJhbCwgUHVibGljS2V5VG9rZW49bnVsbF1dAwAAAAZfaXRlbXMFX3NpemUIX3ZlcnNpb24EAAAmTWVudG9MaWIuTWVudG9tZXRlckxpYitUaWxkZUNvZGVUeXBlW10CAAAACAgJAwAAAAEAAAAGAAAABwMAAAAAAQAAAAQAAAAEJE1lbnRvTGliLk1lbnRvbWV0ZXJMaWIrVGlsZGVDb2RlVHlwZQIAAAAF/P///yRNZW50b0xpYi5NZW50b21ldGVyTGliK1RpbGRlQ29kZVR5cGUKAAAABFR5cGUHU2hhcGVJRAFYAVkEQ29kZQVFeHRyYQNUb3AGSGVpZ2h0BExlZnQFV2lkdGgEAAAAAQEAAAAAIE1lbnRvTGliLk1lbnRvbWV0ZXJMaWIrU2hhcGVUeXBlAgAAAAgICAsLCwsCAAAABfv///8gTWVudG9MaWIuTWVudG9tZXRlckxpYitTaGFwZVR5cGUBAAAAB3ZhbHVlX18ACAIAAAABAAAABQAAAAAAAAAAAAAABgYAAAAFflRJTUUKFK7ZQ65H0UJmZuZBAACQQgH5/////P///wH4////+////wAAAAAAAAAAAAAAAAAAAAAKCgAAAAAAAAAAAAAAAAAAAAAB9/////z///8B9v////v///8AAAAAAAAAAAAAAAAAAAAACgoAAAAAAAAAAAAAAAAAAAAAAfX////8////AfT////7////AAAAAAAAAAAAAAAAAAAAAAoKAAAAAAAAAAAAAAAAAAAAAAs=)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Question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115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Human Or PC </vt:lpstr>
      <vt:lpstr>Human Or PC </vt:lpstr>
      <vt:lpstr>Human Or PC </vt:lpstr>
      <vt:lpstr>Human Or PC </vt:lpstr>
      <vt:lpstr>Human Or PC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Hongbin Zhang</dc:creator>
  <cp:lastModifiedBy>Hongbin Zhang</cp:lastModifiedBy>
  <cp:revision>10</cp:revision>
  <dcterms:created xsi:type="dcterms:W3CDTF">2016-11-07T16:07:41Z</dcterms:created>
  <dcterms:modified xsi:type="dcterms:W3CDTF">2016-11-15T21:43:55Z</dcterms:modified>
</cp:coreProperties>
</file>