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4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6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1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7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5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7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30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0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2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849E-E462-42DF-AF40-CACAC0CFF0E0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B015-8F1F-4E11-BF80-53B7D5005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gif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image" Target="../media/image1.gif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5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/>
              <a:t>Human Or PC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3505199" y="3875087"/>
            <a:ext cx="5181600" cy="4351338"/>
          </a:xfrm>
        </p:spPr>
        <p:txBody>
          <a:bodyPr wrap="square"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human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err="1"/>
              <a:t>pC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165" y="6050756"/>
            <a:ext cx="600075" cy="6015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172200"/>
            <a:ext cx="10363200" cy="514350"/>
          </a:xfrm>
          <a:prstGeom prst="rect">
            <a:avLst/>
          </a:prstGeom>
          <a:pattFill>
            <a:fgClr>
              <a:srgbClr val="1F4E79"/>
            </a:fgClr>
            <a:bgClr>
              <a:srgbClr val="1F4E79"/>
            </a:bgClr>
          </a:pattFill>
        </p:spPr>
        <p:txBody>
          <a:bodyPr vert="horz" wrap="none" rtlCol="0"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  请访问</a:t>
            </a:r>
            <a:r>
              <a:rPr lang="en-US" altLang="zh-CN">
                <a:solidFill>
                  <a:srgbClr val="FFFFFF"/>
                </a:solidFill>
              </a:rPr>
              <a:t>http://www.rclickr.com</a:t>
            </a:r>
            <a:r>
              <a:rPr lang="zh-CN" altLang="en-US">
                <a:solidFill>
                  <a:srgbClr val="FFFFFF"/>
                </a:solidFill>
              </a:rPr>
              <a:t>并输入频道名称</a:t>
            </a:r>
            <a:r>
              <a:rPr lang="en-US" altLang="zh-CN">
                <a:solidFill>
                  <a:srgbClr val="FFFFFF"/>
                </a:solidFill>
              </a:rPr>
              <a:t>=DHY633</a:t>
            </a:r>
            <a:r>
              <a:rPr lang="zh-CN" altLang="en-US">
                <a:solidFill>
                  <a:srgbClr val="FFFFFF"/>
                </a:solidFill>
              </a:rPr>
              <a:t>，然后投票。</a:t>
            </a: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135032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5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/>
              <a:t>Human OR PC 2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/>
              <a:t>Human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/>
              <a:t>PC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165" y="6050756"/>
            <a:ext cx="600075" cy="6015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172200"/>
            <a:ext cx="10363200" cy="514350"/>
          </a:xfrm>
          <a:prstGeom prst="rect">
            <a:avLst/>
          </a:prstGeom>
          <a:pattFill>
            <a:fgClr>
              <a:srgbClr val="1F4E79"/>
            </a:fgClr>
            <a:bgClr>
              <a:srgbClr val="1F4E79"/>
            </a:bgClr>
          </a:pattFill>
        </p:spPr>
        <p:txBody>
          <a:bodyPr vert="horz" wrap="none" rtlCol="0"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  请访问</a:t>
            </a:r>
            <a:r>
              <a:rPr lang="en-US" altLang="zh-CN">
                <a:solidFill>
                  <a:srgbClr val="FFFFFF"/>
                </a:solidFill>
              </a:rPr>
              <a:t>http://www.rclickr.com</a:t>
            </a:r>
            <a:r>
              <a:rPr lang="zh-CN" altLang="en-US">
                <a:solidFill>
                  <a:srgbClr val="FFFFFF"/>
                </a:solidFill>
              </a:rPr>
              <a:t>并输入频道名称</a:t>
            </a:r>
            <a:r>
              <a:rPr lang="en-US" altLang="zh-CN">
                <a:solidFill>
                  <a:srgbClr val="FFFFFF"/>
                </a:solidFill>
              </a:rPr>
              <a:t>=DHY633</a:t>
            </a:r>
            <a:r>
              <a:rPr lang="zh-CN" altLang="en-US">
                <a:solidFill>
                  <a:srgbClr val="FFFFFF"/>
                </a:solidFill>
              </a:rPr>
              <a:t>，然后投票。</a:t>
            </a: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215344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7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Ques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Options: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QUESTION" val="UJHh6hBW372GF1w/ttzrB9hgRbMao2F/uECFmmFtnA+1Llm0lm8wH764Sw8sTG5mxCNzy7W/D5R1tcYCb+Ht5gq0rD2zHdx+4mV+rKpouajA3trkRSv9XLpn4k1CW/F7ziomEf3QN3ST7epTJmfObBt5d72nZ1WFvc5REpOQyk2A9g4YQVgLSf0VhF94V3V+kVTtgkJ7Tyv2eTx27V21Di2t4B44BoeEJsXlSz1X+WKMxgpPsk3AV8p62J08628xc2b+Wgz0F3bG260mP8xy7FWJpFX5RkfjTDsfFTpYXHznHsH5SKouxUriww6Bk3brJsXlSz1X+WJ8N15fcyPBz6DVHJmtlUa4dd04eeEHg1aHip27MpYSKi2t4B44BoeEJsXlSz1X+WKQgkX4bf8jev0VhF94V3V+kVTtgkJ7Tyv2eTx27V21Di2t4B44BoeEEh5SRSHrfBoh3hVfYmz7kjFwnqJ1Sw8Pv6/0aj+sVoESHlJFIet8GjmfDlHwsYN/TPLO2fFAcJCd9A8Wvfy0zmbT95jky4Chfo9EQ81V23OuzVTA85KWwLyIznY0esvTta4mVNT9vPIqFt6+GxB5QWbT95jky4ChZvKMfLgyfmUuUWvmXonjVFj2uhcSsuHB9Xj56+3eKa92PFn56KgFR5XlATmcNiytvkN4X2+8Fxf8Ynqkkdo23MXED+OUTG8pm04SStTqouknLh47e5Sa6PVXVFg6WHCg7rO+tB8p7mO2F9MrG5cpaE2uOpNqtQ8xjkitcHFQNF3AASg5Duud5ohFIPljUtCQIt6AdEszR7g5839EWv/PSOp0ace3nGGuDMbwQ7aAK040DntTSltXRDvIDiLg5HTX+avQDYSzhQHrTrrQryW/NKsWHKKAuoZNwQRJS7Od5csVm2N8QTzFQSLegHRLM0e4ifalf/oxbmxqIErQGH25KomwyK+pCOSo5gBSIQNaxsw5HDMDm4UIXd3JNmeVjTT7H+tKa4wnEWJyIr6euU4z0EzyztnxQHCQnfQPFr38tM6f016/5GSTHuQSEM+jOnew8bCqHnT5xgKZfn1plXFG7I3f1fshdrQbn9Nev+Rkkx6ysiBPt1xhnJSaa/99ir8YziomEf3QN3ScDkBk8yImh3EI4SSt3unXQ7y7Ag4KqAYu/BwAarU6mTGyVaETCATzF7MC3KKDJEeysiBPt1xhnJIXjWqlUtfDSCQhj64xJhlFmjdIzUacCH7EQqL5RclUNyNa3SE0XHMjt561VxopXBcYsboTS5SFI7eetVcaKVxrP8xbmAQWiy4FEwxsYT5JOo14byoEejdrP8xbmAQWi7uPDJpBp2k7V+u1RE9msZVIMGNvm7gbDd4+3bQEtAPg5BIQz6M6d7B7zJVpfJKV8AXUbdCIFq6ScHqRGh9e+hgGNQaCrKKJhTT/dEBMz/0F95j+Vc7iGTFamLNpnDeWpa3sk1iW6SmDKKvGI+YGTE1IJCGPrjEmGdGh1v1elaIbQe4A3WCGZ40MlihzGrzJnnUQbhmqQR2W4QFk0e5nsE2HJ1chJfin7vxb8XNyBR5L3UXEjCev30HINnFK5mz2O8fISGl47hdi7P6EfC0fyLif016/5GSTHi3iuneCqzwqfhPOKW2bkmt9szIyN68tvjGyVaETCATzX3upO4wacMqt7JNYlukpg5IXjWqlUtfDSCQhj64xJhmt7JNYlukpgzb1s3CpBKB6BZqKf0z38zgxslWhEwgE804O0uTlQvnZNvWzcKkEoHozfZ3m9GKGlTGyVaETCATzJMo/PiOJBSrnwB5NuEtTdTEcEbmHLlkd44iCJnU+K0QrUrpyncpzpVjQeIOn//HChuy5Khn2dziSXvnLT4Dnpq3etSu2bAN505lJTfdoFB5HMqtb9qJj7zPibmv4TGXZjYgKzt1P26C2F9MrG5cpaOPBn0yXqFyeMLipXlZd1UxI+wQaQveq6jXgFQgPyNU/"/>
  <p:tag name="MENTOGRAPHOPTIONS" val="/piyB5pUgjkR1Mt+wiYOnlO5jXdb7sKbyqvtCFY2tuEWgVKHLfPdfRzzg2a3NpWZssUkMj0t6/dXuj+XkWPaIcqr7QhWNrbhYDYUGYK9i6zKq+0IVja24WKQ5ranNyAHzVSTUGa7tGX+56sSaLoIuL9aEXHxvgI+srVQmImKF0LRq/H9nY/by27iLLxU33yHgEnqNpc4NblYrfqePVu9y8MruElZKBJNWpizaZw3lqUhVAFqqmFdnUhEIjhHVx9E2GBFsxqjYX+4QIWaYW2cD7UuWbSWbzAfvrhLDyxMbmbEI3PLtb8PlHW1xgJv4e3mCrSsPbMd3H7iZX6sqmi5qMDe2uRFK/1cqJYdM28N0kTMDXSwQETYxphsR+fhv8ENXKxP3DUldPEYb6/0yUElAadio4pG1wY7r97Ra5NiEDshVAFqqmFdnSEoyNjmWJmeqJYdM28N0kRJjqWQz4SGX5hsR+fhv8ENFo1dYdrjNPoYb6/0yUElAadio4pG1wY7Bv63qc+crKMhVAFqqmFdnQieenkTIZ43qJYdM28N0kQGISnmbdUT0JhsR+fhv8ENPs8U/13kfd6LXUP0RHo/68++XvK6OwxknesQy35sqOAqcN4mAhFfaSTs8lDMlYUQ905+6nqNnL5gs+ARwfl4tRkBC0hRN2yR3NgqpRhyeaf9bSVp5lwDG6a4jY4lw7EVzTV3eF+KMQRbZTrlmams3b1UCdnMYsCPJ6cPankdGxfuDKiq7bx7udEouvJ6zqXMrsSEb+A1/h8AeBPUWKhGBCTs8lDMlYUQTQbnnTB7+ZmOx5Ha6wAU7h7zC1TQ295q5trP900t7jVZq/WTRSDqdCe14Mp+oPdq8jAA52ZjYQ2iDQx5emq/Yb1UCdnMYsCPZjvJDX58SoUGqFDb1zWKIc++XvK6OwxknesQy35sqODXP30qQj66NzPcKmMmWNFzXpzs1aJ3tAtQea0fLHKJvQpzxZPqR4a4F7MC3KKDJEc4hm9lUxZ/CuSe/jhyj87vw5LNHbEu5Sv+nh7u4/SRyI8nbtEnOAEXOIZvZVMWfwpRiRvCoBnO+PV4+evt3imvk3gijePlA0ddX8u8oWnbiC5Ra+ZeieNUWPa6FxKy4cEl4vYD5FppJsOSzR2xLuUrQvbs4Doc9W6pYas2LWMuJqNnz02ouBqFcddaGMVWKbvmJLTWTNCmc9J3SgLrcJLDV0x2pkhmY8sjt561VxopXEL27OA6HPVudTNDCocpXHoYxmDyJbsyWKyQtAJkA/PzWpizaZw3lqUXxFs50344sf7nqxJougi4WpizaZw3lqUXxFs50344sTXXTPSPBVw3y/vRZ7WjlRdEg2+aIThDBkoAqJumiO4M80CH93PGIGrEqGyS+ejdyEq3Oi5kSMvH9LN90y3YKsHFxA/jlExvKRfEWznTfjixIXPiFcG1e5udVj6tQTmZa4YZrzxJU4J8RINvmiE4QwbpcRHVqJbrdvYid9xkBp9Z/w0X2FEZUszEqGyS+ejdyPxVxkwQ8eXdnfQPFr38tM7mJLTWTNCmc0SDb5ohOEMGF5/ZK1iirY71iVSKJsHkMunGXHY+G48URINvmiE4QwZG898SBiW6aNTcPVJT78K/cgFjcYy9eDYDiywo1z3X0wXUbdCIFq6ScHqRGh9e+hihI5Kl/z35Y3Tg4mEQVNtQZvAR3tAjqnpNrjqTarUPMb0vl7bdFR3XM9DQQSBdB2RidQArNrEUAdJ3SgLrcJLDSwD6dok6yLXalWJAg34RBfEOXU61nFnnRn+XPwuZD7I0DntTSltXRBozC0YaxUQsk4tM2gK1PmrqfgOyFyqetxMaJZoAB9T4gu1r5qtxPlvdyTZnlY00+w2oPtkQqBbvsrIgT7dcYZxgjwzP4cf51aX6xxIFVQW/nSuoilzH81OhqP5XwxY6Ux5FUMrdZSeG34ucoWi2ApGCCeJwtZNaHjaTlPUIl74WHkVQyt1lJ4bfi5yhaLYCkdyzV/VWuirRv5lZ0gIzuFiDqO1/e1fQkiyPlCx5RhrYWK36nj1bvct5QByaEkHeKmCz4BHB+Xi1qzSbijHKJDUiu/QHWNjC0BOYvQtsdq1tSaptqMZRhVVJqm2oxlGFVfaUVDMRUlEcZFd196Z9X4KBXoihXOjbTN9Lx0fDlCMWDFzsBIrgg0cyxLjm02H2SiVllTAlou1IwkAnb3Pr64WqcOgeTsZCd2AXBGdDQMDzKjiatgerpAQMXOwEiuCDRzLEuObTYfZK/AP6pu5pIhJkV3X3pn1fgvLXHOVBCnipE1cTXOsDsIx8iKvdAKMHp9qRNn5SIQDXAMj7JwRJSZMOimUutZgb/FVZpGpvmrkgTk215xVXwBIAyPsnBElJkw6KZS61mBv8xzGNZo5JbzcJ9s1sqO7UNQDI+ycESUmTDoplLrWYG/ypE8D/j8o3kc1Uk1Bmu7RlBstZrUrmcaZXOrerqTB/7kRpeFWXDGQPqroJl7Us8LZXOrerqTB/7lX6j4Gfe2irgxhY/KIINDV8302GS39Os4wP7wPDTKY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Questi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METER" val="Options: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OQUESTION" val="UJHh6hBW372GF1w/ttzrB52UxZbiHMyOx4XZ3DRAG8yazxKp4HBGBNQEl2OYhF3DPp+ZHG7Mr9uENIIBKg1W1xdBk3q57KwZIxuI6oMBU21ETttzhP9/lLpn4k1CW/F7ziomEf3QN3ST7epTJmfObBt5d72nZ1WF29LUkcU2n4FvexW/QUtQh+xIpdAPGi9GaaQF7OZHkfXavTCzMfPYGwXUbdCIFq6SzAsa2OYABbde8/p4pcb6TS3K5KwHum7bcpvaXIZ0yVD2oZKauXn6qAHnK1z1CyWEiEUg+WNS0JCaaditdzXpmdHZEH6O3O7pi3282dfsKgNtRSJQ+Ih9ikgkIY+uMSYZ5BIQz6M6d7B7zJVpfJKV8AXUbdCIFq6SzAsa2OYABbe9VAnZzGLAj+xIpdAPGi9GaaQF7OZHkfXavTCzMfPYGwXUbdCIFq6SFJ0CV1YfiagkTI+8Wn3018YSvYYOiDIavyajOd+1Mh9ucYtt45dB/L1UCdnMYsCPO8gOIuDkdNcHMeH07m3NsW0viS14ahb2dgdzIOWCJcExslWhEwgE8z8iGruY+ETr5gBSIQNaxszmMKBT0G1UMJkxzJGBJ04+S3gNPAvKpcYXswLcooMkRziGb2VTFn8K5J7+OHKPzu/Dks0dsS7lK+tOutCvJb80qxYcooC6hk3y1Ij5Kduv24vB+VAEV5tQvxdjBWIpaEASHg8vXNVHuOMxldRJ0zVHOfN/RFr/z0jqdGnHt5xhrgzG8EO2gCtOxhK9hg6IMhrc8LrYSQDLCJGQTxXZaqraTDsfFTpYXHzU6jSiWzcNXO6zvrQfKe5jthfTKxuXKWhm8ox8uDJ+ZVm5oFdhwwd39ASkbFW+4Ulx4cgOR/M7OZXlATmcNiytOB8yRk5O+W865infwQ1SKOJ4L3DLpFVl1Oo0ols3DVzFxA/jlExvKTpr8Y/HswSOvIjOdjR6y9OM+0QITJ7aLSm5SaF+fNZUr2yCh/12V8x2G1F7wY12GTvIDiLg5HTXBzHh9O5tzbGy8mFf4poTuaDVHJmtlUa4dd04eeEHg1YkmblTET2WxF7P4jrdSGF2A5IzDa1+Wc4uRi4W0dXc4w+aMlCPgjtO0avx/Z2P28tQ1UalTWlARZNLwsR2xRcaoSxYrADujcLqfgOyFyqet1N7cGFiDrvkkkiGtq9NuzK3sRbBissSiZfn/gYUvLSAudq8n4Z91+aHJ1chJfin7mnJYwGSviBLkCU8mZR9KzOPPKncHLQDRw9W3fArHz9VQn3HirXqiVBSBOMDkidgeaTGvGF5JEbnw9fDB9z/zG4VE/UkBouh9qPQ2eefqNXrShcUWlMWVP3J2iMQIaHjtHIBY3GMvXg2akPY+oolmlN13Th54QeDVoeKnbsylhIq4QFk0e5nsE2HJ1chJfin7t1FxIwnr99BM7WIJWmztvuUtfauY65Qz7oVKezTMLGn/v43BgaoPxh8N15fcyPBzxeo4Z/c4tVJLSa1+MSXQ+6fbkKmNPuP5b7/Z1HEsfYlBdRt0IgWrpJwepEaH176GEWaN0jNRpwIJdtee7/ozybsaYxu6Vv8EygfB5otpYvzH33oGSaCERyJcUbtCkqX3ujgiBrEssKIWB12C7PBo9Ls/oR8LR/IuHw7Y3mOeya2H8ja6g4vgvq+RYjJSlkWXv7+NwYGqD8Yudq8n4Z91+a6FSns0zCxp3n/qSs+8YCNllKua2AMvHfpuWTie0a2uezg16zHDVgvKvXmCItAO2SWUq5rYAy8d2tGA+ly2zkvDwsWwuF0PPWXj14g7stufKFkmuGQlfa6QCoxRGloCsU2AHWRL4Muh/qTra/58ITvthfTKxuXKWi1jsFygRdTDUgeH6DuWObLhmdov+FVVQCX6+3s4dMGsITlsr9OesS70xmublr9dqpQ0hgkCf3WxFLZ8xoeOjCevqWghFuTs5MToWb1pJESLZGQTxXZaqraRXFbJ/w+1yE="/>
  <p:tag name="MENTOGRAPHOPTIONS" val="/piyB5pUgjkR1Mt+wiYOnlO5jXdb7sKbyqvtCFY2tuEWgVKHLfPdfRzzg2a3NpWZwUIYFueNYOdj/7J6lPA7V8Up/5e3tUvEstvKWr7T4JYymPa9dRN6bbLbylq+0+CWyVMUnFmXxNGY0AGOerVmuvNAh/dzxiBq1FLkLI2EtjWZ4ptzpbYA284qJhH90Dd0qGIG6r3oNcvNNXd4X4oxBAtj2qF0kHsH0mOlfzPPc81wO+vny/yoXKFBxGeTIcVA6kXjFwlOGKEtD2AmmUfypnCOUy2OfxlvYYQe/4NvEcGU+Qk504qjgBx9Bg5ehbMIdBUJsewfefepCytdK3Z5HQnFoFmN2WegYKgZcln7k7inYqOKRtcGOyFR55la83p8IVQBaqphXZ0SHlJFIet8GqiWHTNvDdJEcwm3QumqY4aYbEfn4b/BDbMqJSoT0vocGG+v9MlBJQGnYqOKRtcGO016Hcv2sRpoIVQBaqphXZ08vRfSlP3XlqiWHTNvDdJEPdcapWPcnKiYbEfn4b/BDbTVrpdefIUNGG+v9MlBJQGnYqOKRtcGOyMvDSj3OERCIVQBaqphXZ3F7gMRlWjI+RiPN5X6B1sB0Si68nrOpcyLXUP0RHo/6zPcKmMmWNFzXpzs1aJ3tAtQea0fLHKJvS0pS0zcBZIqwPx7VbFFp4cmxeVLPVf5Ys8ZmkfbgjDNGHmO4ZFIJFck7PJQzJWFEFWJpFX5RkfjCnPFk+pHhrgtKUtM3AWSKsD8e1WxRaeHEh5SRSHrfBrTdE/KRbdnd1it+p49W73LEh5SRSHrfBonpw9qeR0bF9+LnKFotgKREd4uRXuLaKPRKLryes6lzItdQ/REej/r9rGxqb04y6wk7PJQzJWFEPdOfup6jZy+OodMk3OFfQPmvzQTwgh7T8pfeVVX4onJWav1k0Ug6nTsKhI0dZRouye+tOATMRglog0MeXpqv2G9VAnZzGLAj2Y7yQ1+fEqF2Yga8jhBqyi+tRxUqz6X7U9ssNRieH1gbgUYM/hMJoSklH9ZGT609zQq7t4BS9eKvrUcVKs+l+0lZZUwJaLtSJB1VV+7+d7COIZvZVMWfwo9765/45TedTTxx824eVwNg+hkBbguhGpdX8u8oWnbiG4FGDP4TCaEQCoxRGloCsWhI5Kl/z35Y5tOEkrU6qLpJy4eO3uUmugiGpLVMETNvh+pJaEtbBIEa7KwZpdy1279f2DKvUsKaqWXgPbWmdnqoSOSpf89+WNZRIW0kynVRNft0bwDK3WwGMk7LJS8BVdEg2+aIThDBuyDXVYIMzXFy/vRZ7WjlRdEg2+aIThDBj5yHbkLbwGP80CH93PGIGrEqGyS+ejdyBesPvkPaOVwyqvtCFY2tuEmyVVrzpXfkGtXcOyjX51swPx7VbFFp4eeQZ9fGoueSUSDb5ohOEMGzqcPXpkckFDKYGX/1rYioARyWwcpz2C+xKhskvno3cjJRknE0AaF9LDq/XQ2eaWtwPx7VbFFp4cmyVVrzpXfkLIbx8Hw/vm00dkQfo7c7ukiGpLVMETNvsSobJL56N3IKHWN//N+H63K8Xyt2Sy3wB0tH4m6/zEjxKhskvno3ciUga/gkkeEEGMGudBaMMcqWpizaZw3lqU1fFz5h/zNr+YwoFPQbVQw8I/nbvTCHybSd0oC63CSw3Xb2Ano7vUx1Nw9UlPvwr+f016/5GSTHm3IcDhljBBoGjMLRhrFRCzAcZmEND0Hc7CFOvUnDMBgRPTneXhUX4m/mVnSAjO4WIOo7X97V9CSNfnUGS2MdiaTS8LEdsUXGjQxeHGMQ9YsO95gMavSMtWX5/4GFLy0gCSaT6J5rjbRq2nduiM3cmdeoIts2rFV2/AtvYn5uIm/k4tM2gK1Pmq5ExwjPeaZuXyIq90Aowen2pE2flIhANeR/pW9XlRnVFit+p49W73LUHmtHyxyib1JFEJP+n8zAzMG9YmIB4ODWK36nj1bvctQea0fLHKJvU8eZy/LB86pgu1r5qtxPlvdyTZnlY00+w2oPtkQqBbvM9wqYyZY0XM+WOIGuSvqPGxF4XpddAE5jNrLqLsKKOyERBW3zGJvRx5FUMrdZSeGJ6cPankdGxcnpw9qeR0bFyenD2p5HRsXL2FKOhNchhABHNXLXBDW4P84j3xeAGIBwkAnb3Pr64WqcOgeTsZCd1NrhIFnhVPxqbfoT9R+fpkW+JMoX6/YE3mz/sattG03zKlEJIWVNI/CQCdvc+vrhapw6B5OxkJ3YBcEZ0NAwPMvYUo6E1yGEAEc1ctcENbgEEf4X23uLLlTuY13W+7Cm8qr7QhWNrbhBstZrUrmcaZXOrerqTB/7va0SWdXwxA9wPx7VbFFp4cGy1mtSuZxplc6t6upMH/uSppblw42cUNDvLsCDgqoBgbLWa1K5nGmVzq3q6kwf+72tElnV8MQPYMYWPyiCDQ1gXX+hek8zfJyLx2Hpuqo0K+NPm/uANza0aHW/V6VohtyLx2Hpuqo0K+NPm/uANzayVMUnFmXxNEoyPdqFXQRmUVxWyf8Ptch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Human Or PC </vt:lpstr>
      <vt:lpstr>Human OR PC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Hongbin Zhang</dc:creator>
  <cp:lastModifiedBy>Hongbin Zhang</cp:lastModifiedBy>
  <cp:revision>3</cp:revision>
  <dcterms:created xsi:type="dcterms:W3CDTF">2016-11-07T16:07:41Z</dcterms:created>
  <dcterms:modified xsi:type="dcterms:W3CDTF">2016-11-07T17:06:44Z</dcterms:modified>
</cp:coreProperties>
</file>