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4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28 388,'23'0'3860,"-27"-3"-3988,-13-11 259,13 11-27,4 1-144,0-4-118,0 11-572,0 9 238,0-10 243,0-1-395,0 8 466,0-9-79,0 15-493,0-13 433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 1896,'0'-29'496,"0"67"-365,0 132-205,0-162 49,-1 0 0,0 0 0,-1 0 0,0 0 0,0-1 0,-4 11 0,3-10-22,0 0 0,1 0 0,-1 0 0,2 0-1,0 0 1,-1 12 0,2 27-478,0 5-38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97 571 472,'0'3'29,"0"-1"-1,0 1 0,0 0 1,0 0-1,1 0 1,-1-1-1,1 1 1,-1 0-1,1 0 1,0-1-1,0 1 1,0-1-1,1 1 0,-1-1 1,3 3-1,14 34 547,-17-68-16,-1-17-545,0 42-11,0 0-1,0 1 1,1-1 0,0 0 0,0 1-1,0-1 1,0 1 0,0-1 0,0 1-1,1-1 1,3-5 0,-3 7 3,0-1 0,-1 0 0,1 0 0,-1-1 1,0 1-1,1 0 0,-2 0 0,1-1 0,0 1 0,-1 0 0,1-6 1,-1-182-343,0 188 333,-1-1 0,1 0 0,-1 1 0,1-1 0,-1 1 0,0-1 1,-1 1-1,1-1 0,-1 1 0,1 0 0,-5-6 0,4 6 12,0-1-1,0 1 1,1 0 0,-1 0 0,1-1-1,0 1 1,0-1 0,0 1 0,0-1 0,0 1-1,0-8 1,1 8 2,0 0 0,0 0 0,-1 0 0,1-1 0,-1 1 0,0 0 0,0 0 0,0 0 0,-1 0 0,1 0 0,-1 1 0,-2-5 0,-5-8 38,0-14 56,-8 2-140,9 4 83,-7 4 12,9 9-48,5 8 0,0 0 0,0 1-1,0-1 1,-1 0-1,1 1 1,0-1 0,-1 0-1,1 1 1,-1 0 0,-1-2-1,-7-6-29,10 8 9,0 1-1,-1-1 1,1 1-1,-1-1 1,1 1-1,0-1 1,-1 1-1,1 0 1,-1-1-1,1 1 1,-1 0-1,0-1 1,1 1-1,-1 0 1,1 0-1,-1-1 0,1 1 1,-1 0-1,0 0 1,1 0-1,-1 0 1,0 0-1,1 0 1,-2 0-1,2 0 11,0 0 1,-1 0-1,1 0 0,0 0 0,0 0 0,0 0 0,0 0 1,-1 1-1,1-1 0,0 0 0,0 0 0,0 0 0,0 0 1,-1 0-1,1 0 0,0 1 0,0-1 0,0 0 0,0 0 1,0 0-1,0 0 0,0 1 0,-1-1 0,1 0 0,0 0 1,0 0-1,0 1 0,0-1 0,0 0 0,0 0 0,0 0 1,0 0-1,0 1 0,0-1 0,0 0 0,0 0 1,0 0-1,0 1 0,0-1 0,0 0 0,-1 6 19,0 29 160,1 152-316,0-174 158,0 0 0,5 24 1,13 34 58,-8 7-155,8 5 38,-7 5-15,14 8 22,-1-10 100,89 410-306,-75-290 88,-37-204 374,0-9-194,0-8-40,-1 14 9,0 0 0,0 1 0,0-1 0,0 1-1,0-1 1,-1 1 0,1-1 0,0 1 0,0-1 0,0 1 0,0-1-1,-1 1 1,1-1 0,0 1 0,0-1 0,-1 1 0,1-1 0,0 1-1,-1-1 1,1 1 0,0 0 0,-1-1 0,-19-22 59,20 22-59,-1 1 1,1-1 0,-1 1 0,1-1 0,0 1 0,-1-1 0,1 1 0,0-1 0,0 1 0,-1-1 0,1 1 0,0-1 0,0 0 0,0 1 0,-1-1 0,1 1 0,0-1 0,0 0 0,0 1 0,0-1 0,0 1 0,0-2 0,0-4-29,0 0 1,0-1 0,-3-8 0,-4-7-62,5 19 74,1 0 0,0-1-1,-1 1 1,2-1 0,-1 0-1,0 1 1,0-8 0,1 6 21,0-1 1,-1 1 0,0 0-1,0-1 1,-1 1 0,-3-8-1,3 8-7,0 0 0,1 0-1,-1 0 1,1 0 0,0-1-1,0-7 1,1 4-37,-1 1 0,0 0 1,-4-14-1,3 14 19,0 0 0,1 0 1,-1-15-1,0-17 121,-10-55 0,3 29-151,5 44 147,-1-9-336,5 31 235,0-1 0,0 1 0,0 0 0,0 0 0,0 0 0,1 0 0,-1-1 0,0 1 0,0 0 0,0 0 0,0 0 0,0 0 0,0-1 1,0 1-1,0 0 0,1 0 0,-1 0 0,0 0 0,0 0 0,0 0 0,0-1 0,0 1 0,1 0 0,-1 0 0,0 0 0,0 0 1,0 0-1,1 0 0,-1 0 0,0 0 0,0 0 0,0 0 0,0 0 0,1 0 0,-1 0 0,20-5-21,-20 5 23,0 0 1,0 0-1,0 0 0,1 0 0,-1 0 0,0 0 0,0 0 1,0 0-1,1 0 0,-1 0 0,0 0 0,0-1 0,0 1 1,1 0-1,-1 0 0,0 0 0,0 0 0,0 0 0,0-1 1,0 1-1,1 0 0,-1 0 0,0 0 0,0 0 0,0-1 1,0 1-1,0 0 0,0 0 0,0-1 0,0 1 0,0 0 1,0 0-1,0 0 0,0-1 0,0 1 1,0 0 0,0-1 1,0 1-1,1 0 0,-1 0 0,0-1 0,0 1 0,0 0 0,0 0 0,0-1 1,0 1-1,0 0 0,0 0 0,0 0 0,1-1 0,-1 1 0,0 0 0,0 0 1,0 0-1,0-1 0,1 1 0,-1 0 0,0 0 0,0 0 0,0 0 0,1 0 1,-1 0-1,0-1 0,16-8-24,0-1-1,-1-1 1,18-17 0,-22 18 19,-8 6-7,0 1 0,-1-1-1,0 1 1,1-1 0,-1 0 0,-1 0 0,1 0 0,0 0-1,-1 0 1,0 0 0,1-7 0,-2 10 9,2-10 10,-1 1 0,0 0 0,-1-17 0,0 10-2,0 17-6,0 0-1,0 0 1,0-1 0,0 1 0,-1 0 0,1 0-1,0 0 1,0 0 0,0-1 0,0 1 0,0 0-1,0 0 1,0 0 0,0 0 0,0-1-1,0 1 1,0 0 0,0 0 0,-1 0 0,1 0-1,0 0 1,0 0 0,0-1 0,0 1 0,0 0-1,-1 0 1,1 0 0,0 0 0,0 0 0,0 0-1,0 0 1,-1 0 0,1 0 0,0 0-1,0 0 1,0 0 0,-1 0 0,-16-3 36,13 3 72,3 0-102,-1 0 0,1 1 1,0-1-1,-1 0 0,1 0 0,0 0 1,0 0-1,-1 0 0,1 0 0,0 0 1,0 0-1,-3-1 0,1 1-6,2 0-7,1-1-1,-1 1 0,0 0 1,0 0-1,0 0 1,1 0-1,-1 0 0,0 0 1,0 0-1,0 1 1,1-1-1,-1 0 0,0 0 1,0 1-1,1-1 0,-1 0 1,0 1-1,0-1 1,1 0-1,-1 1 0,0-1 1,1 1-1,-1 0 1,1-1-1,-1 1 0,1-1 1,-1 1-1,1 0 1,-1-1-1,1 1 0,0 0 1,-1 0-1,1-1 1,0 1-1,-1 1 0,1-1 8,0 0 0,0-1-1,0 1 1,0-1 0,-1 1-1,1-1 1,0 1 0,0-1-1,0 1 1,-1-1 0,1 1 0,0-1-1,-1 1 1,1-1 0,-1 0-1,1 1 1,0-1 0,-1 1-1,1-1 1,-1 0 0,1 0-1,-1 1 1,1-1 0,-1 0-1,1 0 1,-1 1 0,1-1-1,-1 0 1,1 0 0,-1 0-1,1 0 1,-1 0 0,0 0-1,1 0 1,-2 0 0,2 0 1,0 0 0,0 0 0,-1 0 0,1 0 0,0 0 0,0 0 0,0 0 0,-1 0 0,1 0 0,0 0 0,0 0 0,-1 1 0,1-1 0,0 0 0,0 0 0,0 0 0,-1 0 0,1 0 0,0 0 1,0 1-1,0-1 0,0 0 0,0 0 0,-1 0 0,1 0 0,0 1 0,0-1 0,0 0 0,0 0 0,0 1 0,0-1 0,0 0 0,0 0 0,0 0 0,0 1 0,0-1 0,0 0 0,0 1 0,-14 31 15,11-27-29,2-4 10,0 1-1,0-1 1,1 1-1,-1-1 1,0 1-1,1-1 1,-1 1-1,1-1 0,-1 1 1,1 0-1,0-1 1,0 4-1,-5 87-58,5-91 59,0 0 1,0 0-1,1-1 0,-1 1 1,1 0-1,-1 0 0,1 0 1,-1 0-1,1 0 1,0-1-1,-1 1 0,1 0 1,0 0-1,0-1 0,-1 1 1,1-1-1,0 1 0,0 0 1,0-1-1,0 0 1,0 1-1,0-1 0,0 1 1,0-1-1,0 0 0,1 0 1,4 2-8,3 8 67,6-1 47,-13-7-110,0 0 1,0-1-1,1 1 0,-1-1 1,1 0-1,-1 0 0,1 0 1,-1 0-1,4 1 1,7 1-31,4 0-22,1-1 0,0-1 0,32-2 0,-19 1 38,-31 0 21,1 0-1,-1 0 0,0 0 0,1 0 0,-1 0 0,0 0 1,1 0-1,-1 0 0,1 0 0,-1 0 0,0-1 0,1 1 1,-1 0-1,0 0 0,1 0 0,-1 0 0,0-1 0,1 1 1,-1 0-1,0 0 0,1-1 0,-1 1 0,0 0 0,0-1 1,1 1-1,-1 0 0,0-1 0,3-5 14,-3 5-11,0 0-1,0 0 1,1 0-1,-1 0 0,1 0 1,-1 0-1,0 0 1,1 0-1,-1 0 0,1 0 1,0 1-1,-1-1 1,1 0-1,0 0 1,0 1-1,-1-1 0,1 0 1,0 1-1,0-1 1,0 1-1,0-1 0,0 1 1,0-1-1,-1 1 1,1 0-1,2-1 0,-2 1-4,0 0-1,0-1 1,0 1-1,-1 0 0,1 0 1,0-1-1,0 1 0,-1-1 1,1 1-1,0-1 0,-1 1 1,1-1-1,0 1 1,-1-1-1,1 1 0,-1-1 1,1 0-1,-1 1 0,1-1 1,-1 0-1,0 1 0,1-1 1,-1 0-1,0 0 1,1 1-1,-1-1 0,0-1 1,2-3-4,4-2-66,-5 6 65,0 1 1,-1-1-1,1 1 1,-1-1-1,0 0 1,1 0 0,-1 1-1,1-1 1,-1 0-1,0 0 1,0 1-1,1-1 1,-1 0-1,0 0 1,0 0-1,0 1 1,0-1-1,0 0 1,0 0 0,0 0-1,0 0 1,-1-1-1,1-45-112,0 47 118,0 0-3,0-1 1,0 1-1,0 0 0,0-1 0,0 1 0,0-1 1,0 1-1,0 0 0,0-1 0,0 1 0,0 0 1,-1-1-1,1 1 0,0-1 0,0 1 1,0 0-1,-1-1 0,1 1 0,0 0 0,-1 0 1,1-1-1,0 1 0,0 0 0,-1 0 0,1-1 1,-1 1-1,1 0 0,-23-10 25,23 10-17,-1 0 0,1-1-1,0 1 1,-1 0 0,1 0 0,0-1 0,-1 1-1,1 0 1,0-1 0,0 1 0,-1 0 0,1-1-1,0 1 1,0 0 0,0-1 0,-1 1-1,1-1 1,0 1 0,0-1 0,0 1 0,0 0-1,0-1 1,0 1 0,0-1 0,0 1 0,0-1-1,0 0 0,0 1 0,0-1 0,0 1 0,0 0 0,0-1 0,0 1 0,0-1 0,0 1 0,-1 0 0,1-1 0,0 1-1,0-1 1,0 1 0,0 0 0,-1-1 0,1 1 0,0 0 0,0-1 0,-1 1 0,1 0 0,0-1 0,0 1 0,-1 0 0,0-1-1,-3-1 35,3 2-30,0 0-1,0 0 1,0 0-1,0-1 1,1 1 0,-1 0-1,0-1 1,0 1-1,1 0 1,-1-1-1,0 1 1,0-1-1,1 1 1,-1-1-1,1 0 1,-1 1 0,0-1-1,1 1 1,-1-1-1,1 0 1,0 0-1,-1 1 1,1-1-1,-1 0 1,1-1-1,0 2-8,0-1 0,0 1 0,-1-1 0,1 1 0,0 0 0,0-1 0,0 1 0,-1-1 0,1 1 0,0 0 0,0-1 0,-1 1 0,1 0 0,0-1 0,-1 1 0,1 0 0,0-1 0,-1 1 0,1 0 0,0 0 0,-1 0 0,1-1 0,-1 1 0,1 0 0,-1 0 0,1 0-1,0 0 1,-1 0 0,1 0 0,-1 0 0,1 0 0,-1 0 0,1 0 0,-1 0 0,0 0 0,1 0 1,0 0 0,-1 0 0,1 0 0,-1 0 0,1 0 0,0 0-1,-1 0 1,1 0 0,-1 0 0,1 0 0,0 0 0,-1 0 0,1 0 0,0-1 0,-1 1 0,1 0 0,-1 0-1,1 0 1,0-1 0,0 1 0,-1 0 0,1 0 0,0-1 0,-1 1 0,1 0 0,0 0 0,0-1-1,-1 1 1,1 0 0,0-1 0,0 1 0,0-1 0,0 1 0,-1-1 0,1 1-1,0 0 1,0-1 0,0 1-1,-1 0 1,1-1-1,0 1 1,0 0-1,-1-1 1,1 1 0,0 0-1,-1 0 1,1 0-1,0-1 1,-1 1 0,1 0-1,0 0 1,-1 0-1,1 0 1,0-1-1,-1 1 1,1 0 0,-1 0-1,1 0 1,0 0-1,-1 0 1,1 0-1,0 0 1,-1 0 0,1 0-1,-1 1 1,0-1-1,-1-1-13,2 1 11,0-1 0,0 0 0,0 0 1,0 1-1,0-1 0,0 0 0,0 0 0,0 1 1,0-1-1,1 0 0,-1 1 0,0-1 1,1 0-1,-1 1 0,0-1 0,1 0 0,-1 1 1,1-1-1,-1 1 0,1-1 0,-1 1 0,1-1 1,-1 1-1,1-1 0,0 1 0,-1-1 0,1 1 1,-1 0-1,1-1 0,0 1 0,1-1 0,4-2-27,-6 3 26,0 0-1,1 0 1,-1-1-1,0 1 1,1 0-1,-1-1 1,0 1-1,0 0 1,1-1-1,-1 1 0,0 0 1,0-1-1,0 1 1,1-1-1,-1 1 1,0 0-1,0-1 1,0 1-1,0-1 0,0 1 1,0 0-1,0-1 1,0 0-1,0 0 1,0 1 1,0-1-1,0 1 0,0-1 1,0 1-1,0-1 0,0 1 0,0-1 1,1 1-1,-1 0 0,0-1 0,0 1 1,0-1-1,1 1 0,-1-1 0,0 1 1,1 0-1,-1-1 0,1 0 0,39-40 54,-31 30-42,0-1 1,0 0 0,-2 0-1,1-1 1,-1 0 0,-1 0-1,5-15 1,-9 19 63,1 0 1,-2 0-1,1 0 0,-1-1 0,-1-16 1,0 26-113,1-1-46,0 1 86,-1 0 0,1 0-1,0 0 1,0 0 0,-1 0-1,1 0 1,0 0-1,-1 0 1,1 0 0,0 0-1,0 0 1,-1 0-1,1 0 1,0 1 0,-1-1-1,1 0 1,0 0-1,-1 1 1,1-1 0,0 1-1,-1-1 1,1 0 0,-1 1-1,1-1 1,0 1-1,-1 0 1,0-1 0,1 1-1,-1-1 1,1 1-1,-1 0 1,0-1 0,1 1-1,-1 0 1,0-1-1,0 1 1,1 0 0,-1-1-1,0 1 1,0 0 0,0 0-1,0-1 1,0 1-1,0 0 1,0 0 0,0 0-1,0 0 1,-1-1 0,1 0 0,0 0-1,0 0 1,0 0 0,0 0 0,0 0 0,0 1 0,0-1-1,0 0 1,0 0 0,0 0 0,0 0 0,0 0 0,0 1-1,0-1 1,0 0 0,0 0 0,1 0 0,-1 0-1,0 0 1,0 0 0,0 0 0,0 1 0,0-1 0,0 0-1,0 0 1,0 0 0,0 0 0,0 0 0,1 0 0,-1 0-1,0 0 1,0 0 0,0 1 0,0-1 0,0 0 0,0 0-1,0 0 1,1 0 0,-1 0 0,0 0 0,0 0-1,0 0 1,0 0 0,0 0 0,1 0 0,-1 0 0,0 0-1,0 0 1,0 0 0,0 0 0,0 0 0,0 0 0,1 0-1,-1-1 1,17 1 43,-17 0-45,1 0 0,-1 0 0,0 0 0,0 0 1,1 0-1,-1 0 0,0 0 0,0 0 0,0 0 0,1 0 1,-1 0-1,0 0 0,0 1 0,1-1 0,-1 0 0,0 0 1,0 0-1,0 0 0,1 0 0,-1 0 0,0 1 0,0-1 0,0 0 1,1 0-1,-1 0 0,0 0 0,0 1 0,0-1 0,0 0 1,0 0-1,1 0 0,-1 1 0,0-1 0,10 15-41,-10-15 45,0 0-1,0 0 1,0 1 0,0-1 0,0 0-1,0 0 1,0 0 0,0 0 0,0 1 0,0-1-1,1 0 1,-1 0 0,0 0 0,0 0-1,0 0 1,0 1 0,1-1 0,-1 0 0,0 0-1,0 0 1,0 0 0,0 0 0,1 0-1,-1 0 1,0 0 0,0 0 0,0 0 0,1 0-1,-1 0 1,0 0 0,0 0 0,1 0 0,4 1-5,-1 1 1,1-1-1,0 1 1,-1-1-1,1 1 1,-1 1-1,0-1 1,0 0-1,5 4 1,-1 0-3,1-1 0,13 6 0,-18-10 25,1 1 0,0 0 0,-1 1 0,0-1 0,1 1 0,-1-1 0,0 2 0,0-1 0,-1 0 0,1 1 0,-1-1-1,1 1 1,-1 0 0,0 0 0,-1 0 0,1 1 0,-1-1 0,1 0 0,-1 1 0,-1 0 0,3 8 0,16 43 180,8 42-642,-27-94 413,0-1-35,0-1 1,0 1-1,0 0 0,1-1 1,-1 1-1,1-1 0,0 1 1,0-1-1,0 0 0,0 1 0,0-1 1,0 0-1,0-1 0,1 1 1,-1 0-1,1-1 0,-1 1 1,1-1-1,0 0 0,0 0 0,4 2 1,13-2-280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21 150 1688,'0'-142'3581,"-1"142"-3563,1 0-1,0-1 1,0 1-1,0 0 1,0-1 0,-1 1-1,1 0 1,0 0-1,0-1 1,-1 1 0,1 0-1,0 0 1,0 0-1,-1-1 1,1 1 0,0 0-1,-1 0 1,1 0-1,0 0 1,-1-1-1,1 1 1,0 0 0,-1 0-1,1 0 1,0 0-1,-1 0 1,1 0 0,0 0-1,-1 0 1,1 0-1,-1 0 1,1 0-1,0 0 1,-1 1 0,1-1-11,-1 0 1,1 0 0,0 0-1,-1 0 1,1 0 0,0 0-1,-1 0 1,1 0 0,0 0-1,-1 0 1,1 0-1,0 0 1,0 0 0,-1 0-1,1 0 1,0 0 0,-1 0-1,1 0 1,0-1 0,-1 1-1,1 0 1,0 0 0,0 0-1,-1 0 1,1-1 0,0 1-1,0 0 1,-1 0 0,1-1-1,0 1 1,0 0 0,-1-1-1,1 47 99,0-42-121,1 1 1,-1 0 0,0 0 0,1 0 0,2 5 0,14 24-79,-16-30 90,0 1 0,0-1 0,0 1 0,-1-1 0,1 1 0,-1 6 0,2 24 58,2-18-44,-1-4 6,0 0 1,-1-1 0,0 20 0,-1-8-142,7 38 1,-1-10-260,1 49-994,11 85-1670,-14-169 2615,2-7 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81 1820,'-34'0'427,"65"0"-18,161 0 73,-186 0-486,0 0 1,1 0 0,-1-1 0,0 0 0,7-2-1,28-15-40,-36 17 32,0 0 0,0 0 0,0 0 0,1 1 0,6 0 0,-6 0-25,-1 0-1,1 0 1,-1-1-1,0 0 1,8-1 0,19-13-235,-3 8 5,67-20-1453,-84 27 1373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19 1860,'0'0'8,"1"-1"1,-1 0-1,1 1 0,-1-1 0,0 0 0,1 1 0,-1-1 1,0 0-1,0 1 0,0-1 0,1 0 0,-1 1 1,0-1-1,0 0 0,0 0 0,0 1 0,0-1 1,0 0-1,0 0 0,-1 0 0,1 1 0,0-3 967,-6 7-1066,-19 14 128,25-18-35,0 0 0,-1 0-1,1 0 1,0 1 0,0-1 0,-1 0 0,1 0-1,0 0 1,-1 1 0,1-1 0,0 0 0,0 0-1,-1 0 1,1 1 0,0-1 0,0 0 0,0 1-1,-1-1 1,1 0 0,0 1 0,0-1 0,0 0-1,0 0 1,0 1 0,-1-1 0,1 1 0,0-1-1,0 0 1,0 1 0,0 14 92,0-15-93,0 0 0,0 1-1,0-1 1,0 0 0,0 1 0,0-1 0,0 0 0,0 1-1,0-1 1,0 0 0,0 0 0,-1 1 0,1-1 0,0 0-1,0 1 1,0-1 0,-1 0 0,1 0 0,0 1 0,0-1-1,0 0 1,-1 0 0,1 0 0,0 0 0,-1 1 0,1-1-1,0 0 1,0 0 0,-1 0 0,1 0 0,-1 0 0,-2 2-4,0 0-1,1 0 0,-1 0 1,0 0-1,1 0 0,-1 1 1,1-1-1,0 1 0,-1 0 1,1-1-1,1 1 1,-4 6-1,-1-1 0,5-7 8,0 0-1,0 0 1,0 0-1,0 1 1,0-1-1,0 0 1,1 1-1,-1-1 1,0 0-1,1 1 1,-1-1-1,1 1 0,0-1 1,0 1-1,-1 2 1,1-3-1,0 0 0,0 1 0,-1-1 0,1 0 0,0 0 1,-1 0-1,1 1 0,-1-1 0,1 0 0,-1 0 0,0 0 0,1 0 0,-1 0 0,0 0 0,0 0 0,0 0 1,1 0-1,-1-1 0,0 1 0,0 0 0,0 0 0,0-1 0,-1 1 0,-1 0 0,-4 4 6,-6 5-27,-18 19-1,21-19-14,0 0 0,-13 8 0,-5 4-113,22-16 88,1-1 0,-1 0 0,0-1 0,-1 0 0,1 0 0,-1 0 0,0 0 0,0-1 0,-8 2 0,15-5 54,-1 0 1,0 1-1,0-1 0,1 0 1,-1 0-1,0 0 1,0 0-1,1 0 0,-1 0 1,0 0-1,0 0 0,1-1 1,-1 1-1,0 0 1,0 0-1,1-1 0,-1 1 1,0 0-1,1-1 1,-1 1-1,0-1 0,1 1 1,-1-1-1,1 1 0,-1-1 1,0 1-1,1-1 1,-1 1-1,1-1 0,0 0 1,-1 1-1,1-1 1,0 0-1,-1 0 0,1 1 1,0-1-1,0 0 0,-1 1 1,1-1-1,0 0 1,0 0-1,0 0 0,0 1 1,0-1-1,0 0 1,1 0-1,-2-2 62,1-2 6,0 0 20,-1-1-70,1-29 7,0 34-19,0-1-1,0 0 1,0 0 0,0 0 0,0 0 0,1 0 0,-1 0-1,1 1 1,-1-1 0,1 0 0,0 0 0,1-1 0,8-1-19,-10 4 19,1 0-1,-1 0 1,1 0 0,-1 0-1,1 0 1,-1 0-1,1 0 1,0 0 0,-1 0-1,1 0 1,-1-1-1,1 1 1,-1 0 0,1 0-1,-1-1 1,1 1-1,-1 0 1,0-1 0,1 1-1,-1-1 1,1 1 0,-1 0-1,0-1 1,1 1-1,-1-1 1,0 1 0,1-1-1,-1 1 1,0-1-1,0 1 1,0-1 0,1 1-1,-1-1 1,0 0 0,0 1-2,0-1 1,0 1-1,0 0 1,0 0-1,0 0 1,0 0-1,0 0 1,0 0 0,0 0-1,0 0 1,0-1-1,0 1 1,0 0-1,0 0 1,0 0 0,0 0-1,0 0 1,0 0-1,0 0 1,0 0-1,0 0 1,0 0-1,0-1 1,1 1 0,-1 0-1,0 0 1,0 0-1,0 0 1,0 0-1,0 0 1,0 0-1,0 0 1,0 0 0,0 0-1,1 0 1,-1 0-1,0 0 1,0 0-1,0 0 1,0 0 0,0 0-1,0 0 1,0 0-1,0 0 1,1 0-1,-1 0 1,0 0-1,0 0 1,0 0 0,0 0-1,0 0 1,0 0-1,0 0 1,0 0-1,1 0 1,0 0-6,0 0 0,0 0 0,0 0 0,1 0 0,-1-1 0,0 1 0,0 0 0,0-1 0,0 1 0,2-2 0,-1 1 3,-1 0 0,1 1 0,0-1 0,0 0 0,0 1 0,0-1 0,0 1 0,-1 0 0,1-1 0,4 1 0,44 0 232,-50 0-231,1 0 0,-1 0 1,1 0-1,-1 0 0,0 0 0,1 0 0,-1 0 0,1 0 0,-1 1 0,0-1 0,1 0 0,-1 0 1,0 0-1,1 0 0,-1 0 0,0 1 0,1-1 0,-1 0 0,0 0 0,1 1 0,-1-1 1,0 0-1,0 0 0,1 1 0,-1-1 0,0 0 0,0 1 0,1 0 0,1 5 34,-2-5-32,1 0-1,-1 0 1,0 0-1,0 0 0,1 0 1,-1 0-1,0 0 1,1 0-1,-1-1 0,1 1 1,-1 0-1,1 0 1,-1 0-1,1-1 0,0 1 1,-1 0-1,1-1 1,0 1-1,0 0 1,-1-1-1,1 1 0,0-1 1,0 0-1,0 1 1,0-1-1,0 1 0,0-1 1,0 0-1,0 0 1,0 0-2,0 1 1,0-1 0,0 0-1,0 0 1,0 1-1,0-1 1,-1 0 0,1 1-1,0-1 1,0 1 0,0-1-1,-1 1 1,1-1 0,0 1-1,-1 0 1,1-1-1,-1 1 1,1 0 0,0 0-1,-1-1 1,0 1 0,1 0-1,-1 0 1,1 0 0,-1 0-1,0-1 1,1 2 0,1 3-32,41 56-393,-34-50 217,-4-7 139,-2-2-115,-1 1 1,1-1 0,0 0 0,0 1 0,0-2 0,1 1 0,3 2 0,-1-2-120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0 712,'0'0'493,"0"5"-349,0 13 10,0-13-115,0 16-36,0-21-2,0 1 0,0-1 0,0 0 0,0 1 0,0-1 0,0 0 0,0 1 0,0-1 0,0 1 0,-1-1 0,1 0 0,0 1 0,0-1 0,0 0 0,0 0 0,-1 1 0,1-1 0,0 0 0,0 1 0,-1-1-1,1 0 1,0 0 0,0 1 0,-1-1 0,1 0 0,0 0 0,-1 1 0,-6 3-11,5-3 21,-1 1-1,1 0 0,0 0 0,0 0 0,-1 0 0,1 0 0,1 0 0,-1 0 0,-2 3 0,-16 21 117,7-7-112,10-15-14,0 0 0,-1 0 1,1 0-1,0 0 0,-1-1 1,0 1-1,0-1 0,0 0 1,-7 4-1,-9 6 30,14-8-89,3-3 76,1 0 0,0 0 1,-1 0-1,1 0 0,-1 0 0,0-1 0,1 1 0,-1-1 0,0 0 0,0 0 1,0 0-1,-6 1 0,8-8-51,1-103 261,-1 101-174,1 6-41,0 1 0,0 0-1,0 0 1,-1-1-1,2 1 1,-1 0-1,0 0 1,0-1-1,0 1 1,0 0-1,1 0 1,-1 0 0,0-1-1,1 1 1,0 0-1,-1 0 1,1 0-1,0-1 1,8-5 42,-8 7-50,0-1 1,0 0-1,0 1 1,0-1-1,0 0 1,0 0 0,-1 0-1,1 1 1,0-1-1,0 0 1,-1 0-1,1 0 1,-1 0 0,1 0-1,0 0 1,-1-1-1,0 1 1,1 0-1,-1 0 1,0 0 0,0 0-1,1 0 1,-1-1-1,0-1 1,4-1 47,11-4 9,-15 8-61,1 0-1,-1 0 1,0 0 0,0 0 0,1 0 0,-1 0 0,0 0 0,0-1 0,1 1 0,-1 0 0,0 0 0,0 0 0,0 0 0,1 0 0,-1-1 0,0 1 0,0 0 0,0 0-1,0 0 1,0-1 0,1 1 0,-1 0 0,0 0 0,0 0 0,0-1 0,0 1 0,0 0 0,0 0 0,0-1 0,0 1 0,0 0 0,0 0 0,0-1 0,0 1 0,2-3-78,20 0-179,-21 3 259,1 0 0,-1 0 0,0 0-1,0 0 1,1 0 0,-1 0-1,0 0 1,0 1 0,0-1 0,1 0-1,-1 1 1,0-1 0,0 1 0,0-1-1,0 1 1,0-1 0,0 1-1,0 0 1,2 1 0,7 24 59,-6-16 5,-1-1 1,0 1-1,-1 0 0,0 0 1,-1 0-1,1 13 0,3 16-21,-2-11-66,-2-1 0,-1 37 0,-1-21-100,1-41 109,0-1 0,0 1 1,0 0-1,-1 0 1,1 0-1,-1 0 0,1 0 1,-1-1-1,0 1 0,1 0 1,-1 0-1,0-1 1,0 1-1,-1-1 0,1 1 1,0-1-1,0 1 0,-1-1 1,1 0-1,-1 0 1,-1 2-1,-7 7-55,-1 12-115,-6-4-68,-4 9-315,18-19 227,3-8 314,0 1 1,0-1 0,0 0 0,0 0 0,0 1 0,0-1-1,0 0 1,0 1 0,0-1 0,0 0 0,0 1 0,-1-1 0,1 0-1,0 0 1,0 1 0,0-1 0,0 0 0,-1 0 0,1 1 0,0-1-1,0 0 1,-1 0 0,1 0 0,0 1 0,-14 3-443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28 3016,'0'-1'78,"0"-1"0,0 1 1,0-1-1,0 1 0,0-1 0,0 1 0,1 0 0,-1-1 0,1 1 0,-1-1 0,1 1 0,0 0 0,-1-1 0,1 1 0,0 0 1,0 0-1,0-1 0,1 0 0,-1 1 53,1 39 391,-2-36-524,0 0 1,-1 0-1,1 1 0,-1-1 1,0 0-1,1 0 0,-1 0 0,0 0 1,0 0-1,-1 0 0,1 0 0,0 0 1,-1 0-1,1 0 0,-1-1 0,-2 3 1,-8 10-27,0 12-11,-11-2-34,15-17 61,0 1 0,-7 10 0,-200 228-514,197-228 435,0-1-1,-1-1 1,-1-1 0,-1 0-1,-33 17 1,49-30 100,5-1 3,-1 0 0,0-1 0,1 1 0,-1-1 0,0 1 1,0-1-1,1 0 0,-1 1 0,0-1 0,0 0 0,0 1 1,1-1-1,-1 0 0,0 0 0,0 0 0,0 0 0,0 0 1,0 0-1,1 0 0,-1 0 0,0 0 0,-1-1 0,2-4 34,0-111-367,0 113 311,0 0-1,0 0 1,0 0-1,1 0 1,-1 0-1,1 0 1,0 0-1,0 0 1,0 0-1,0 0 1,1 0-1,-1 0 1,4-3-1,4-12 25,-8 15-3,0 0 0,0 0 1,-1 0-1,1 0 0,-1 0 0,0-1 1,0-4-1,0 5-1,0-1 0,0 1 0,0-1 0,1 1-1,-1 0 1,1-1 0,0 1 0,2-6 0,7-7 9,-8 14-19,0-1 0,-1 1 0,1 0-1,-1-1 1,1 1 0,-1-1 0,0 0-1,0 1 1,0-1 0,-1 0 0,1 0-1,0 1 1,-1-7 0,0 7-6,0 0 1,1 0-1,-1 0 0,0 0 0,1-1 1,-1 1-1,1 0 0,0 0 1,0 0-1,0 0 0,0 0 0,0 0 1,0 0-1,0 1 0,2-3 1,4-6-17,0-8-26,0 12 32,-6 6 10,0-1-1,-1 1 1,1-1 0,0 1 0,0-1-1,-1 1 1,1-1 0,0 0 0,-1 1-1,1-1 1,0 0 0,-1 1 0,1-1-1,-1 0 1,0 0 0,1 0 0,-1 0-1,0 1 1,1-3 0,-1 3 7,1-1 1,-1 1-1,0-1 1,1 1-1,-1 0 1,0-1-1,1 1 1,-1 0-1,0-1 0,1 1 1,-1 0-1,1 0 1,-1-1-1,1 1 1,-1 0-1,0 0 1,1 0-1,-1-1 0,1 1 1,-1 0-1,1 0 1,-1 0-1,1 0 1,-1 0-1,1 0 1,-1 0-1,2 0 0,-1 0 5,-1 0 0,1 0-1,0 0 1,0 0-1,-1 1 1,1-1 0,0 0-1,0 0 1,-1 0-1,1 0 1,0 1-1,0-1 1,-1 0 0,1 1-1,0-1 1,-1 1-1,1-1 1,-1 1 0,1-1-1,0 1 1,0 0-1,0 2-3,-1 1-1,1-1 1,0 1-1,-1-1 1,0 1-1,0 5 0,1 20 9,5 3 141,15 44 0,-7-29 41,-8-20-156,1-1 0,2-1 0,1 0 0,0 0 0,22 36 0,-15-36-165,1 0-1,1-1 0,27 25 1,-36-39-142,1-1 0,0 0 0,1-1 1,0 0-1,0 0 0,1-1 0,0-1 1,26 9-1,-4-5-438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23 168 1048,'-7'-28'844,"2"-1"0,0 1 0,0-54 0,5 82-648,0 4-216,0 14 128,0-18-107,0 1 0,0-1 0,0 0 0,0 1 1,0-1-1,0 1 0,0-1 0,0 0 0,0 1 0,0-1 1,0 0-1,1 1 0,-1-1 0,0 0 0,0 1 0,0-1 0,0 0 1,1 1-1,-1-1 0,0 0 0,0 0 0,1 1 0,-1-1 1,0 0-1,1 0 0,-1 1 0,31 27 112,81 91-3,-94-100-527,0 2 0,-1 0 0,-1 0 0,-2 2 0,0 0 0,-1 0-1,-1 1 1,17 50 0,-22-36-143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30 1600,'0'-29'1055,"-5"34"-967,-14 15-3,19-19-83,-1-1-1,1 0 0,-1 1 0,1-1 1,0 0-1,0 1 0,-1-1 0,1 0 1,0 1-1,-1-1 0,1 1 1,0-1-1,0 0 0,0 1 0,-1-1 1,1 1-1,0-1 0,0 1 1,0-1-1,0 1 0,0-1 0,0 0 1,0 1-1,0 0 0,0 0 0,0 1-1,0-1 1,0 0-1,0 0 0,0 1 1,0-1-1,0 0 1,-1 0-1,1 0 1,-1 1-1,1-1 0,-1 0 1,1 0-1,-1 0 1,1 0-1,-2 2 1,-10 2-10,11-5 8,0 1 0,-1-1-1,1 1 1,0-1-1,-1 1 1,1 0 0,0-1-1,0 1 1,0 0 0,-2 1-1,2-1 1,0 1 0,1 0 0,-1 0 0,0-1 0,0 1 1,1 0-1,-1 0 0,0 2 0,-3 12 4,-17 13 24,9-2-49,-5-9 0,12-13 40,0 0 0,0 1 0,1-1-1,-8 13 1,-2 8-99,-43 84 143,-37 135-478,91-237 307,-2 5-315,1 0 0,1 0 0,-4 24 0,6-27 93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88 230 2228,'0'-9'-13,"0"20"-44,0 17 49,0-27 9,0-1 0,0 0 1,0 1-1,0-1 1,0 1-1,0-1 1,0 0-1,0 1 1,0-1-1,0 0 1,0 1-1,1-1 1,-1 0-1,0 0 1,0 1-1,0-1 0,0 0 1,1 1-1,-1-1 1,0 0-1,0 0 1,1 1-1,-1-1 1,1 0-1,14 17 49,-14-17-47,-1 0 0,0 0 1,0 0-1,1 1 1,-1-1-1,0 0 1,0 0-1,1 1 1,-1-1-1,0 0 0,0 0 1,0 1-1,1-1 1,-1 0-1,0 1 1,0-1-1,0 0 0,0 1 1,0-1-1,0 0 1,0 1-1,0-1 1,0 0-1,0 1 1,0 1 31,0 2-43,0-1 0,0 0 0,0 1 0,0-1 0,0 1 0,2 4 0,3-3 13,-4-5-6,-1 0 1,0 1-1,1-1 0,-1 0 0,0 0 0,0 0 1,0 1-1,1-1 0,-1 0 0,0 0 0,0 1 1,0-1-1,1 0 0,-1 0 0,0 1 0,0-1 1,0 0-1,0 1 0,0-1 0,0 0 0,0 0 1,1 1-1,-1-1 0,0 0 0,0 1 0,0-1 0,0 0 1,-1 1-1,2 0-191,-1-3 63,1-12 1,0-15-34,-4 19 110,0 5 65,1 2 8,0 0 0,1-1 0,-1 1-1,1-1 1,0 1 0,0-1 0,0 0 0,0 1 0,0-1-1,1-6 1,0 8-6,-1-1 1,1 1-1,-1-1 0,1 1 0,-1-1 0,0 1 0,1 0 1,-1-1-1,-1 1 0,0-3 0,0 3-17,1 0 0,0-1-1,0 1 1,0 0 0,0-1 0,1 1 0,-1-1-1,1 1 1,-1-1 0,1-3 0,0 2-8,-1 0 1,1 0-1,-1 0 1,0 1-1,0-1 1,-2-4-1,2 4 5,-1 0-1,1 0 1,0 1-1,1-1 1,-1 0-1,0-4 1,1-73 123,0 81-116,0-1 0,0 1 0,0 0 0,0-1 0,0 1 0,0 0 0,0 0 0,0-1 0,1 1 0,-1 0 0,0-1 0,0 1 0,0 0 0,0 0 0,0-1 0,0 1 0,1 0 0,-1 0 0,0-1 0,0 1 0,0 0 0,1 0 0,-1 0 0,0-1 0,0 1 0,1 0 0,-1 0 0,0 0 0,0 0 0,1 0 0,18-7 35,-19 7-40,0 0 1,0 0-1,1 0 1,-1 0-1,0 0 0,0 0 1,0 0-1,1 0 1,-1 0-1,0 0 0,0-1 1,0 1-1,1 0 1,-1 0-1,0 0 0,0 0 1,0 0-1,0-1 1,0 1-1,1 0 1,-1 0-1,0 0 0,0-1 1,0 1-1,0 0 1,0 0-1,0 0 0,0-1 1,0 1-1,0 0 1,0 0-1,0-1 0,0 1 1,0 0 1,1 0 0,-1-1 0,0 1 0,0 0 0,0 0 0,0 0 0,0-1 0,0 1 0,0 0 0,0 0 0,0 0 0,0-1 0,0 1 0,1 0 0,-1 0 0,0 0 0,0 0 0,0-1 0,0 1 0,1 0 0,-1 0 0,0 0 0,0 0 0,0 0 0,0 0 1,1 0-1,-1-1 0,0 1 0,0 0 0,0 0 0,1 0 0,-1 0 0,0 0 0,0 0 0,1 0 0,-1 0 0,0 0 0,0 0 0,19-2 2,25-2 0,57 4-177,-100 0 174,0 0 0,0 0-1,0 0 1,0 1 0,0-1-1,0 0 1,0 0 0,0 0-1,0 1 1,0-1 0,0 0-1,-1 1 1,1-1 0,0 1-1,0-1 1,0 1 0,0 0-1,-1-1 1,1 1 0,0 0-1,-1-1 1,1 1 0,0 0-1,-1 0 1,1 0 0,0 1-1,-1-1 0,1 0 1,-1 0-1,1-1 0,-1 1 0,1 0 1,-1 0-1,1-1 0,-1 1 0,1 0 1,0-1-1,-1 1 0,1-1 0,0 1 0,-1-1 1,1 1-1,0-1 0,0 0 0,0 1 1,0-1-1,-1 0 0,1 1 0,0-1 1,0 0-1,0 0 0,0 0 0,1 0 0,-2 0 3,1 0-1,-1 0 0,0 0 0,1 0 0,-1 0 0,0 0 0,0 0 0,1 0 0,-1 0 0,0 0 0,1 0 0,-1 0 0,0 0 0,1 0 0,-1 1 0,0-1-1,1 0 1,-1 0 0,0 0 0,0 0 0,1 1 0,-1-1 0,0 0 0,0 0 0,0 1 0,1-1 0,-1 0 0,0 0 0,0 1 0,0-1 0,1 0 0,-1 1-1,2 3-17,0 1 19,0-1 0,0 1 1,-1 0-1,1 0 0,-1 0 0,0 0 1,0 0-1,0 9 0,-1 60 67,0-73-62,0 0-1,-1 1 1,1-1 0,0 0-1,-1 0 1,1 0 0,0 1-1,-1-1 1,1 0 0,-1 0-1,0 0 1,1 0 0,-1 0 0,0 0-1,0 0 1,0 0 0,0 0-1,1 0 1,-1-1 0,0 1-1,-1 0 1,1 0 0,0-1-1,0 1 1,0-1 0,-1 1 0,-7 5-9,-1 8-52,-7 0-51,6-2 108,-2 0-1,-14 10 1,22-18-4,0-1 0,0 1 0,0-1 0,0 0 0,-1-1 1,1 1-1,-1-1 0,0 0 0,-10 2 0,36-3 531,-19-1-530,-1 0 1,0 0 0,1 0 0,-1 0 0,1 0 0,-1 0 0,0 0 0,1 0-1,-1 0 1,0-1 0,1 1 0,-1 0 0,0 0 0,1 0 0,-1 0 0,0 0 0,0-1-1,1 1 1,-1 0 0,0 0 0,0 0 0,1-1 0,-1 1 0,0 0 0,0-1-1,1 1 1,-1-1 0,16-16 1,-16 16 2,0 1 0,0 0 0,0-1 1,1 1-1,-1 0 0,0 0 1,0-1-1,1 1 0,-1 0 1,0 0-1,0-1 0,1 1 1,-1 0-1,0 0 0,1 0 0,-1 0 1,0-1-1,1 1 0,-1 0 1,0 0-1,1 0 0,-1 0 1,0 0-1,1 0 0,-1 0 1,0 0-1,1 0 0,18 0 41,-10-3-72,-5 1 20,0 0 0,1 0-1,-1 1 1,0-1 0,0 1 0,1 0-1,-1 0 1,1 0 0,8 1 0,30 0 35,-42-1-21,-1 1-1,0 0 1,1 0-1,-1 0 1,1 1-1,-1-1 1,0 0-1,1 0 1,-1 0-1,0 0 1,1 0-1,-1 0 1,0 0-1,1 1 1,-1-1-1,0 0 1,0 0-1,1 0 1,-1 1-1,0-1 1,0 0-1,1 0 1,-1 1-1,0-1 1,0 0-1,0 1 1,1-1 0,-1 0-1,0 1 1,28 50 108,-23-45-147,9 19-13,-10-15 8,-1-2 61,-1 0 0,0 0 0,0 0 0,1 15 0,-1 41-108,-2-64 87,0 1 1,0 0-1,0-1 0,0 1 1,0-1-1,0 1 0,0-1 1,0 1-1,0-1 0,0 1 1,0-1-1,-1 1 0,1-1 1,0 1-1,0-1 0,-1 0 1,1 1-1,0-1 0,-1 1 1,1-1-1,0 0 0,-1 1 1,1-1-1,-1 0 0,1 1 1,-1-1-1,-26 13 91,15-3 77,-6-1 15,6 3-162,-7-4-143,-29 8 0,7-2 204,24-9-145,-1 0 1,0-1 0,0-1-1,0-1 1,0 0-1,-22-1 1,4-1-304,34 0 349,1 0 0,0-1 0,0 1 0,0 0 0,0 0 0,0-1 0,0 1-1,0 0 1,0-1 0,0 1 0,0-1 0,0 0 0,0 1 0,0-1 0,0 0 0,0 1 0,1-1 0,-1 0 0,0 0-1,0 0 1,1 0 0,-1 0 0,1 0 0,-1 0 0,0-1 0,-4-6-138,-9 0-333,5-10 69,9 17 413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206 729 1568,'0'3'39,"0"8"-45,0-8 613,0-7-536,0-4-60,0 0 1,1 0-1,1-9 1,5 0-44,-6 16 31,0-1 0,0 0 0,0 1 0,-1-1 0,1 0 0,-1 1 0,1-1 0,-1 0 0,0 0 0,1 0 0,-1 1 0,0-5 0,0-195-259,0 197 254,-1 0 0,1-1 0,-1 1-1,0 0 1,0 0 0,0 0 0,-1 1 0,1-1-1,-1 0 1,-3-5 0,-4-9 4,0-16-46,-8-1 47,8 0 74,-12 2-117,10 0 15,-8 4 10,-4-6 10,-55-113 561,78 148-567,-6-7 5,6 7 8,0 0-1,0 0 1,0 0 0,0 0-1,0 1 1,0-1 0,0 0-1,0 0 1,0 0 0,0 0-1,0 0 1,0 0 0,0 1-1,0-1 1,0 0 0,0 0-1,0 0 1,0 0 0,0 0-1,0 0 1,0 1 0,0-1-1,0 0 1,0 0 0,0 0-1,-1 0 1,1 0 0,0 0-1,0 0 1,0 1 0,0-1-1,0 0 1,0 0 0,0 0-1,0 0 1,-1 0 0,1 0-1,0 0 1,0 0 0,0 0-1,0 0 1,0 0 0,0 0-1,-1 0 1,1 0 0,0 0-1,0 0 1,0 0 0,0 0-1,0 0 1,-1 0 0,1 0-1,0 0 1,0 0 0,0 0-1,0 0 1,0 0 0,0 0-1,-1 0 1,1 0 0,0 0-1,0 0 1,0 0 0,0-1-1,0 185 95,0-175-81,0 1 0,0-1 0,2 0-1,1 10 1,18 44 99,-19-51-102,0 0 0,-1 1 0,-1 18 0,0-18-28,1 0 0,-1 0 1,5 17-1,17 42 14,-11 2-24,9-1 54,3 7 83,69 330-93,-84-381-12,5 25-90,42 105 1,-42-136-30,-9-17 199,-1-1-1,0 1 0,0-1 1,2 9-1,-5-37 131,-6 16-139,-18-24-129,23 31 58,1-1-1,-1 1 1,1-1 0,-1 1-1,1-1 1,-1 1-1,1-1 1,0 0-1,-1 1 1,1-1 0,0 1-1,-1-1 1,1 0-1,0 1 1,0-1-1,0 0 1,0 1 0,-1-1-1,1 0 1,0 0-1,0 0 1,1-2-18,-1-1-1,-1 1 1,1 0 0,0 0-1,-1 0 1,0 0 0,0 0 0,-1-4-1,-21-22-77,12 0 170,-14-1-108,18 11 47,4 5 11,-15-18 8,10 2-127,-7-1-35,8 2 22,1 13 86,4 13 8,1-1 1,-1 0-1,1 1 1,0-1 0,0 0-1,0 0 1,0 0-1,1-6 1,0-114 48,-1 124-39,1-1 0,0 0 1,0 1-1,0-1 0,0 1 1,1-1-1,-1 1 1,0-1-1,0 1 0,0-1 1,0 1-1,0-1 1,1 1-1,-1-1 0,0 1 1,0-1-1,1 1 0,-1-1 1,0 1-1,1 0 1,-1-1-1,1 1 0,-1 0 1,0-1-1,2 0 1,22-11-18,-23 12 18,-1 0 0,1-1-1,-1 1 1,0 0 0,1-1 0,-1 1 0,0 0 0,1-1-1,-1 1 1,0 0 0,1-1 0,-1 1 0,0-1 0,0 1 0,0-1-1,1 1 1,-1 0 0,0-1 0,0 1 0,0-1 0,0 1-1,0-1 1,0 1 0,0-1 0,0 0 0,0 1 2,0-1-1,0 1 1,0 0 0,0-1 0,0 1 0,0-1-1,0 1 1,0 0 0,1-1 0,-1 1-1,0 0 1,0-1 0,0 1 0,0 0-1,1-1 1,-1 1 0,0 0 0,0-1 0,0 1-1,1 0 1,-1-1 0,0 1 0,1 0-1,-1 0 1,0-1 0,1 1 0,-1 0 0,0 0-1,1 0 1,0-1 0,34-13 93,23-9-134,-12 6 7,-20 6 16,0-2-1,-1-1 1,-1-1-1,0-1 1,32-29 0,-50 40 24,-1 0 1,0-1 0,0 0 0,0 0 0,-1 0 0,0-1 0,0 1 0,-1-1 0,0 0 0,0 0 0,0 0 0,-1 0-1,0 0 1,-1-1 0,2-10 0,-1-47 71,-2 64-79,0 1 0,0 0 0,0 0 0,0-1 0,0 1 0,0 0 0,0 0 0,0 0 0,0-1 0,0 1 1,0 0-1,0 0 0,0 0 0,-1-1 0,1 1 0,0 0 0,0 0 0,0 0 0,0-1 0,0 1 0,-1 0 0,1 0 0,0 0 0,0 0 0,0 0 0,0-1 0,-1 1 0,1 0 1,0 0-1,0 0 0,-1 0 0,1 0 0,0 0 0,-1 0 0,-17-4 77,15 3-65,1 0 0,0 0 0,-1 1 1,1-1-1,-1 1 0,1 0 1,-1 0-1,-2 0 0,-13 0-121,5 0-20,13 0 126,0 0-1,-1 0 1,1 0 0,0 1-1,-1-1 1,1 0 0,0 0-1,0 0 1,-1 0-1,1 0 1,0 0 0,-1 0-1,1 1 1,0-1-1,-1 0 1,1 0 0,0 0-1,0 1 1,-1-1 0,1 0-1,0 0 1,0 1-1,0-1 1,-1 0 0,1 1-1,0-1 1,-5 5-4,2-3 6,1 0 1,0 0-1,0 0 1,0 1-1,0-1 1,1 0 0,-1 1-1,-2 4 1,0-1 14,2-3-9,0-1 0,0 1 0,1-1 0,-1 1 0,1 0 0,0-1 0,0 1 0,0 0 0,-1 4 0,-4 21 8,0 0 0,2 0 1,0 53-1,4-18 229,0-62-244,0 1 0,0-1 1,0 0-1,1 0 0,-1 1 1,0-1-1,1 0 0,-1 0 0,1 0 1,-1 0-1,1 1 0,-1-1 1,1 0-1,0 0 0,0 0 0,-1 0 1,1 0-1,0 0 0,0-1 1,0 1-1,0 0 0,0 0 0,2 0 1,4 5-35,2 9-36,6-4-11,-7-1 103,-7-9-5,0 1 1,1-1-1,-1 0 1,0 0-1,0 0 0,0 0 1,1 0-1,-1 0 0,1 0 1,-1 0-1,0-1 0,1 1 1,0 0-1,-1-1 1,3 1-1,5 2 41,0 0 0,1-1 0,-1 0 0,19 1 1,20-3-437,-47 0 377,1 0-1,-1-1 1,0 1-1,0 0 0,0 0 1,0 0-1,0-1 1,1 1-1,-1 0 0,0-1 1,0 1-1,0-1 1,0 0-1,0 1 1,0-1-1,-1 0 0,1 1 1,0-1-1,0 0 1,0 0-1,-1 0 1,2-1-1,-1 1 9,-1 0-1,1 0 1,0 0-1,0 0 1,0 0-1,-1 0 1,1 0-1,0 1 1,0-1-1,0 0 1,0 1-1,0-1 1,0 1-1,0-1 1,0 1 0,1-1-1,-1 1 1,0 0-1,0 0 1,0-1-1,0 1 1,3 0-1,-3 0 4,0 0-1,0 0 0,0 0 0,0 0 1,0 0-1,0-1 0,-1 1 0,1 0 1,0-1-1,0 1 0,0 0 0,0-1 1,0 1-1,0-1 0,-1 0 1,1 1-1,0-1 0,0 0 0,-1 1 1,1-1-1,0 0 0,-1 0 0,1 1 1,-1-1-1,1 0 0,-1 0 0,0 0 1,1 0-1,-1 0 0,0 0 1,1 0-1,-1-1 0,3-6 38,8-2 19,0-6-112,-7 11 3,-1 0 1,0 0-1,0-1 0,-1 1 1,0 0-1,0-1 1,0 0-1,0 1 0,-1-1 1,1-7-1,0-10-71,-1-29 0,-1 44 73,0 7 42,0 1 0,0 0 1,0-1-1,0 1 0,0 0 1,0 0-1,0-1 0,0 1 1,0 0-1,0-1 0,0 1 0,0 0 1,0 0-1,-1-1 0,1 1 1,0 0-1,0 0 0,0-1 0,0 1 1,-1 0-1,1 0 0,0 0 1,0-1-1,0 1 0,-1 0 0,1 0 1,0 0-1,0 0 0,-1-1 1,1 1-1,0 0 0,-1 0 1,-20-5-33,21 5 34,0 0 0,0 0 0,-1 0 0,1 0 0,0 0 0,0 0 0,0 0 0,0 0 0,-1 0 0,1 0 0,0 0 0,0 0 0,0 0 0,0 0 0,-1 0 0,1 0 0,0-1 0,0 1 0,0 0 0,0 0 0,-1 0 0,1 0 0,0 0 0,0 0 0,0 0 0,0-1 0,0 1 0,0 0 0,0 0 0,-1 0 0,1 0 0,0 0 0,0-1 0,0 1 1,0 0-1,0 0 0,0 0 0,0 0 0,0-1 0,0 1 0,-4-2 10,-11 2-89,11 0-37,2 0 79,-8 0 49,8 0 57,0 0-26,-2-1-29,4 1-13,-1 0 1,1 0 0,0 0 0,0 0 0,0 0 0,-1 0-1,1 0 1,0 1 0,0-1 0,-1 0 0,1 0 0,0 0-1,0 0 1,-1 0 0,1 0 0,0 1 0,0-1 0,0 0-1,0 0 1,-1 0 0,1 0 0,0 1 0,0-1 0,0 0-1,0 0 1,0 0 0,0 1 0,-1-1 0,1 0 0,0 0-1,0 1 1,0-1 0,0 0 0,-2 18-72,2-18 67,0 0 1,0 0 0,0 1 0,0-1 0,0 0 0,0 0 0,0 0-1,0 0 1,0 0 0,0 0 0,0 1 0,0-1 0,0 0 0,0 0 0,0 0-1,0 0 1,0 0 0,0 1 0,0-1 0,0 0 0,0 0 0,0 0-1,0 0 1,0 0 0,0 0 0,0 0 0,0 1 0,0-1 0,0 0-1,0 0 1,-1 0 0,1 0 0,0 0 0,0 0 0,0 0 0,0 0 0,0 0-1,0 1 1,0-1 0,-1 0 0,1 0 0,0 0 0,0 0 0,0 0-1,0 0 1,0 0 0,0 0 0,-1 0 0,1 0 0,0 0 0,0 0 0,0 0-1,0 0 1,0 0 0,0 0 0,-1 0 0,1 0 1,0 0-1,0-1 1,0 1 0,0 0-1,0 0 1,0 0 0,0 0-1,-1 0 1,1 0 0,0 0-1,0 0 1,0 0 0,0 0-1,0 0 1,0 0 0,0 0-1,0 0 1,0 0 0,-1 0-1,1 0 1,0 0 0,0 1-1,0-1 1,0 0 0,0 0-1,0 0 1,0 0 0,0 0-1,0 0 1,0 0 0,0 0-1,0 0 1,-1 0 0,1 0-1,0 0 1,0 0 0,0 0-1,0 1 1,0-1 0,0 0-1,0 0 1,0 0 0,0 0-1,0 0 1,0 0 0,0 0-1,0 0 1,0 0 0,0 0-1,0 1 1,0-1 0,0 0-1,0 0 1,0 0 0,0 0-1,0 0 1,0 0 0,-1 11 36,0-8-52,1-8-94,0 4 116,0 0 0,0-1 1,0 1-1,0 0 0,1 0 1,-1-1-1,0 1 1,1 0-1,-1 0 0,0 0 1,1 0-1,-1-1 0,2 0 1,15-8 22,-16 9-26,-1 0 0,1 0-1,-1 0 1,0 0 0,1 0 0,-1 0 0,0 0-1,0 0 1,1-1 0,-1 1 0,0 0-1,0 0 1,0 0 0,-1-2 0,1 1-4,0 0 0,0 0 0,0 0 1,0 0-1,1 0 0,-1 0 0,0 0 0,1 0 1,-1 0-1,1 0 0,1-3 0,15-17-134,-10-2 11,5-1 14,-6-1-8,-1 10 116,0 1-57,-1 1-1,0-1 0,3-27 1,-4-80 249,-3 121-191,0 0 0,0 1 0,0-1 0,0 0 0,-1 0 0,1 0 0,0 0 1,-1 0-1,1 1 0,0-1 0,-1 0 0,1 0 0,-1 1 0,1-1 0,-1 0 0,1 1 0,-1-1 1,0 0-1,1 1 0,-1-1 0,0 1 0,0-1 0,1 1 0,-1 0 0,0-1 0,0 1 0,0 0 0,1-1 1,-3 1-1,-1-2-37,3 2 32,1-1 0,0 1 0,-1 0 0,1 0-1,0-1 1,0 1 0,-1 0 0,1-1 0,0 1 0,0 0 0,-1-1-1,1 1 1,0 0 0,0-1 0,0 1 0,0-1 0,0 1-1,0 0 1,0-1 0,-1 1 0,1 0 0,0-1 0,0 0 0,1 1 9,-1 0 0,0 0 0,0-1 0,0 1 0,0 0 0,0 0 1,0 0-1,0 0 0,0-1 0,0 1 0,0 0 0,0 0 0,0 0 0,0 0 1,-1-1-1,1 1 0,0 0 0,0 0 0,0 0 0,0 0 0,0 0 1,0-1-1,0 1 0,0 0 0,0 0 0,0 0 0,-1 0 0,1 0 0,0 0 1,0 0-1,0 0 0,0-1 0,0 1 0,-1 0 0,1 0 0,0 0 1,0 0-1,0 0 0,-12 0-37,12 0 33,0 0 0,0 0-1,0 0 1,0 0 0,0 0 0,-1 0-1,1 0 1,0 0 0,0 0-1,0 0 1,0 0 0,0 0-1,0 0 1,-1 0 0,1 0-1,0 0 1,0 1 0,0-1-1,0 0 1,0 0 0,0 0-1,0 0 1,0 0 0,-1 0-1,1 0 1,0 0 0,0 0-1,0 1 1,0-1 0,0 0-1,0 0 1,0 0 0,0 0 0,0 0-1,0 0 1,0 1 0,0-1-1,0 0 1,0 0 0,0 0-1,0 0 1,0 0 0,0 0-1,0 1 1,0-1 0,0 0-1,0 0 1,0 0 0,0 0-1,0 0 1,0 0 0,0 1-1,0-1 1,0 0 0,1 0-1,-3 20-13,-7-11 51,6 10 19,-2 4-16,2 0-1,0 0 1,2 42 0,1-64-41,0-1 0,0 1 0,0 0 0,0 0 0,0 0 0,0 0 0,1-1 0,-1 1 0,0 0 0,0 0 0,1-1 0,-1 1 0,1 0 0,-1-1 0,1 1 0,-1 0 0,1-1 0,-1 1 0,1 0 0,-1-1 0,1 1 0,0-1 1,-1 1-1,1-1 0,0 0 0,-1 1 0,1-1 0,0 0 0,0 1 0,0-1 0,1 0 0,-1 1-2,-1-1 1,1 0-1,0 0 1,0 0-1,-1 1 1,1-1-1,0 0 1,-1 1-1,1-1 1,0 1-1,-1-1 1,1 1-1,0-1 1,-1 1 0,1-1-1,-1 1 1,1 0-1,-1-1 1,1 1-1,-1 0 1,0-1-1,1 1 1,-1 0-1,0-1 1,0 1-1,1 0 1,-1 0-1,0-1 1,0 1-1,0 0 1,0 1-1,0-1 5,0 0 0,1 0 0,-1-1 0,0 1-1,0 0 1,1 0 0,-1 0 0,1-1 0,-1 1-1,0 0 1,1 0 0,-1-1 0,1 1-1,0 0 1,-1-1 0,1 1 0,-1-1 0,1 1-1,0-1 1,0 1 0,-1-1 0,1 1 0,0-1-1,0 0 1,-1 1 0,1-1 0,0 0-1,0 0 1,1 1 0,4 0 1,8 7-17,-8-4 26,1-1-1,-1 0 0,1 0 0,0 0 0,0-1 1,0 0-1,8 1 0,-6-2-6,-1 0-1,0 1 0,0 0 1,12 5-1,-17-6 5,0 1 0,0-1 0,-1 1 1,1 0-1,0 0 0,-1 0 0,0 0 0,1 0 0,-1 1 1,0-1-1,0 1 0,0-1 0,-1 1 0,4 5 0,2 11 72,-1-1 0,-1 1 0,0 0-1,-2 0 1,0 1 0,1 27 0,1 7-125,-4-42 46,1 1-1,1-1 1,0 1 0,0-1-1,1 0 1,1 0 0,7 14-1,-10-23-68,0 0 1,0 0-1,1 0 0,-1-1 0,0 1 1,1 0-1,0-1 0,0 0 0,0 1 1,0-1-1,0-1 0,0 1 0,0 0 1,1-1-1,-1 1 0,0-1 0,1 0 1,-1 0-1,1 0 0,4 0 0,8-1-369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226 526 692,'0'-242'3196,"-4"242"-3218,-34 0-63,38 0 88,0 0 1,-1 0-1,1 0 1,0 0-1,-1 0 1,1 0-1,0 0 1,-1 0-1,1 1 0,0-1 1,-1 0-1,1 0 1,0 0-1,-1 0 1,1 0-1,0 1 1,0-1-1,-1 0 1,1 0-1,0 1 0,0-1 1,-1 0-1,1 0 1,0 1-1,0-1 1,0 0-1,0 0 1,-1 1-1,-24 31-18,3-10-14,18-20 5,1 0 0,0 0 0,0 0 0,1 1 0,-1-1 0,1 1 0,-1 0 0,1 0 0,-4 5 0,-2 4-41,-6 2-15,-14 45-324,21-46 410,0 0 1,1 0-1,1 1 1,0-1 0,0 1-1,2 0 1,0 1-1,0-1 1,0 22 0,3 79-225,0-114 213,0 1 0,0-1-1,0 0 1,0 0-1,0 0 1,0 0 0,0 0-1,1 0 1,-1 0 0,0 0-1,1 0 1,-1 0-1,1 0 1,-1 0 0,1 0-1,-1-1 1,1 1 0,0 0-1,-1 0 1,1 0-1,0-1 1,-1 1 0,1 0-1,0-1 1,0 1 0,0-1-1,0 1 1,0-1-1,0 1 1,1 0 0,-1-1-4,0 0 1,0 1-1,0-1 1,0 1 0,0-1-1,0 1 1,0 0-1,0 0 1,0-1 0,-1 1-1,1 0 1,0 0-1,0 0 1,-1 0 0,1 0-1,0 0 1,-1 0-1,1 0 1,-1 0-1,0 0 1,1 0 0,-1 0-1,0 0 1,1 0-1,-1 0 1,0 0 0,0 0-1,0 1 1,0-1-1,0 1 1,0-1 5,0-1 0,0 1 0,0 0 0,0-1 0,0 1 0,0-1 0,1 1 0,-1-1 1,0 1-1,0 0 0,1-1 0,-1 1 0,0-1 0,1 1 0,-1-1 0,0 0 0,1 1 0,-1-1 0,1 1 0,-1-1 0,1 0 0,-1 1 1,1-1-1,0 1 0,14 3 47,-10-3-49,-3 0-22,0 0 12,-1 0 0,1-1 0,-1 1 0,1-1 0,-1 1 0,1-1 1,0 0-1,-1 1 0,1-1 0,0 0 0,2 0 0,14-1 82,-15 1-94,-1 1 19,0-1 1,0 1 0,0-1-1,-1 0 1,1 0 0,0 0-1,0 0 1,0 0 0,0-1-1,0 1 1,0 0-1,0-1 1,0 0 0,-1 1-1,1-1 1,0 0 0,0 0-1,2-2 1,16-25-54,2 15-5,-17 6 100,0 1 0,0-1 0,4-8 0,7-11-6,7-10 2,-1-2 1,-2-1-1,-2-1 0,-1 0 0,-3-1 0,14-59 1,-21 67-53,-2 0 0,2-47 0,-5-69-113,-3 85 146,1 64-13,0 0 1,0 0-1,0 0 1,0 0-1,0 0 1,0-1 0,0 1-1,0 0 1,0 0-1,0 0 1,-1 0-1,1-1 1,0 1-1,0 0 1,0 0 0,0 0-1,0 0 1,0 0-1,0 0 1,-1 0-1,1-1 1,0 1 0,0 0-1,0 0 1,0 0-1,0 0 1,-1 0-1,1 0 1,0 0 0,0 0-1,0 0 1,0 0-1,0 0 1,-1 0-1,1 0 1,0 0-1,0 0 1,0 0 0,-1 0-1,-17-3 104,17 2-101,0 1-1,0 0 1,1 0-1,-1-1 1,0 1-1,0 0 1,0 0-1,1 0 1,-1 0 0,0 0-1,0 0 1,0 0-1,1 0 1,-1 1-1,0-1 1,0 0-1,0 0 1,1 1-1,-1-1 1,0 0-1,1 1 1,-1-1-1,0 1 1,1-1-1,-1 1 1,0-1 0,1 1-1,-1-1 1,1 1-1,-1 0 1,0 0-1,0 2 8,1 0 0,-1-1 0,1 1 0,-1 0 0,1 0 0,0-1 0,1 6-1,-3 16-83,-2-7 12,2-12 37,0 1 0,1-1 0,0 1 0,0-1 0,0 8 0,-5 127 493,3 32-776,4-97 335,-1 199 34,1-269-53,-1 0-1,-1 0 1,1 0-1,-1 0 1,0 0-1,-2 8 1,-7 9-39,8-18 35,-1 0 0,1 1-1,0-1 1,1 1 0,-1-1 0,1 1-1,0 0 1,0 0 0,0 8 0,1-7 6,-1-1 1,1 1 0,-1 0 0,-1-1 0,1 1 0,-1-1 0,-2 6-1,-2 5-51,-1 16-60,-12 22-87,15-40 205,-1-1-1,-1 0 0,-11 18 1,8-15-447,-9 23 1,9-20-231,6-12 409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2280,'0'-35'2361,"0"30"-501,0 26-1508,0 9-206,0-27-144,0 0 0,0 0 1,1 0-1,-1 0 0,1 0 1,0 0-1,1 4 0,7 11-3,-7-16-2,0 1 1,-1-1 0,1 1 0,-1 0 0,0 0 0,0 0 0,0-1 0,0 1 0,0 0 0,-1 0 0,1 0 0,-1 6 0,0 6-3,-1-8 19,1-1-1,0 0 0,1 0 0,-1 1 1,1-1-1,3 9 0,4 4 19,-6-15-26,0 1 0,0-1 1,-1 1-1,1-1 0,-1 1 0,0-1 1,0 1-1,-1 0 0,1 5 0,-2 22-5,0-18-68,1 1-1,1-1 1,3 25 0,1-19-44,-3-12 19,0 0 0,0 0-1,-1 0 1,1 13 0,-2 128-2927,0-147 2989,0-1 0,0 0 1,0 1-1,-1-1 0,1 0 1,0 1-1,-1-1 0,1 0 1,-1 0-1,1 1 0,-1-1 1,1 0-1,-1 0 0,0 0 1,0 0-1,1 0 0,-1 0 0,0 0 1,0 0-1,0 0 0,0 0 1,0-1-1,0 1 0,0 0 1,-3 1-1,-3 2-122,6-3 107,1 0 1,-1-1-1,0 1 1,1-1-1,0 1 1,-1 0-1,1-1 1,-1 1-1,1 0 1,0 0-1,0-1 1,-1 1-1,1 0 1,0 0 0,0-1-1,0 1 1,0 0-1,0 0 1,0 0-1,0-1 1,0 1-1,0 1 1,0 2-486,0-3 39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80 107 1808,'-66'0'922,"53"0"261,36 0-918,-22 0-268,0 0 0,0 0 0,0 0 0,0 0 0,0 0-1,0 0 1,-1 0 0,1-1 0,0 1 0,0 0 0,0-1 0,0 1 0,-1 0 0,1-1 0,1 0 0,7-4-11,-1 0-1,14-4 1,17 1 21,3-6-149,7 7-229,-1-9-127,-1 9-94,0-6-58,-4 7 96,-4-4 43,-1 8 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 2468,'1'0'1,"-1"0"0,1 0-1,-1 0 1,1 0 0,-1 0-1,1 0 1,-1 0 0,0 0 0,1-1-1,-1 1 1,1 0 0,-1 0-1,0 0 1,1-1 0,-1 1 0,1 0-1,-1-1 1,0 1 0,1 0-1,-1-1 1,0 1 0,0 0-1,1-1 1,-1 1 0,0 0 0,0-1-1,0 1 1,1-1 0,-1 0-1,2-16 4660,-2 92-4771,0-75 101,0 1-1,0-1 1,0 1-1,-1-1 1,1 1 0,0-1-1,0 1 1,0-1 0,0 0-1,-1 1 1,1-1-1,0 1 1,0-1 0,-1 1-1,1-1 1,0 0 0,-1 1-1,1-1 1,0 0-1,-1 0 1,1 1 0,-1-1-1,-4 5-88,3-3 52,0-1 0,0 1 0,0 0 1,1 0-1,-1 0 0,0 0 1,1 0-1,0 0 0,-1 0 1,1 0-1,0 1 0,0-1 1,0 1-1,0-1 0,1 1 1,-1-1-1,1 1 0,-1 3 1,2 8-541,-1-11 430,1 0 0,-1 0 0,0 0 0,0 0 1,0 0-1,0 0 0,0 0 0,-1 0 1,1 0-1,-1 0 0,0 0 0,0 0 1,-2 4-1,-5 1-279,7-8 366,0 1 0,0 0 0,0 0 0,0 0 0,0 0 0,0 0 0,0 1 0,0-1 0,0 0 0,0 0 0,1 1 0,-1-1 0,0 0 0,1 1 0,-1-1 0,1 0 0,0 1 0,-1-1 0,1 1 0,0 1 0,0 15-539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28 6109,'2'-28'1252,"-2"58"-1136,0-27-113,0 1-1,0-1 0,0 1 0,-1-1 0,0 1 0,1-1 1,-3 6-1,-10 7 9,5-6-6,-3 18-17,-9 5-52,8 1-46,6-26 70,1-1-1,-12 12 1,-11 14-122,8-6-18,-2-1 0,0-1 0,-2-1 0,0-1 0,-2-1 0,0-1 0,-1-1 0,-58 30 0,78-46 184,-1 0-1,0-1 1,0 0-1,0 0 1,0-1-1,0 0 1,-1 0-1,1-1 1,-11 1-1,19-2-3,-1 0 0,1 0 0,-1-1 0,1 1 0,-1 0 0,1 0 0,-1 0 0,1 0 0,-1-1-1,1 1 1,0 0 0,-1 0 0,1-1 0,-1 1 0,1 0 0,0-1 0,-1 1 0,1 0 0,-1-1 0,1 1 0,0-1 0,0 1 0,-1 0 0,1-1-1,0 1 1,0-1 0,-1 0 0,-1-12-26,1 10 14,-10-71-241,10-18 497,1 91-245,0 0-1,0 0 0,1 0 1,-1 0-1,0 0 0,0 0 0,1-1 1,-1 1-1,0 0 0,1 0 0,-1 0 1,1 0-1,0 0 0,-1 0 1,1 1-1,0-1 0,-1 0 0,1 0 1,0 0-1,0 0 0,0 1 0,0-1 1,0 1-1,0-1 0,0 0 1,0 1-1,0-1 0,1 1 0,5-5 20,-6 5-15,-1 0-1,1-1 1,-1 1 0,0-1 0,1 1-1,-1 0 1,0-1 0,1 1 0,-1-1 0,0 1-1,0-1 1,1 1 0,-1-1 0,0 1-1,0-1 1,0 0 0,0 1 0,0-1-1,0 0 1,0 0 2,0 1 0,0 0 0,0 0 0,0-1 0,0 1 0,0 0 0,0-1 1,0 1-1,0 0 0,1-1 0,-1 1 0,0 0 0,0 0 0,0-1 0,0 1 0,0 0 0,0 0 0,1-1 0,-1 1 0,0 0 0,0 0 0,0-1 0,1 1 0,-1 0 0,0 0 0,0 0 0,1-1 0,-1 1 0,15-3 88,-6-2-123,-8 5 39,0-1 0,0 0 0,0 1 0,1-1 0,-1 1 0,0 0 0,0-1 0,1 1 0,-1 0 0,0 0-1,0 0 1,1 0 0,-1 0 0,0 0 0,3 1 0,34-1 177,-38 0-185,1 0 1,0 0-1,0 0 1,0 0-1,-1 0 1,1 0 0,0 0-1,0 0 1,-1 0-1,1 1 1,0-1-1,-1 0 1,1 1 0,0-1-1,-1 0 1,1 1-1,0-1 1,-1 1-1,1-1 1,-1 1 0,2 0-1,17 26 71,3-15 84,-3 8 8,4-8-35,23 46 14,77 49-245,-110-97-559,1-1 0,1 0-1,0-1 1,0 0 0,0-1-1,26 8 1,-21-10-291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485 234 1124,'0'-3'18,"-1"0"0,1 0 0,-1 0 0,0 0 0,0 0 0,0 0 1,0 1-1,0-1 0,-3-3 0,-17-26 355,10 16-59,5 7-231,0 1 1,0 0 0,-1 0 0,0 1 0,0 0 0,-1 0 0,-9-5 0,12 8-93,-1 1 0,1-1 0,-1 1 1,0 1-1,0-1 0,-1 1 0,1 0 1,0 0-1,-1 1 0,1 0 0,-12-1 1,-32 2 361,48 0-352,1 1 1,-1-1 0,1 0-1,0 0 1,-1 1-1,1-1 1,-1 0-1,1 1 1,0-1-1,-1 1 1,1 0 0,0 0-1,0-1 1,0 1-1,-1 0 1,1 0-1,0 0 1,0 0-1,0 0 1,-1 2 0,-6 5-50,-13 0-111,0 10 72,1-8 59,-17 43 22,23-35 14,2 1 0,0 1 0,1 0 0,1 0 0,0 1 0,2 1 0,1-1 0,0 1 0,2 1 1,1-1-1,0 1 0,2-1 0,0 30 0,2 80-20,-1-126-4,2 0 0,-1 0 0,1 0 0,-1 1 0,4 8 1,17 30 27,-9 1 4,-7-37 3,0 0 0,0-1 0,14 15 0,4 6 69,-9-9-55,2 0 0,29 28 1,-36-40-57,1 0 1,0-1 0,0 0 0,0 0-1,0-1 1,1-1 0,19 8 0,-18-10-18,0-1 0,0 0 0,1-1 0,-1 0 0,24-2 0,-5 0-46,-28 1 86,0 0 0,0-1 1,0 1-1,0-1 0,0 0 1,0 0-1,0 0 0,0 0 1,0 0-1,0 0 1,0-1-1,-1 0 0,1 1 1,2-4-1,11-5 45,-2 5 6,4-3 29,-11 2-54,0-1 1,0 0 0,8-12-1,11-12-66,-7 11-5,-1 0 1,-1-2-1,-1 0 0,-1-1 1,17-33-1,-24 37 66,0 1-1,-1-2 1,-1 1-1,0-1 1,-2 0-1,0 0 1,1-37 0,-5-82-71,0 133 39,-1 0 0,1 0 0,-1 1 0,-1-1 0,1 0 0,-1 1 0,0-1 0,0 1 0,0-1 0,-5-5 0,-4-12 19,0-19 61,-12 1 56,18 25-87,-3-6-5,-23-15-35,17 3-79,9 28 70,-1 0 0,1 1 1,-11-9-1,-10-9-49,18 15 43,0 0 0,0 1-1,-12-7 1,17 11 1,-1 1 1,0 0-1,0 0 0,0 1 1,0-1-1,0 1 0,0 0 1,0 0-1,0 0 0,-1 0 1,-4 1-1,2-1 54,6 1-29,0 0 1,-1 0 0,1 0 0,-1 0-1,1 0 1,-1 0 0,1 0-1,-1 0 1,1 0 0,0 1-1,-1-1 1,1 0 0,-1 1-1,1 0 1,0-1 0,0 1 0,-1 0-1,-1 1 1,-16 23 117,2-11-163,10-3 10,0 1 1,1 0-1,1 1 1,-6 18-1,2 0 100,-6 32 0,10-14-38,1 0-1,4 56 0,0-53-39,1-44 6,-1 0 1,1-1-1,1 1 1,-1-1-1,1 0 1,1 1-1,3 8 1,1 4 9,2 21 24,9 1-24,-9-3-37,12 0 0,-10 1 25,-7-30-22,2-1 0,8 13-1,5 8 60,84 165-11,-81-154 186,-12-23-215,-1 1 0,14 37 0,-10-15-17,-6-22 83,-1 1 0,-1 0 0,0 0 0,2 29 0,-7 93-340,0-138 261,0 1 1,-1 0-1,0-1 1,0 1-1,0-1 1,-1 1 0,1-1-1,-1 1 1,0-1-1,-4 7 1,-5 10 50,1 17 130,-9-2 56,9 0-9,5-28-171,0 1-1,-1 0 1,-8 8 0,-3 5-46,8-10-9,-1 1 0,0-2 0,-1 1 0,0-1 0,-14 10 0,19-17 0,-1 1-1,1-2 0,-1 1 0,1 0 0,-1-1 1,0-1-1,0 1 0,-1-1 0,1 0 1,0-1-1,-1 1 0,-11-1 0,18-1-59,-10 1-2,10-1 50,1 0 0,0 0 0,-1 0 0,1 0 0,0 0 0,-1 0 0,1 0 0,0 0 0,-1 0 0,1-1 0,0 1 0,-1 0 0,1 0 0,0 0 0,0 0 0,-1-1 0,1 1 0,0 0 0,0 0 0,-1 0 0,1-1 0,0 1 0,0 0 0,0 0 0,-1-1 0,1 1 0,0 0 0,0-1 0,0 1 0,0 0 0,0-1 0,0 1 0,0 0 0,0-1 0,0-24-732,0 19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19 214 1592,'-14'-24'86,"14"24"-74,0-1 0,-1 1 1,1-1-1,0 1 0,0-1 0,-1 1 0,1-1 0,0 1 0,0-1 0,0 1 0,0-1 1,0 0-1,-1 1 0,1-1 0,0 1 0,1-2 0,-1-88 929,-1 84-915,1 5-17,0 0-1,-1 0 1,1 0-1,0 0 1,0 0-1,0-1 1,0 1-1,0 0 1,0 0-1,0 0 1,1 0 0,-1 0-1,0 0 1,1 0-1,-1 0 1,1 0-1,-1 0 1,1 0-1,-1 0 1,1 0-1,1-2 1,4 1 21,-5 2-27,0 0 0,0-1 0,0 1 0,-1 0 0,1 0 0,0-1 0,0 1 0,0 0 0,0-1 0,-1 1 0,1-1 1,0 1-1,0-1 0,-1 0 0,1 1 0,0-1 0,-1 0 0,1 1 0,-1-1 0,1 0 0,-1 0 0,1 1 0,-1-1 0,1 0 0,-1 0 0,0 0 0,0 0 1,1-1-1,-1 2-4,0-1 1,0 0 0,1 0-1,-1 0 1,0 0 0,1 0-1,-1 1 1,0-1 0,1 0-1,-1 0 1,1 1 0,-1-1-1,1 0 1,0 1 0,-1-1-1,1 0 1,0 1 0,-1-1-1,1 1 1,0-1 0,0 1-1,-1-1 1,1 1 0,0 0-1,0-1 1,1 1 0,1-2-35,-2 2 28,-1 0 0,0 0 0,0 0 0,1 0 0,-1-1-1,0 1 1,0 0 0,1 0 0,-1 0 0,0-1 0,0 1 0,0 0-1,0 0 1,1 0 0,-1-1 0,0 1 0,0 0 0,0 0 0,0-1-1,0 1 1,0 0 0,0-1 0,0 1 0,1 0 0,-1 0 0,0-1 0,0 1 4,0 0 0,0 0 0,0-1 0,0 1 0,0 0 1,0 0-1,0 0 0,0 0 0,0 0 0,0 0 0,0-1 1,0 1-1,0 0 0,0 0 0,0 0 0,0 0 0,0 0 1,0 0-1,0 0 0,0-1 0,1 1 0,-1 0 0,0 0 1,0 0-1,0 0 0,0 0 0,0 0 0,0 0 1,0 0-1,1 0 0,-1 0 0,0 0 0,0 0 0,0 0 1,0 0-1,0 0 0,0 0 0,1 0 0,-1 0 0,0 0 1,15-1-114,-9-1 238,8-6 45,-6 9-197,-4 0-64,-3-2 80,-1 1 14,0 0-1,0 0 0,1 0 1,-1 0-1,0 0 0,0 0 1,1 0-1,-1 0 0,0 0 1,0 0-1,1 0 1,-1 0-1,0 0 0,0 0 1,1 0-1,-1 0 0,0 0 1,0 0-1,0 0 0,1 0 1,-1 0-1,0 0 0,0 0 1,1 1-1,-1-1 0,0 0 1,0 0-1,0 0 0,1 0 1,-1 1-1,0-1 0,0 0 1,0 0-1,0 0 0,0 1 1,1-1-1,-1 0 0,0 0 1,0 1-1,0-1 0,0 0 1,0 0-1,0 0 0,0 1 1,0-1-1,0 0 0,0 0 1,0 1-1,0-1 0,0 0 1,0 1-1,14 58-80,-11-41 82,-1 0-1,0 0 0,-3 35 1,1-23 128,1-12-105,0-13-31,-1-1 0,0 1 0,0-1 0,0 1-1,0-1 1,0 1 0,-1-1 0,0 1 0,0-1 0,-3 8 0,-5 0-2,7-10 14,1-1 0,-1 1-1,1-1 1,0 1-1,0 0 1,0 0-1,0-1 1,0 1 0,0 0-1,0 0 1,1 0-1,-1 0 1,1 0 0,-1 0-1,1 0 1,0 5-1,0-4-11,-1 0 0,1 0 0,-1 0 0,1 0 0,-1 0 0,0 0 0,0 0 0,0 0 0,-1 0-1,1 0 1,-3 3 0,-2 5-17,0 12-21,-6 0 23,-3 6 9,11-22 24,-2 4 26,5-9-35,1-1 0,-1 1-1,0-1 1,0 0 0,0 1 0,0-1-1,0 0 1,0 0 0,0 1 0,0-1-1,-3 2 1,3-2 17,0-1 0,-1 2 0,1-1 0,0 0 0,0 0 0,0 0-1,0 1 1,0-1 0,0 0 0,0 1 0,0-1 0,0 1 0,1-1 0,-1 1-1,0-1 1,1 1 0,0-1 0,-1 5 398,6-6-235,42 0 192,-47 0-373,1 0 0,-1 0 0,1 0 0,-1 0 0,1-1 0,-1 1 0,1 0 0,-1 0 0,1 0 0,-1 0 0,0-1 0,1 1 0,-1 0 0,1 0 0,-1-1 1,1 1-1,-1 0 0,0-1 0,1 1 0,-1 0 0,1-1 0,3-3-4,-2 2 3,0 1 1,0-1 0,0 0-1,1 0 1,-1 1 0,0-1-1,1 1 1,0 0-1,-1 0 1,1 0 0,0 0-1,-1 0 1,1 0 0,0 1-1,5-1 1,-7 1 4,1 0 0,-1 0 0,1 0 0,0-1-1,-1 1 1,1 0 0,-1-1 0,1 1 0,-1-1 0,1 0 0,-1 1-1,1-1 1,-1 0 0,0 0 0,0 0 0,3-2 0,-3 2-4,0 0-1,0 0 1,1 0 0,-1 0 0,0 0 0,1 0 0,-1 0-1,0 1 1,1-1 0,-1 0 0,1 1 0,-1 0-1,1-1 1,-1 1 0,1 0 0,2-1 0,-2 1-3,0 0-1,0 0 1,0 0 0,0-1 0,0 1 0,-1-1 0,1 1-1,0-1 1,0 0 0,-1 1 0,1-1 0,-1 0-1,1 0 1,2-3 0,13-7-175,52-22-2274,-58 26 1732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189 869 1604,'0'-4'31,"0"2"-30,0 0 0,0 0 0,0 1 0,0-1 0,0 0 0,-1 0 1,1 1-1,-1-3 0,-7-4-2,3 3-15,4-12 67,1-147 348,0 161-386,0 0 0,0-1 0,1 1 0,0 0-1,-1 0 1,1 0 0,0 0 0,1 0 0,-1 0 0,3-3 0,-3 3 5,1 0 0,-1 0 1,1 0-1,-1 0 0,0 0 0,0 0 1,-1 0-1,1-1 0,-1 1 1,1-4-1,-1-134 39,0 138-34,-1-1 0,1 1 0,-1 0 0,1-1 0,-1 1 0,0 0 0,0 0 0,-1 0 0,1 0 0,0 0 0,-1 0 0,0 0 0,-2-3 0,-7-12 39,1-17-92,-5 1 32,7-4-15,-9 1-25,8 1 133,-9 6 125,-5-7 124,20 29-288,-43-83 780,37 78-767,1 1-561,8 47 459,0 186 255,0-211-231,0-1 1,1 0-1,0 1 1,4 16-1,22 43-18,-14 6-21,14 3-2,-14 5 88,5-28 19,-6-20-16,44 223 150,-29-117 14,-17-95-181,47 196-61,-25-125-89,46 176-162,-77-287 280,4 11 56,-1 0 0,2 30-1,-6-34-36,1 1 0,1-1-1,0 0 1,1 1 0,0-1-1,6 14 1,-5-15 84,-4-11-84,0-1 0,0 1-1,0 0 1,1 0 0,-1 0-1,0-1 1,0 1-1,1 0 1,-1 0 0,0-1-1,1 1 1,-1 0 0,1-1-1,-1 1 1,1-1 0,-1 1-1,1 0 1,-1-1 0,1 1-1,0-1 1,-1 1 0,1-1-1,0 0 1,-1 1-1,1-1 1,1 1 0,-2-1-100,-1-21 97,2-5-160,-1-324-749,0 334 847,-2 1 1,0-1 0,-5-17 0,4 17 19,0 0 0,0 0 0,1-17 0,2 23-15,0 0 0,-1 0 0,-2-14 0,-15-29 20,9 1-45,4 38 118,0 0 0,-9-15 1,-5-10 21,11 20-74,0-1 0,-2 1 0,0 1 0,-1 0 0,-1 0 0,0 1 0,-2 0 0,-18-17 0,30 32 40,-1 0 1,1 0-1,-1 0 0,1 1 0,-1-1 1,0 1-1,0-1 0,0 1 1,0 0-1,0 0 0,-3 0 1,-2-1-93,8 2 58,0 0 1,0 0-1,0 1 1,0-1-1,0 0 0,0 0 1,0 0-1,0 0 1,0 1-1,0-1 1,0 0-1,0 0 0,0 0 1,0 1-1,0-1 1,0 0-1,0 0 0,0 0 1,0 0-1,0 1 1,0-1-1,0 0 0,-1 0 1,1 0-1,0 0 1,0 0-1,0 1 1,0-1-1,0 0 0,0 0 1,-1 0-1,1 0 1,0 0-1,0 0 0,0 0 1,0 0-1,0 0 1,-1 1-1,1-1 1,0 0-1,0 0 0,0 0 1,0 0-1,-1 0 1,1 0-1,0 0 0,0 0 1,0 0-1,-1 0 1,1 0-1,0 0 1,0 0-1,0-1 0,0 1 1,-1 0-1,1 0 1,0 0-1,0 0 0,0 0 1,0 0-1,0 0 1,-1 0-1,1 0 0,0-1 1,0 1-1,0 76-109,0-75 112,0-1 0,0 0-1,0 1 1,0-1 0,0 0 0,0 0-1,0 1 1,0-1 0,0 0 0,0 1 0,0-1-1,0 0 1,1 0 0,-1 1 0,0-1-1,0 0 1,0 0 0,0 1 0,0-1 0,1 0-1,-1 0 1,0 0 0,0 1 0,1-1-1,-1 0 1,0 0 0,0 0 0,1 0 0,-1 1-1,17 12 146,-16-13-148,-1 1 0,0-1 0,0 0 1,1 0-1,-1 1 0,0-1 1,1 0-1,-1 0 0,0 0 0,1 1 1,-1-1-1,1 0 0,-1 0 1,0 0-1,1 0 0,-1 0 0,1 0 1,-1 0-1,0 0 0,1 0 1,2 0-11,-2-1 6,0 1 1,0 0-1,0 0 1,0 0-1,0 0 1,0 0-1,0 0 1,0 0-1,0 0 1,0 0-1,0 0 1,0 0-1,0 1 1,0-1-1,0 0 1,0 1-1,0-1 0,1 1 1,13 7-70,-6-6 97,-6-2-17,16 1 10,-18-1-12,1 0 1,-1 0 0,0 0-1,0 0 1,0-1 0,0 1-1,0 0 1,1-1 0,-1 1-1,0-1 1,0 1 0,0-1-1,0 1 1,0-1 0,0 0-1,-1 0 1,2 0 0,14-27 24,-4 21-19,-5 3-8,10-14-41,0 9-98,2-11 19,2 11 20,-4-8 47,-15 14 54,0 1 0,1-1 0,-1 0 0,1 1 0,5-5 0,-6 7 2,-1-1 1,0 1 0,1-1 0,-1 0-1,0 0 1,0 0 0,1 0 0,-1 0-1,0 0 1,0 0 0,0 0 0,0 0-1,0 0 1,-1 0 0,1-1 0,0 1-1,0 0 1,0-2 0,3-6 39,1 0-28,0-1-1,-1 0 1,0 0-1,-1-1 1,4-14 0,2-2 21,-7 22 6,0-1-1,0 1 1,2-11 0,1-7 107,-3 18-1,-1 0 1,0 0-1,0 0 1,0-9 226,-1 21-672,0 28 402,0 0-9,0-35-97,0 4 2,0-1 0,0 0 0,1 1 0,-1-1 0,1 1 1,0-1-1,1 4 0,9 9-25,-10-15 11,0 1 1,1-1-1,-1 0 0,0 1 1,0-1-1,-1 1 1,1-1-1,0 1 0,0-1 1,-1 1-1,1 0 1,-1-1-1,1 1 0,-1 0 1,0 0-1,0 2 1,0-3 9,0 1 1,0 0-1,0-1 1,1 1-1,-1-1 1,0 1-1,0-1 1,1 1-1,-1-1 1,1 1 0,0-1-1,-1 1 1,1-1-1,0 0 1,0 1-1,0-1 1,0 0-1,0 0 1,0 0-1,0 0 1,0 0-1,2 2 1,-2-2 13,0 0 0,1 0 0,-1 0-1,0 0 1,0 0 0,0 0 0,0 0 0,0 1 0,0-1 0,0 1 0,-1-1-1,1 0 1,0 1 0,-1-1 0,1 1 0,-1 0 0,0-1 0,0 1 0,1-1-1,-1 1 1,0-1 0,0 3 0,0 0-9,0-1 0,0 1-1,1-1 1,0 1 0,-1-1 0,1 1 0,0-1 0,1 0-1,-1 1 1,1-1 0,-1 0 0,1 0 0,3 3-1,-2 0-44,0 0-1,1 0 0,-2 0 1,1 0-1,3 12 0,-4-12-57,0 0-1,0 0 0,0 0 0,7 10 0,-8-15-94,0 0 0,1 0 1,-1-1-1,0 1 0,0 0 0,1 0 0,-1-1 0,1 1 0,2 0 0,-3-1-25,1 3-491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1908,'-7'-6'112,"-1"0"-28,3 0 80,1 2-140,2 3-140,-1-1 72,0 2 156,31 0-2124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71 1804,'-29'0'170,"24"0"41,1-5-40,-11-15-5,11 15-50,4 6-98,0-1 0,-1 0 1,1 0-1,-1 0 0,1 1 1,0-1-1,-1 0 0,1 0 1,-1 0-1,1 0 0,0 0 1,-1 0-1,1 0 0,-1 0 1,1 0-1,-1 0 0,1 0 1,0 0-1,-1 0 0,1 0 1,-1 0-1,1 0 0,0 0 1,-1 0-1,1-1 0,-1 1 1,1 0-1,0 0 0,-1-1 1,1 1-1,0 0 0,-1 0 1,1-1-1,0 1 0,0 0 1,-1-1-1,1 1 0,0 0 1,0-1-1,-1 1 0,1-1 1,0 1-1,0 0 0,0-1 1,0 1-1,0-1 0,0 1 1,-1-1-1,0-25 557,1 20-839,1 5 278,5 1 12,30 0 208,-5 0-143,-10 0-104,-21 0 9,1 0 0,-1 0 0,1 0 1,-1 0-1,0 0 0,1 0 0,-1 0 0,1 0 0,-1 0 0,0 0 1,1 1-1,-1-1 0,0 0 0,1 0 0,-1 0 0,0 0 0,1 1 0,-1-1 1,0 0-1,1 0 0,-1 1 0,0-1 0,0 0 0,1 1 0,-1-1 1,0 0-1,0 1 0,0-1 0,1 1 0,20 22-77,-7-12-143,-8 8 23,7-7 59,-10-4 107,0 1 0,0 0 0,0 0 0,-1 1 0,1 13 0,-1-10-24,3 30-119,-2-1 0,-3 52 0,-1-39 164,1-52 6,0-1 0,0 1 1,0-1-1,-1 1 0,1-1 0,-1 1 0,0-1 0,0 0 0,0 1 0,0-1 0,0 0 0,0 0 1,-1 1-1,1-1 0,-3 3 0,2-4-2,0 1 1,1 0 0,-1 1 0,1-1-1,0 0 1,0 0 0,0 0-1,0 1 1,0-1 0,0 0-1,0 1 1,1-1 0,0 1-1,-1-1 1,1 5 0,0 2-1,1-7 15,-1 1 0,0-1 0,0 0 0,0 0 0,0 1 0,0-1 0,0 0 0,-1 1 0,1-1 0,-1 0 0,0 0 0,-1 3 0,-5 4 41,6-8-50,0 0-1,0 0 0,0 0 0,0 1 0,0-1 1,1 0-1,-1 1 0,0-1 0,0 1 0,1-1 0,-1 1 1,1-1-1,-1 1 0,1-1 0,0 1 0,0-1 0,0 3 1,0-4-72,-1-3 60,1 0 0,1 0 1,-1 0-1,0 0 0,1 1 0,-1-1 0,1 0 0,2-4 1,7-1 63,1 0 2,-10 6-46,-1 0 0,1 0 0,-1 0 0,1 0 1,-1 0-1,1-1 0,-1 1 0,0 0 0,0 0 0,-1-4 0,1 3 3,0-1 0,0 1 0,0-1 0,0 1 0,1-1 0,-1 1 0,1 0-1,0-1 1,0 1 0,0 0 0,2-6 0,24-23 59,-16-2-36,10-1 66,-10-1-114,10-1 0,-16 28 16,1 1-1,-2-1 0,1 0 1,-1 0-1,4-13 0,-8 19 1,3-8 5,0 0 0,0 0-1,5-11 1,-5 16 12,-1-1-1,0 0 1,2-11-1,2-6 130,-5 22-138,-1 0 0,1 0 0,-1 0 0,0-1 0,0 1 0,0 0 0,0-3 0,0-2-265,0 6 219,0 7 190,0 14-123,0-20-27,0 1 0,0-1 0,0 1 0,0-1 0,0 1 0,0-1 0,-1 1 0,1-1 0,0 0 0,0 1 0,0-1 0,0 1 0,-1-1 0,1 1-1,0-1 1,0 0 0,-1 1 0,1-1 0,0 1 0,-1-1 0,1 0 0,-1 1 0,-2 2-7,1-1-5,0 0 0,0 0 1,1 0-1,-1 1 1,1-1-1,-1 0 1,1 1-1,0-1 1,-1 1-1,1-1 1,1 1-1,-1 0 0,0-1 1,1 1-1,-1 0 1,1 3-1,0-3 18,-1-1-1,1 0 1,0 1-1,-1-1 1,1 1-1,-1-1 0,0 0 1,0 0-1,0 1 1,0-1-1,0 0 1,0 0-1,-3 3 1,2-3-1,1 0 1,0 0 0,-1 1 0,1-1 0,0 0 0,0 0-1,0 1 1,0-1 0,1 1 0,-1-1 0,1 1 0,-1-1-1,1 5 1,0 216 549,0-220-543,0 0 0,1 0-1,-1 0 1,1 0 0,0 0 0,-1 0 0,1-1 0,1 1-1,-1 0 1,0 0 0,1-1 0,2 5 0,3 5 17,1 10-26,7 0 2,-14-20-12,1 1 0,-1 0 0,0-1 0,1 0 0,0 1 0,-1-1 0,1 0 0,0 0 0,0 0 0,0 0 0,1 0 0,-1 0-1,0-1 1,3 2 0,20 16-151,-22-16 156,0 0 1,1 0 0,-1-1-1,1 1 1,0-1 0,0 0 0,-1 0-1,2 0 1,-1-1 0,0 1 0,0-1-1,6 1 1,44-1-192,-32-1-15,-19 0 174,0 0 0,-1-1-1,1 1 1,-1-1 0,1 1-1,-1-1 1,1 0-1,-1 0 1,1 0 0,-1 0-1,0 0 1,0-1 0,1 1-1,-1-1 1,0 1 0,2-4-1,9-5-226,14-2-429,-22 7 577,0 0-1,0 0 0,0-1 0,4-6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71 644 1488,'-13'27'-103,"2"-16"87,-1 11 150,9-17-49,1 0 0,-1 0-1,1 0 1,0 0 0,-2 10-1,-2 8 97,2-8-44,1 0-1,0 0 0,2 0 1,-1 0-1,3 25 1,-1-23-114,0-17-20,0 0-1,0 0 1,0 1-1,0-1 0,0 0 1,0 0-1,0 1 1,0-1-1,0 0 1,0 0-1,0 0 1,0 1-1,1-1 0,-1 0 1,0 0-1,0 0 1,0 1-1,0-1 1,0 0-1,1 0 0,-1 0 1,0 0-1,0 0 1,0 1-1,0-1 1,1 0-1,-1 0 1,0 0-1,0 0 0,1 0 1,-1 0-1,0 0 1,0 0-1,0 0 1,1 0-1,-1 0 1,0 0-1,57 8 81,-28-6-269,28-1 0,-26-2 248,-28 1-44,0 0 1,0 0-1,1-1 1,-1 0-1,0 1 1,0-1-1,0 0 1,0-1-1,0 1 1,0 0-1,0-1 1,5-3-1,11-6 52,-16 10-63,1 0 0,-1 0-1,1 0 1,-1 1 0,1 0-1,-1-1 1,7 1-1,-7 1-5,1-1-1,-1 0 1,1-1-1,0 1 1,-1-1-1,1 1 0,-1-1 1,1 0-1,3-2 1,27-20-65,2 12 1,1-12 33,-2 12 47,-27 6-14,0 0 0,13-11 0,5-4-45,1 2 8,-11 8 90,0-1-1,-1 0 1,-1-1 0,1 0-1,-2-1 1,18-22-1,-29 32-14,-1 1 0,0-1-1,0 1 1,0-1 0,0 0-1,0 1 1,-1-1 0,1 0-1,-1 0 1,0 1 0,0-1 0,0 0-1,0-4 1,0-1 19,0 8-61,0 0 0,0 0 0,0-1-1,0 1 1,0 0 0,-1-1 0,1 1 0,0 0 0,0 0 0,0-1 0,0 1 0,0 0 0,0 0 0,0-1 0,-1 1 0,1 0 0,0 0 0,0-1 0,0 1 0,-1 0-1,1 0 1,0 0 0,0-1 0,-1 1 0,1 0 0,0 0 0,0 0 0,-1 0 0,1 0 0,0 0 0,0 0 0,-1-1 0,0 1 0,-2-1-8,-4-2 56,1 1 0,-1 0 0,0 0 1,0 0-1,0 1 0,0 0 0,-9 0 0,-55 1-21,69 0-34,0 0 1,1 0-1,-1 1 0,1-1 0,-1 0 0,0 1 0,1-1 0,-1 1 0,1-1 0,-1 1 0,1 0 1,0 0-1,-1-1 0,1 1 0,0 0 0,-1 0 0,1 1 0,0-1 0,0 0 0,-2 2 0,-5 6-6,-12 2 48,-3 9 24,0-8 10,14-3-48,0 1-1,1 0 1,-13 21 0,-8 9-60,21-28 95,0 0 1,-6 13-1,8-13-72,4-6 16,0 0 1,0 0-1,1 0 0,0 1 0,0-1 0,0 0 0,1 1 0,0 11 0,1-6 36,-1-12-38,0 1 1,0-1-1,0 1 1,0-1-1,0 0 0,0 1 1,0-1-1,0 1 0,0-1 1,0 0-1,1 1 0,-1-1 1,0 0-1,0 1 0,0-1 1,1 0-1,-1 1 0,0-1 1,1 0-1,-1 1 1,0-1-1,1 0 0,-1 0 1,0 1-1,1-1 0,-1 0 1,0 0-1,1 0 0,-1 0 1,1 1-1,29 9-178,-12-3 96,0-2 1,0 0 0,1-1 0,0-1-1,0-1 1,0 0 0,22-2 0,-39 0 76,-1 0 1,0 0 0,1 0 0,-1-1-1,0 1 1,1 0 0,-1-1-1,0 1 1,0-1 0,1 1 0,-1-1-1,0 1 1,0-1 0,0 0 0,0 0-1,0 0 1,0 0 0,0 0-1,0 0 1,0 0 0,0 0 0,0 0-1,-1 0 1,2-1 0,5-7-55,12-3-18,-6-8 31,-10 15 52,-1 0 0,1 0 0,1 0-1,5-8 1,1 3-8,-2-1-1,1-1 1,-1 1-1,7-17 1,-5 9-2,-2 0 0,-1 0 0,0-1 1,-1 0-1,6-36 0,-7 10 135,-1-71-1,-4 112-106,0 0-1,-1 0 1,0 0 0,0 0-1,0 0 1,-1 0-1,0 0 1,0 0 0,0 0-1,-4-5 1,-5-13 46,1-21 45,-9 1 77,15 25-96,-3-9 49,-22-18 108,17 3 92,7 34-192,0-1 1,0 1-1,-11-13 1,-1-3 178,2 5 14,-3-8 134,16 19-355,2 7-116,0 0 1,-1 0 0,1 0-1,0 0 1,0 0 0,0 1-1,-1-1 1,1 0-1,0 0 1,-1 0 0,1 1-1,-1-1 1,1 0 0,-1 0-1,1 1 1,-1-1 0,1 1-1,-1-1 1,0 0 0,1 1-1,-1-1 1,0 1-1,0-1 1,1 1 0,-1 0-1,0-1 1,0 1 0,0 0-1,-1-1 1,1 1-21,1 0 10,0 0 0,0 0 1,-1 0-1,1 0 0,0-1 0,0 1 0,-1 0 0,1 0 0,0 0 0,0 0 0,-1 0 0,1 0 0,0 0 0,-1 0 0,1 0 0,0 0 0,0 0 1,-1 1-1,1-1 0,0 0 0,0 0 0,-1 0 0,1 0 0,0 0 0,0 0 0,-1 1 0,1-1 0,0 0 0,0 0 0,0 0 0,-1 0 0,1 1 0,0-1 1,0 1-1,0 34 64,-1-17-73,0-6 17,0 0 0,1-1-1,0 1 1,1 0 0,1-1 0,4 20 0,19 19 85,-14 2-39,8 6-86,-8 0-130,-7-48 103,0 0 0,7 11 1,-2-3-35,24 50-359,16 32-279,-31-67 357,1-1-1,1 0 0,2-2 0,1 0 0,2-2 0,33 30 0,-48-48 302,0 0-137,1-1 0,-1 0 0,1-1 0,1 0 0,0 0 0,0-2 0,20 9 0,0-7-295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1380,'4'-7'95,"-3"4"1,1 0 0,0 0 0,-1-1 0,0 1 0,1 0 0,-1 0 0,0-1 0,-1 1 0,1 0 1,0-5-1,5 8-37,65 0-140,-71 0 79,0 0 0,0 0 0,1 0 0,-1 0 0,0 0 0,0 0 0,1 0-1,-1 0 1,0 0 0,0 0 0,0 1 0,0-1 0,1 0 0,-1 0 0,0 0 0,0 0 0,0 0 0,1 0-1,-1 0 1,0 0 0,0 1 0,0-1 0,0 0 0,0 0 0,1 0 0,-1 0 0,0 1 0,0-1-1,0 0 1,0 0 0,0 0 0,0 0 0,0 1 0,0-1 0,9 15 71,-8-14-66,-1-1-1,0 0 0,0 1 1,0-1-1,0 0 0,1 1 1,-1-1-1,0 0 0,0 0 1,1 1-1,-1-1 0,0 0 1,1 0-1,-1 1 0,0-1 1,0 0-1,1 0 0,-1 0 1,1 0-1,-1 1 0,0-1 1,1 0-1,-1 0 0,0 0 1,1 0-1,-1 0 0,6 2-55,-5 0 47,0-1 8,0 0 0,-1 0 0,1 0 0,0 0 0,-1 0 0,1 0 0,0 0 0,-1 0 0,0 0 0,1 1 0,-1-1 0,0 0 0,1 0 0,-1 1 0,0-1 0,0 0 0,0 0 0,0 2 0,0 55 117,0-56-124,0-1 0,0 1 0,-1-1 0,1 1 0,0-1 0,-1 1 0,1-1 1,-1 1-1,0-1 0,1 0 0,-1 1 0,0-1 0,0 0 0,0 0 0,1 1 0,-1-1 0,-1 0 0,1 0 0,0 0 1,0 0-1,-2 1 0,-6 7-13,0 12 3,-6 1-73,7-2 11,-9 0-29,9-2 139,-6-3 96,12-12-87,0 0 1,0 0-1,-1 0 0,1 0 1,-7 4-1,-3 8 30,11-15-71,1 1 0,0-1 0,0 0 0,0 0 0,-1 0 0,1 1 0,0-1 0,0 0 0,0 0 0,0 1 0,-1-1 0,1 0 0,0 0 0,0 1 0,0-1 0,0 0 0,0 0 0,0 1 0,0-1 0,0 0 1,0 1-1,0-1 0,0 0 0,0 0 0,0 1 0,0-1 0,0 0 0,0 1 0,0-1 0,0 0 0,0 0 0,0 1 0,1-1 0,-1 0 0,0 0 0,0 1 0,0-1 0,0 0 0,1 0 0,-1 0 0,0 1 0,0-1 0,0 0 0,1 0 0,-1 0 0,0 0 0,0 1 0,1-1 0,-1 0 0,0 0 0,0 0 0,1 0 0,-1 0 0,0 0 0,1 0 1,-1 0-1,0 0 0,1 0 0,35 0-170,-33 0 156,1 1-18,-1-1-1,1 0 1,0 0-1,0 0 1,0 0 0,0-1-1,-1 1 1,1-1-1,0 0 1,4-2-1,-6 1 26,0 0-1,0 0 0,0 0 1,0-1-1,0 1 1,3-5-1,-5 7 7,0 0-6,0-1-1,0 1 0,0 0 1,0-1-1,0 1 1,0 0-1,1 0 1,-1-1-1,0 1 1,0 0-1,0 0 0,1-1 1,-1 1-1,0 0 1,0 0-1,1 0 1,-1 0-1,0-1 0,1 1 1,-1 0-1,0 0 1,0 0-1,1 0 1,-1 0-1,0 0 0,1 0 1,-1 0-1,0 0 1,1 0-1,-1 0 1,0 0-1,1 0 0,-1 0 1,4 0-68,-1-1 1,1 1-1,-1-1 0,1 0 1,-1 0-1,0 0 0,1-1 1,-1 1-1,0-1 0,0 1 1,0-1-1,3-3 0,-5 5 32,0-1 1,0 1-1,0 0 0,0-1 0,0 1 0,0 0 0,0-1 0,0 1 0,0 0 0,0 0 0,0 0 0,2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74 232 2304,'-63'0'-129,"54"0"252,7 0 650,8 0-518,35 0 73,103 0-425,-130 0 90,0-2 1,-1 0-1,1 0 1,14-5-1,8-2 89,32 1 108,4-7-120,2 7 79,0-9 119,-1 9-54,3-13 33,86-11 58,-84 18-259,220-38 8,-142 26 401,-116 19 392,-38 7-627,-2 0-384,0-1 608,-5 1-3302,-43 0 298,44 0 1775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86 147 2304,'-15'-21'52,"5"7"341,0 0 0,1-1-1,1 0 1,-8-20 0,8 23 322,8 10-608,-1 1-1,0 0 0,0-1 1,0 1-1,1-1 1,-1 1-1,0 0 0,1-1 1,0 0-1,-1 1 1,1-4-1,0 5-139,0 5 87,0 25 93,-1-24-121,1-2-20,-1-1-1,1 1 1,0-1-1,0 1 1,0-1-1,0 1 1,1-1-1,0 1 1,-1-1-1,1 1 1,0-1-1,3 6 1,23 24 29,-14 5 25,9 5-58,-12 2 61,10 5-62,-18-41 2,-1 0-1,0 0 1,0 0 0,-1 12 0,0-11 18,0 1 1,1 0-1,2 10 1,14 39 40,-15-46-56,0 0 1,-1 1-1,-1 14 1,1 19 19,9 135-205,-10 72-84,0-250 231,0 0 0,0-1 0,-1 1 0,1-1 0,-1 1 0,-2 7 0,-7 8-101,8-17 87,0 1 0,0-1 0,1 0 1,-1 1-1,1 0 0,0-1 0,0 1 1,0 0-1,0-1 0,1 8 1,0 80-1772,0-91 1812,0 0-1,0 0 1,0 0 0,0 0 0,0 1 0,0-1-1,0 0 1,0 0 0,0 0 0,0 0 0,0 0-1,0 0 1,0 0 0,0 1 0,1-1 0,-1 0 0,0 0-1,0 0 1,0 0 0,0 0 0,0 0 0,0 0-1,1 0 1,-1 0 0,0 0 0,0 0 0,0 0 0,0 0-1,0 0 1,0 0 0,1 0 0,-1 0 0,0 0-1,0 0 1,0 0 0,0 0 0,0 0 0,1 0 0,-1 0-1,0 0 1,0 0 0,0 0 0,0 0 0,1 0 72,20 1-726,-19-1 584,-1 0 1,0 0 0,0 0 0,1 0-1,-1 0 1,0-1 0,0 1 0,1 0-1,-1-1 1,0 1 0,0 0 0,0-1-1,0 0 1,1 1 0,0-2 0,-1 0-11,0-1 0,0 1 0,-1 0 0,1-1 0,-1 1 0,0 0 0,0-1 0,0 1 0,0-4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362 231 1772,'-10'6'36,"-1"-1"0,1 0-1,-13 4 1,-31 0 211,3 9-1,6-10 151,7 3-24,4-5-101,-18 13 526,41-15-540,10-3-115,-1 0 0,0 0 0,1 0 0,-1-1-1,0 1 1,0-1 0,0 1 0,1-1 0,-1 0 0,-2 0 0,3 0 216,8 0-271,-7 0-88,4 0 5,0 0 0,0 0 1,-1 0-1,1-1 1,0 0-1,-1 0 1,6-1-1,26-22 74,3 12-17,13-17-16,-14 11-155,61-21-1,-27 12-111,361-118-3656,-319 116 2620,-65 21 672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70 2696,'-2'1'108,"0"0"0,1-1 0,-1 0 0,0 1 0,0-1 0,0 0 0,1 0 0,-1 0-1,0 0 1,-3 0 0,3 0 526,1-4-233,1-11-35,0 11-85,0 1-43,0-27 610,0 30-843,0 0-1,0 0 1,0-1-1,0 1 1,0 0 0,0 0-1,0 0 1,0-1-1,0 1 1,0 0-1,0 0 1,1 0-1,-1 0 1,0-1-1,0 1 1,0 0-1,0 0 1,0 0 0,0 0-1,0-1 1,1 1-1,-1 0 1,0 0-1,0 0 1,0 0-1,0 0 1,1 0-1,-1 0 1,0 0 0,0 0-1,0-1 1,0 1-1,1 0 1,-1 0-1,0 0 1,0 0-1,18-8 43,-14 6-120,-1 2-19,1-1 91,17 1 27,-19 0-35,-1 0 0,0 0 0,0 0 0,0 0 0,1 0 0,-1 1 0,0-1 0,0 0 0,0 1 0,0-1 0,0 1 0,0-1 0,0 1 0,2 1 0,1 7-25,5 14-118,5 1-4,-11-21 145,-1 1 0,0-1 0,-1 0 0,1 1 0,-1-1 0,1 1 0,-1 0 1,0-1-1,0 1 0,-1 0 0,1 0 0,-1 0 0,0 4 0,2 16-52,4 27-348,-3 76 1,-3-100 150,0-24 230,0 0 0,-1 0 0,1 0-1,-1 0 1,0 0 0,0 0 0,0 0-1,0 0 1,0 0 0,0-1 0,-1 1-1,0 0 1,1-1 0,-1 1 0,-3 2-1,-6 10-36,0 16 37,-7 2 3,7-1 11,-14-3 77,-2 2-23,-15 26 89,-60 77 71,30-41 3239,79-93-3187,-4 0-226,-1 0-1,1 0 0,-1 0 1,1-1-1,-1 1 0,1 0 0,-1-1 1,0 0-1,5-1 0,8-18 179,4 14-112,-3 2-41,16-12 10,-1 7-42,3-12-33,0 11 4,38-33-62,141-50-3352,-129 59-530,-63 28 2947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0 663 1872,'4'0'-7,"-1"1"0,1-1 0,-1-1 0,1 1 1,-1 0-1,1-1 0,-1 0 0,0 0 0,4-1 0,31-24-5,7 14 49,8-15 74,-8 9 39,0 2 0,49-10 0,-40 12-158,819-218 617,-490 135-468,221-57 25,-568 146-187,-26 6 38,-1 0-1,1 0 1,-1-1-1,1 0 1,12-7 0,-19 8 8,-4 1-101,-7 0-319,-39 0-264,-46 1-368,90-1 983,1 1-1,-1 0 1,0 1-1,0-1 1,0 0-1,0 1 1,0 0 0,-4 1-1,3 1-18,1-1-1,-1 1 0,1 0 1,0 0-1,-1 0 1,-1 3-1,4-5 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0 852,'0'0'646,"5"0"-454,14 0 118,-15 0-18,1 0-184,38 0 331,-43 0-431,1 0 1,-1 0 0,0 0-1,1 0 1,-1 0-1,1 1 1,-1-1-1,0 0 1,1 0-1,-1 0 1,0 0 0,1 0-1,-1 0 1,0 1-1,1-1 1,-1 0-1,0 0 1,1 0-1,-1 1 1,0-1 0,0 0-1,1 1 1,-1-1-1,4 4 46,-3-3-36,0 1 0,0-1 1,0 0-1,1 0 1,-1 1-1,1-1 1,-1 0-1,1 0 0,-1-1 1,1 1-1,-1 0 1,1 0-1,0-1 1,0 1-1,-1-1 0,1 1 1,0-1-1,3 0 1,-3 0-2,0 0 0,0 1 0,-1-1 1,1 1-1,0-1 0,0 1 0,0-1 1,-1 1-1,1 0 0,0 0 0,-1 0 1,4 2-1,5 3 55,7 1-19,9 7-46,-7-3 31,1-1 1,0-1-1,33 10 0,-28-10 56,340 108 1349,12-39-1296,946 33 401,-1151-108 769,-172-3-1012,-21-1-928,-9 2-229,-176-1-4122,173 0 4224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28 1428,'-6'0'83,"5"0"-50,-1 1-1,1-1 1,-1 0 0,1 0 0,-1 0 0,1 0 0,0 0 0,-1 0-1,1 0 1,-1 0 0,1-1 0,-1 1 0,1-1 0,0 1-1,-1-1 1,1 1 0,0-1 0,-3-1 0,-3-16 182,0 14-238,6 4 177,4 0 848,-1 0-996,0 0 1,0 0-1,0 0 1,0 0-1,-1 0 0,1 1 1,0-1-1,0 1 0,0-1 1,0 1-1,3 1 1,8 21-13,3-18 18,0 1 1,-9-2-2,-1 0 1,0 0-1,10 9 0,14 11 129,188 126 98,-43-28 387,113 66-187,15-23 368,-57-73 506,-199-76-1051,31 6 239,139 21 0,-180-37-439,19 1 17,100-2 0,-146-5-46,-9 0-165,-1-6-3799,0-16 2920,0 22 994,0 0-1,0-1 1,0 1 0,0 0-1,0 0 1,0 0-1,0 0 1,0-1-1,0 1 1,0 0-1,0 0 1,0 0 0,0 0-1,0-1 1,0 1-1,0 0 1,0 0-1,0 0 1,0-1-1,0 1 1,0 0 0,0 0-1,0 0 1,0 0-1,0 0 1,0-1-1,-1 1 1,1 0-1,0 0 1,0 0-1,0 0 1,0 0 0,0 0-1,0-1 1,-1 1-1,1 0 1,0 0-1,0 0 1,0 0-1,0 0 1,-1 0 0,1 0-1,0 0 1,0 0-1,0 0 1,0 0-1,-1 0 1,1 0-1,0 0 1,0 0 0,0 0-1,0 0 1,-1 0-1,1 0 1,0 0-1,0 0 1,-2 0-37,1 0 0,0 0 1,0 0-1,0 0 0,0 0 1,0 0-1,-1 0 0,1-1 1,0 1-1,0 0 0,0-1 0,0 1 1,0-1-1,0 1 0,0-1 1,0 0-1,-1 0 0,1-2-20,0 1 0,0-1-1,0 1 1,0-1 0,1 1-1,-1-1 1,1 0 0,0 1 0,0-1-1,0-4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61 1448,'-27'-54'1563,"27"54"-1547,0 0 1,0 0-1,-1-1 1,1 1 0,0 0-1,0 0 1,0 0 0,0 0-1,0 0 1,0-1-1,0 1 1,0 0 0,0 0-1,0 0 1,0 0 0,0 0-1,0-1 1,0 1-1,0 0 1,-1 0 0,2 0-1,-1 0 1,0-1 0,0 1-1,0 0 1,0 0-1,0 0 1,0 0 0,0 0-1,0-1 1,0 1 0,0 0-1,0 0 1,0 0-1,0 0 1,0 0 0,0-1-1,1 1 1,-1 0-1,0 0 1,0 0 0,0 0-1,0 0 1,0 0 0,0 0-1,1 0 1,-1 0-1,0-1 1,0 1 0,0 0-1,0 0 1,1 0 0,-1 0-1,0 0 1,0 0-1,0 0 1,0 0 0,1 0-1,-1 0 1,0 0 0,0 0-1,0 0 1,0 0-1,1 1 1,0-2-5,0 1 1,0 0-1,0 0 0,0 1 0,0-1 1,0 0-1,0 0 0,0 0 0,0 1 1,0-1-1,0 0 0,0 1 0,-1-1 1,1 1-1,0-1 0,0 1 0,1 1 1,3 8 83,-5-9-85,0 0 1,1 1 0,-1-1 0,1 0-1,-1 0 1,1 0 0,0 1-1,-1-1 1,1 0 0,1 1-1,13 4 123,1 0-32,-13-4-82,0 0 1,-1 0-1,1 0 0,0 0 1,2 4-1,5 4 29,30 20 94,-13-12-113,35 26 40,28 23 118,-60-44-94,53 47-161,-26-20-95,15 17-858,10 19-1648,-70-71 2138,-8-1 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46 1140,'0'0'4,"0"-1"0,0 0-1,-1 1 1,1-1 0,0 1 0,0-1 0,0 1-1,0-1 1,-1 1 0,1-1 0,0 1 0,-1-1-1,1 1 1,0-1 0,-1 1 0,1 0 0,0-1-1,-1 1 1,1 0 0,-1-1 0,1 1-1,-1 0 1,1-1 0,-1 1 0,1 0 0,-1 0-1,1 0 1,-1-1 0,1 1 0,-1 0 0,1 0-1,-1 0 1,0 0 0,1 0 0,-1 0 0,0 0 5,1 0 1,-1 0 0,0 0 0,1 0-1,-1 0 1,1 0 0,-1 0 0,1 0 0,-1-1-1,1 1 1,-1 0 0,1 0 0,-1 0 0,1-1-1,-1 1 1,1 0 0,-1-1 0,1 1-1,0 0 1,-1-1 0,1 1 0,-1-1 0,1 1-1,0-1 1,0 1 0,-1 0 0,1-1 0,0 1-1,0-1 1,-1 1 0,1-1 0,0 0-1,0 1 1,0-1 0,0 0 0,0 1 9,0-1 1,0 1 0,-1-1-1,1 0 1,0 1 0,0-1-1,0 1 1,0-1 0,-1 1-1,1-1 1,0 1 0,0-1-1,-1 1 1,1 0 0,-1-1-1,1 1 1,0-1 0,-1 1-1,1 0 1,-1-1 0,1 1-1,-1 0 1,1-1 0,0 1-1,-1 0 1,0-1 0,-18-3 599,8 2 105,10 1-686,1 1-1,-1 0 1,0-1-1,1 1 1,-1 0 0,1-1-1,-1 1 1,0 0-1,1 0 1,-1 0 0,0 0-1,1 0 1,-1 0-1,0 0 1,1 0 0,-1 0-1,1 0 1,-1 0-1,0 0 1,1 0 0,-1 1-1,0-1 1,-5 6-3,-16 23 38,3 4-39,15-21 0,-3 6 25,-20 13-4,25-27-44,0 0 0,1 0 0,-1 0 1,0 6-1,-1-4-4,-15 24-25,13-22 24,-1 1-1,-5 12 1,-118 244-858,57-123-501,63-123 739,1 0 1,-11 38-1,14-42 208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107 170 156,'1'0'15,"-1"0"0,1 0 0,-1 0 0,1 0 0,-1 0 0,1 1 0,-1-1 0,1 0 0,-1 0 0,1 0 0,-1 1 0,1-1 0,-1 0 0,0 1 0,1-1 0,-1 0 0,0 1 0,1-1 0,0 1 0,-1 0 28,0-1 0,1 1 0,-1-1 1,1 1-1,-1-1 0,1 0 1,-1 1-1,1-1 0,0 1 1,-1-1-1,1 0 0,-1 0 0,1 1 1,0-1-1,-1 0 0,1 0 1,0 0-1,-1 1 0,1-1 0,0 0 1,0 0-27,0 0 0,1 0 0,-1 0 0,0 0 0,0 0-1,0 0 1,0 0 0,0 0 0,0 0 0,0 0 0,0-1 0,0 1 0,0 0 0,0-1 0,0 1 0,0-1 0,0 1 0,0-1 0,-1 1 0,1-1 0,0 0 0,0 1-1,0-1 1,-1 0 0,1 0 0,0 0 0,-1 1 0,1-1 0,0-2 0,4-4 33,-5 7-45,0-1-1,1 1 1,-1 0 0,0-1-1,0 1 1,1 0 0,-1 0-1,0-1 1,1 1 0,-1 0 0,0 0-1,1 0 1,-1 0 0,1-1-1,-1 1 1,0 0 0,1 0-1,-1 0 1,1 0 0,-1 0-1,0 0 1,1 0 0,0 0 0,-1 0-2,1 0 1,-1 0 0,1 0-1,-1 0 1,1 0 0,-1 0 0,1 0-1,0 0 1,-1 0 0,1-1-1,-1 1 1,1 0 0,-1 0-1,0 0 1,1-1 0,-1 1 0,1 0-1,-1-1 1,1 1 0,-1 0-1,0-1 1,1 0 0,39-45-102,-34 40 75,-3 4 26,-1 0 0,1 0 1,-1-1-1,0 1 0,0-1 0,3-4 0,15-18 59,-18 23-70,1-1 0,-1 1 0,1-1 0,-1 0 1,0 0-1,0 0 0,0 0 0,0 0 0,0-1 0,-1 1 0,0-1 0,1 1 0,-1-1 0,1-6 1,-2 9 12,-6 1-12,-17 0-17,22 0 25,1 0-1,-1 0 1,1 0-1,-1 0 1,1 0-1,0 0 1,-1 1-1,1-1 1,-1 0-1,1 0 1,-1 0-1,1 0 1,0 0-1,-1 1 1,1-1-1,0 0 0,-1 0 1,1 1-1,-1-1 1,1 0-1,0 1 1,0-1-1,-1 0 1,1 1-1,0-1 1,0 0-1,-1 1 1,1-1-1,0 1 1,-6 7 16,2-2-4,0-1 1,0 0-1,0 0 1,-7 5 0,-16 17-36,2 1 0,-24 34 0,47-59 17,-26 41 16,-23 48 1,44-77 37,1-1 0,0 0 0,1 1 0,1 0 0,1 0 0,0 1 0,0-1 0,1 18 1,1-22-60,1 17 31,0-27-19,0 0 1,0 0 0,0 0-1,0 0 1,0 1-1,1-1 1,-1 0 0,0 0-1,1 0 1,-1 0-1,1 0 1,0 0 0,-1 0-1,1 0 1,0 0-1,-1 0 1,3 1 0,41 22 232,-35-19-195,1 0 1,-1-1-1,1 0 0,0-1 1,0 0-1,0 0 0,1-1 1,18 1-1,94-1-353,-69-3 50,-42 1 216,-9 1 5,0-1-1,0 0 0,1 0 0,-1 0 1,0 0-1,0 0 0,1-1 0,-1 1 1,0-1-1,0 0 0,0 0 0,5-2 1,1-7-163,-9 9 168,1-1-1,0 1 1,0 0 0,-1 0-1,1 0 1,0 0-1,0 0 1,0 0-1,0 0 1,0 0 0,0 1-1,1-1 1,-1 0-1,0 1 1,0-1 0,1 0-1,-1 1 1,0 0-1,0-1 1,1 1-1,2-1 1,8 1-475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278 297 788,'0'-6'69,"0"-1"1,1 0-1,0 1 0,0-1 1,1 0-1,2-6 0,3-32 498,-6 17-599,-2 18 405,1 10-371,0 0 0,0 0 0,0 0 0,0 0 0,0-1 0,0 1 0,0 0 0,0 0 0,0 0 0,0 0-1,0 0 1,0-1 0,0 1 0,0 0 0,-1 0 0,1 0 0,0 0 0,0 0 0,0 0 0,0-1 0,0 1 0,-1 0 0,1 0 0,0 0 0,0 0 0,0 0 0,0 0 0,0 0 0,-1 0 0,1 0 0,0 0 0,0 0 0,0 0 0,0 0 0,-1 0 0,1 0 0,0 0 0,0 0 0,-20-4 106,16 0-71,0 1 7,-11 2 117,10 0-44,-25 0-36,29 1-85,-1 0 1,1 0-1,-1 0 1,1 1-1,0-1 1,-1 0-1,1 1 1,0-1-1,-1 1 1,1-1-1,0 1 1,0 0-1,-3 1 1,-13 25 58,0-14-80,-26 47-256,27-40 350,1 1 0,1 1 0,1 1 0,-15 35 1,24-46-152,0 0 0,1 1 1,0-1-1,-1 20 0,0 1 59,2-19 45,0 1 0,1 23 0,1-36-20,0-1 0,0 1 0,0-1 1,1 1-1,-1-1 0,0 0 1,1 1-1,-1-1 0,1 1 1,0-1-1,-1 0 0,1 0 1,0 1-1,0-1 0,0 0 0,0 0 1,0 0-1,0 0 0,0 0 1,0 0-1,0 0 0,1 0 1,-1 0-1,2 0 0,6 6-3,2 7-20,10-6 35,-20-7-11,0 0-1,1 0-1,-1-1 0,1 1 0,0 0 0,0-1 1,-1 1-1,1-1 0,0 0 0,0 1 0,-1-1 1,1 0-1,0 0 0,2 0 0,17-1 226,-14 2-181,-4-1-54,1 1-1,-1-1 0,0 0 1,1 0-1,-1 0 0,1 0 1,-1-1-1,1 1 0,-1-1 1,0 0-1,1 0 0,4-2 1,17-19-114,1 11 79,-5-10 33,-18 17 33,0 0 0,0 1 0,1-1 0,-1 1 0,1 0 0,7-5 0,-1 4 26,5-2-51,-11 2-33,0-1 0,0 1 0,-1-1 0,6-7 0,11-17-21,-9 16-1,0-1 0,-1 0 0,-1 0 0,9-20 0,-4 5 33,-1-1-1,-1 0 1,-2-1 0,-1-1 0,5-40 0,-8 42 135,-4 17-145,0 1 0,1-17 1,-3-58 342,0 87-474,-7 6-167,-17 18 371,23-24-38,1 0 0,-1 0 0,1 1 0,0-1-1,-1 0 1,1 1 0,0-1 0,-1 1 0,1-1 0,0 0 0,-1 1 0,1-1 0,0 1 0,0-1 0,-1 1 0,1-1 0,0 1-1,0-1 1,0 1 0,0-1 0,0 1 0,0-1 0,0 1 0,0-1 0,0 2 0,0 9 41,1-3-38,0-1 1,-1 1-1,0-1 1,-1 1-1,0-1 1,0 1-1,-2 7 1,-4-1 52,5-10-56,0 1-1,0-1 1,0 1-1,1-1 0,-1 1 1,1 0-1,0 0 0,1-1 1,-1 7-1,1 506 865,0-516-896,0 1-1,0-1 1,0 1 0,-1-1 0,1 0-1,0 1 1,-1-1 0,1 1-1,-1-1 1,1 0 0,-1 0 0,0 1-1,0-1 1,1 0 0,-1 0-1,0 0 1,0 0 0,0 0 0,-2 2-1,2-2 20,0 0-1,0 0 0,0-1 0,0 2 0,0-1 0,0 0 1,0 0-1,1 0 0,-1 0 0,0 0 0,1 1 0,-1-1 1,1 0-1,-1 0 0,1 1 0,0-1 0,0 0 1,-1 1-1,1 1 0,0-1 4,0-1 0,0 0 0,0 1 0,0-1-1,-1 0 1,1 1 0,-1-1 0,1 0 0,-1 1 0,1-1 0,-1 0 0,0 0 0,1 0 0,-1 0 0,0 0-1,0 0 1,0 0 0,0 0 0,0 0 0,0 0 0,-1 1 0,-5 5-20,5-5-7,-1 1 0,1 0 1,-1 0-1,1-1 1,-1 1-1,-5 3 1,5-4-9,-15 17-663,6-11 273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74 2388,'0'-1'20,"0"0"0,0 0 0,-1 0-1,1 0 1,0 0 0,-1 0 0,1 0-1,-1 0 1,1 0 0,-1 0 0,1 0-1,-1 0 1,0 1 0,0-1 0,1 0-1,-1 0 1,0 1 0,0-1 0,0 1-1,1-1 1,-1 1 0,0-1 0,0 1 0,0-1-1,0 1 1,-2-1 0,-2-1 110,4 1-47,0-1 0,1 1 0,-1 0 0,0 0 0,1 0 1,-1-1-1,1 1 0,-1 0 0,1-1 0,0 1 0,0 0 1,-1-1-1,1 1 0,0-1 0,0 1 0,0 0 1,1-1-1,-1 1 0,1-3 0,-1-1 345,0 3-134,0 1-247,0 1 0,-1 0 0,1-1 0,0 1 0,0-1 0,0 1-1,0-1 1,0 1 0,0-1 0,0 1 0,0 0 0,0-1 0,0 1 0,0-1 0,0 1 0,0-1 0,0 1-1,0-1 1,1 1 0,-1 0 0,0-1 0,0 1 0,0-1 0,1 1 0,-1 0 0,0-1 0,1 1 0,-1 0-1,0-1 1,1 1 0,-1 0 0,0 0 0,1-1 0,-1 1 0,0 0 0,1-1 0,31 1 231,-30 0-269,0 0 0,0 0 0,0 1 0,0-1 0,0 0 1,0 1-1,0-1 0,0 1 0,0-1 0,-1 1 0,1 0 0,2 1 0,19 24 153,2-14-21,5 11 6,-3-10-1,-3 8-81,-14-11-18,21 16 1,48 32 216,46 29-127,-81-57-1205,72 65-1,-112-91 859,-1-1-313,1 0-1,-1 1 1,-1-1-1,1 1 1,0 0-1,-1 0 1,0 0-1,3 8 0,-4-8-315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436 113 1616,'3'-9'190,"0"-1"0,-1 0 0,0 0 0,1-16 0,0-6 1450,-2 32-1611,-1-1-1,0 0 1,0 1 0,0-1 0,0 1 0,0-1-1,0 1 1,0-1 0,0 1 0,0-1 0,0 1-1,-1-1 1,1 1 0,0-1 0,0 1 0,0-1 0,-1 1-1,1-1 1,0 1 0,0-1 0,-1 1 0,1-1-1,-1 1 1,1 0 0,0-1 0,-1 1 0,1 0-1,-1-1 1,1 1 0,-1 0 0,1-1 0,-1 1-1,1 0 1,-1 0 0,1 0 0,-1 0 0,1-1 0,-1 1-1,1 0 1,-1 0 0,1 0 0,-1 0 0,1 0-1,-1 0 1,1 0 0,-1 0 0,1 1 0,-1-1-1,0 0 1,1 0 0,-1 0 0,1 1 0,0-1-1,-1 0 1,1 0 0,-1 1 0,1-1 0,-1 0 0,1 1-1,0-1 1,-1 0 0,1 1 0,-1-1 0,1 1-1,-1 0 1,-7 24-15,-7-14 28,7 10 2,-15-7-33,18-9 5,1 1 0,1-1-1,-5 9 1,-16 24 48,14-24-91,-10 21-1,-7 9-57,-34 42-260,-54 103 0,92-151-27,16-26 121,-1 0 1,-6 17-1,-4 8-335,14-30 292,0 0 0,1 0 0,-1 1 0,2-1 1,-1 1-1,1 0 0,0 0 0,0 0 1,0 10-1,2-12-165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2884,'0'-38'692,"0"35"-289,0 4-60,0 24-139,0-24-204,0 0 0,0 1 1,0-1-1,0 0 0,0 0 0,0 1 1,1-1-1,-1 0 0,0 0 0,1 1 1,-1-1-1,1 0 0,-1 0 0,2 2 1,8 2 49,1 1 24,-10-4-68,0-1 0,-1 1 0,1-1 0,-1 1-1,1-1 1,-1 1 0,0 0 0,1-1-1,-1 1 1,0-1 0,0 1 0,0 0-1,-1 2 1,1-1 5,0 0-1,0 0 0,0 0 1,1 0-1,-1 0 0,1-1 1,-1 1-1,3 4 0,3 5-17,-5-10-11,0 0 0,0-1-1,0 1 1,0 0 0,0 0-1,0 0 1,0 0-1,-1 1 1,1-1 0,-1 0-1,0 0 1,0 3-1,1-2-47,-1 0 0,0 0 0,1 0 0,-1 0 0,1-1 0,0 1 0,0 0 0,0 0 0,3 4-1,-2-3-109,0 0 1,-1 0-1,1 1 0,1 5 0,-1-1-130,2 22-992,-4-14 656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38 192 2224,'0'-129'722,"0"129"-721,0-1 0,0 0 0,1 0 1,-1 0-1,0 1 0,0-1 0,1 0 0,-1 1 0,1-1 0,-1 0 0,1 0 0,-1 1 0,1-1 0,-1 1 0,1-1 0,-1 0 0,1 1 1,0-1-1,-1 1 0,1 0 0,0-1 0,-1 1 0,1-1 0,0 1 0,0 0 0,0 0 0,-1-1 0,1 1 0,0 0 0,1 0 0,3-2 16,4-6 71,8-2-98,-8 3 25,-8 6-11,1 0 1,-1 0-1,1 0 1,-1 1-1,1-1 1,-1 0-1,1 0 1,-1 1-1,1-1 1,0 1-1,-1 0 1,1-1-1,2 1 1,-1-1-9,23-3-28,1 1 0,27 0 0,-53 3 31,-1 0-1,0 0 1,0 0-1,0 0 0,1 1 1,-1-1-1,0 0 1,0 0-1,1 0 1,-1 0-1,0 0 1,0 0-1,0 0 0,1 0 1,-1 0-1,0 0 1,0 1-1,0-1 1,0 0-1,1 0 0,-1 0 1,0 0-1,0 1 1,0-1-1,0 0 1,0 0-1,0 0 1,1 1-1,-1-1 0,0 0 1,0 0-1,0 0 1,0 1-1,0-1 1,0 0-1,0 0 1,0 1-1,3 14-91,-1 0 0,0 0 0,-1 1 0,-2 24-1,1-11 45,0-28 50,0 0 1,0 0 0,0 0-1,0 0 1,0 0 0,0 0-1,-1 0 1,1 1 0,0-1-1,-1-1 1,1 1 0,0 0-1,-1 0 1,1 0 0,-1 0-1,0 0 1,1 0 0,-1 0-1,0-1 1,1 1 0,-1 0-1,0-1 1,0 1 0,0 0-1,0-1 1,0 1 0,1-1-1,-1 1 1,0-1 0,-2 1-1,2-1-3,0 0 1,1 1-1,-1-1 0,0 1 0,0-1 1,0 1-1,0-1 0,0 1 0,1-1 0,-1 1 1,0 0-1,0-1 0,1 1 0,-1 0 1,0 0-1,1 0 0,-1-1 0,1 1 1,-1 0-1,1 0 0,0 0 0,-1 0 0,1 0 1,0 0-1,0 0 0,-1 0 0,1 0 1,0 0-1,0 0 0,0 1 0,1 5-33,-1-6 23,0 1-1,0-1 1,0 1 0,0-1-1,0 1 1,0-1 0,0 1-1,0-1 1,-1 1 0,1-1-1,-1 1 1,1-1 0,-1 1-1,1-1 1,-2 2 0,-5 5-52,5-7 59,1 0 1,0 0-1,0 0 0,0 0 0,0 0 0,0 1 1,0-1-1,0 0 0,1 1 0,-1-1 0,0 0 1,1 1-1,-1-1 0,1 1 0,-1-1 1,1 1-1,0-1 0,0 1 0,-1-1 0,1 1 1,1 1-1,-1-2 4,-1 0 1,1 0 0,0 0-1,0 0 1,0 0-1,0 0 1,-1 0 0,1 0-1,0 0 1,-1 0-1,1-1 1,-1 1 0,1 0-1,-1 0 1,0 0-1,1-1 1,-2 2 0,2-1 5,-1-1 0,0 1 1,1 0-1,-1 0 0,0 0 1,1-1-1,-1 1 1,1 0-1,0 0 0,-1 0 1,1 0-1,0 0 0,-1 0 1,1 0-1,0 0 0,0 0 1,0 1-1,0 1 6,-1-3-5,1 1 0,0-1 0,0 1 1,0-1-1,0 1 0,0-1 0,0 1 0,0-1 0,0 1 1,0-1-1,0 1 0,0-1 0,0 1 0,0-1 0,0 0 1,0 1-1,0-1 0,0 1 0,1-1 0,-1 1 0,0-1 1,0 1-1,0-1 0,1 0 0,-1 1 0,0-1 0,1 0 1,-1 1-1,0-1 0,1 0 0,-1 1 0,0-1 0,1 0 1,-1 0-1,1 1 0,102 8 315,-86-8-228,-1 0 0,0 1 0,1 1 0,-1 1 0,0 0 0,0 1 0,18 9 0,-30-12-90,-1 0-1,0 0 1,0 1 0,0-1 0,0 1 0,0 0 0,0-1 0,0 1 0,-1 1 0,0-1 0,0 0 0,0 0 0,0 1-1,3 6 1,-3-2 63,0-1 0,0 1 0,-1 0 0,0 0 0,0 0 0,-1 10-1,0-17-58,0 0-1,0 0 1,0 1-1,-1-1 0,1 0 1,0 0-1,-1 0 1,1 0-1,-1 0 1,1 0-1,-1 0 0,0 0 1,1 0-1,-1-1 1,0 1-1,1 0 1,-1 0-1,0 0 0,0-1 1,0 1-1,0 0 1,0-1-1,0 1 1,0-1-1,-2 1 0,-5 5 42,-3 9 19,-7-6-54,15-8 0,-1 1 0,0 0 0,1 0 0,-1 0 0,1 0 0,-6 5 0,7-4 7,-1 0 0,0-1 1,0 1-1,0-1 1,0 0-1,-1 0 0,1 0 1,-1 0-1,1 0 1,-1-1-1,1 0 0,-1 1 1,-6 0-1,-16 6 155,-8 2-589,-2-1 0,1-1 0,-1-3 0,0 0 1,0-2-1,-38-3 0,49 0-439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499 312 1308,'-4'-3'-29,"-16"0"59,20 3-30,0 0 0,0 0 1,-1 0-1,1 0 0,0 0 1,0 0-1,-1 0 0,1 0 1,0 0-1,0-1 0,0 1 1,-1 0-1,1 0 0,0 0 0,0 0 1,0 0-1,-1 0 0,1 0 1,0-1-1,0 1 0,0 0 1,0 0-1,-1 0 0,1 0 1,0-1-1,0 1 0,0 0 1,0 0-1,0 0 0,0-1 0,0 1 1,0 0-1,-1 0 0,1 0 1,0-1-1,0 1 0,0 0 1,0 0-1,0-1 0,0 1 1,0 0-1,0 0 0,0 0 0,1-1 1,-1 1-1,0 0 0,0-1 1,0-5 1009,0-10-965,0 12 16,0-2-50,0-44-103,0 49 91,0 1 0,0 0 1,0-1-1,0 1 0,0 0 0,0-1 1,0 1-1,0 0 0,0-1 1,0 1-1,0 0 0,0-1 0,0 1 1,-1 0-1,1-1 0,0 1 0,0 0 1,0 0-1,-1-1 0,1 1 0,0 0 1,0 0-1,-1-1 0,1 1 1,0 0-1,0 0 0,-1 0 0,1-1 1,-1 1-1,-29-24-5,25 21 13,0 0 0,0 0 1,-1 0-1,1 0 0,-1 1 1,1 0-1,-12-2 0,4 1 27,0 1 0,-1 1-1,-14 0 1,18 0-36,7 1-1,0 0 1,0 0-1,0 0 1,0 0-1,1 0 1,-1 0-1,0 1 1,0-1-1,0 1 1,1 0-1,-1 0 0,-3 1 1,-20 21-19,15-18 13,-4 3-20,9-1-12,0 0 1,-8 13-1,-11 13-61,10-13 135,1-1 1,0 2 0,2 0 0,0 0 0,-11 30 0,7-7-91,-19 82 1,27-76 89,2 1 1,2 0 0,4 54-1,0-81-42,0-19-1,-1 0-1,2-1 0,-1 1 1,1 0-1,-1-1 0,1 1 1,0 0-1,2 4 1,24 33 35,-20-25-55,1 4-36,0-13 60,0 0 0,0-1 0,1 1 0,9 5 0,0 0 47,-10-7-39,1 0 0,0 0-1,1-1 1,-1-1 0,1 0 0,0 0 0,0-1 0,0 0 0,15 2-1,7-1-65,56-1 0,-74-3 37,-10 0 22,-1-1 1,0 1-1,0-1 1,1 1-1,-1-1 1,0 0-1,0 0 1,1 0-1,-1-1 1,0 1-1,0-1 1,-1 1-1,1-1 1,0 0-1,3-4 1,12-7 0,-1 7 37,2-2 39,-14 4-50,-1 0 1,-1 1-1,8-10 1,0 0 8,54-53-86,-48 44 22,-1-2 0,-1 0 0,0-1 1,-2-1-1,-2 0 0,0 0 0,-1-1 0,-2 0 1,0-1-1,3-34 0,0-29-52,-4-168 1,-7 211 17,0 48 66,1-4 1,-1 0 0,-1-1-1,1 1 1,0-1 0,-1 1 0,0 0-1,-3-8 1,-20-28-62,13 4 42,-9 4-39,11 5 93,-10 6 45,16 17-46,0 0 1,0 0 0,0 1-1,0 0 1,-1-1-1,-3-2 1,5 5-40,0 0 0,0 0 0,0 0 0,0 0 0,0 0 0,-1 0 0,1 1 0,0-1 0,0 1 0,0-1 0,-1 1 1,1 0-1,0 0 0,0 0 0,-3 1 0,-3-1-45,7 0 49,1 0 0,0 0 1,-1 0-1,1 0 0,-1 0 0,1 0 0,0 0 0,-1 0 0,1 0 1,-1 0-1,1 0 0,0 0 0,-1 0 0,1 1 0,0-1 1,-1 0-1,1 0 0,0 0 0,-1 1 0,1-1 0,0 0 0,-1 0 1,1 1-1,0-1 0,0 0 0,0 1 0,-1-1 0,1 0 0,0 1 1,0-1-1,0 0 0,-1 1 0,1-1 0,0 1 0,0 0 0,-17 66 107,10-45-53,1 0 0,1 1 0,2 0 0,-2 30 0,4 97-115,2-73-127,-1-67 168,0 0 1,1 1-1,4 18 1,15 32 39,-18-51-1,0 1 1,-1-1-1,-1 19 1,0-20 13,0 1 0,1 0 0,0-1 0,3 15 0,20 34 40,-14-2-24,9-4 10,-11-6-25,7-3 131,-8-1-7,7-3-89,-10-22-46,0 0 0,-2 1 0,2 33 0,-4 90 170,0-139-201,0 1 0,0-1 0,-1 0 0,1 0 0,-1 1 0,1-1 0,-1 0 1,0 0-1,0 0 0,0 0 0,0 0 0,0 0 0,0 0 0,-1 0 0,1 0 1,0 0-1,-4 2 0,-5 8 8,-1 11 66,-12 2-104,10 0 18,6-18-49,0 0-1,-14 10 0,-17 15-701,7-2-297,29-18 662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1792,'2'-7'114,"0"0"1,0 0-1,1 0 0,0 0 1,0 1-1,1-1 0,0 1 1,0 0-1,1 0 0,-1 0 1,10-8-1,-4 5-44,0 0 0,1 1-1,1 0 1,-1 0 0,18-7-1,-23 12-122,1 1 0,0 0 0,0 1 0,1 0-1,-1 0 1,0 0 0,0 1 0,0 0 0,9 1-1,5-1-206,-20 0 248,0 1 0,-1-1 0,1 0 0,0 1-1,0-1 1,0 1 0,-1-1 0,1 0 0,0 1-1,-1 0 1,1-1 0,0 1 0,-1-1 0,1 1 0,-1 0-1,1-1 1,-1 1 0,1 0 0,-1 0 0,0-1 0,1 1-1,-1 0 1,0 0 0,1 0 0,-1 0 0,0-1-1,0 1 1,0 2 0,1 0-17,-1-3 27,0 1-1,0-1 1,0 0 0,0 0-1,0 0 1,0 1-1,1-1 1,-1 0 0,0 0-1,0 0 1,0 1-1,0-1 1,0 0 0,0 0-1,1 0 1,-1 1-1,0-1 1,0 0-1,0 0 1,0 0 0,1 0-1,-1 0 1,0 0-1,0 1 1,0-1 0,1 0-1,-1 0 1,0 0-1,0 0 1,1 0 0,-1 0-1,0 0 1,0 0 0,1 0 1,-1 0-1,0 0 1,0 0 0,0 0-1,0 0 1,1 0-1,-1 0 1,0 0-1,0 1 1,0-1-1,0 0 1,1 0 0,-1 0-1,0 0 1,0 0-1,0 0 1,0 0-1,0 1 1,0-1-1,0 0 1,1 0 0,-1 0-1,0 0 1,0 0-1,0 1 1,0-1-1,0 0 1,0 0-1,0 0 1,0 0 0,0 1-1,0-1 1,0 0-1,0 0 1,0 0-1,0 1 1,0-1-1,0 0 1,0 0 0,1 35 86,-1-30-111,1-2 18,-1 0 1,0 0-1,1 0 1,-1 0 0,-1 0-1,1 0 1,0 0-1,-1 0 1,1-1-1,-1 1 1,0 0 0,-2 5-1,-5 1 15,7-8-6,-1 0-1,1 1 0,0-1 1,0 0-1,0 1 0,0-1 1,0 1-1,0-1 0,0 1 1,0-1-1,0 1 0,1 0 1,-1-1-1,1 1 0,0 0 1,-1 0-1,1-1 0,0 4 1,0-4 0,0 1 1,-1 0-1,1-1 1,0 1-1,-1 0 1,1-1 0,-1 1-1,0-1 1,1 1-1,-1-1 1,0 1 0,0-1-1,0 1 1,0-1-1,0 0 1,0 0 0,0 1-1,0-1 1,-1 0-1,1 0 1,0 0-1,-3 1 1,-6 6 0,-1 13-20,-9 0-64,10-2 48,-11-1 41,13-3-132,-14 10-14,20-23 94,1-1 67,-1-1-1,1 1 0,0 0 1,0 0-1,0 0 0,0 0 1,0 0-1,0 0 0,1 0 1,-1 0-1,0 0 0,0 0 1,1 0-1,-1 1 0,1-1 1,-1 2-1,6-3 88,19 0-21,-24 0-87,1 0 0,-1 0 0,0 0 0,1 0 0,-1 0 0,1 0 0,-1 0 0,1 0 0,-1 0 0,1-1 0,-1 1 0,0 0 0,1 0 0,-1 0 0,1 0 0,-1-1 0,0 1 0,1 0-1,-1 0 1,0-1 0,1 1 0,-1 0 0,0-1 0,1 0 0,2-2-7,0 1 0,0-1 0,1 1 0,-1-1 0,5-1 0,-1 2 13,1 0 0,-1 1 0,0 0-1,1 0 1,-1 1 0,1 0 0,10 1 0,6 0 14,18-1-31,-41 0 9,0 0 1,0 1 0,0-1-1,0 0 1,0 0 0,0 1-1,0-1 1,0 1 0,0-1-1,0 1 1,0-1-1,0 1 1,0 0 0,0-1-1,-1 1 1,1 0 0,0 0-1,-1-1 1,1 1 0,0 0-1,-1 0 1,1 0 0,-1 0-1,1 2 1,3 3-11,14 16 21,-15-17 2,0 0-20,0 1 0,0 0 1,-1 1-1,0-1 0,0 0 1,0 1-1,-1-1 1,1 7-1,1 56-92,-3-63 99,-1-5 2,1 1 1,0-1 0,0 0 0,-1 1-1,1-1 1,0 0 0,-1 0 0,1 1-1,-1-1 1,0 0 0,1 0-1,-1 0 1,0 0 0,0 0 0,0 0-1,1 0 1,-1 0 0,0 0 0,-1 0-1,1 0 1,0 0 0,0-1 0,0 1-1,0-1 1,0 1 0,-2 0 0,-6 4-5,-4 10-50,-11 0 86,-1-1-1,-31 12 1,38-17-183,-1-2 0,0 0 0,0-1 0,-1 0 0,0-2 0,0-1 0,0 0 0,-24 0 0,35-3-351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139 828 1504,'0'0'322,"0"-4"-263,0-43 20,0 47-87,0-1 1,0 1 0,0-1 0,0 1 0,0-1 0,1 1 0,-1-1 0,0 1 0,0-1 0,0 1 0,0-1 0,1 1 0,-1-1 0,0 1 0,0-1 0,1 1 0,-1-1 0,0 1 0,1-1 0,1-1-10,0-1 4,0 0-1,0 1 0,-1-1 1,1 0-1,-1 0 0,0 0 1,1 0-1,-1 0 0,-1 0 1,1 0-1,0 0 0,-1 0 1,1-4-1,-1-3 8,-1 7 25,1-1 0,0 1 0,0-1 0,1 1 0,-1-1 0,1 0 0,1-5 0,4-3 30,-4 8-45,-1 1 0,1 0 0,-1-1 0,0 1 0,0-1-1,0 1 1,0-1 0,-1 1 0,1-7 0,-1-178 107,0 184-106,0 1-1,-1-1 0,1 1 1,-1 0-1,0-1 1,0 1-1,0 0 1,0-1-1,0 1 1,-1 0-1,0 0 0,1 0 1,-1 0-1,-4-4 1,4 4-4,-1 1 0,1-1 1,1 0-1,-1 0 0,0 0 1,1 0-1,-1 0 0,1 0 1,0-1-1,0 1 1,0 0-1,1-1 0,-1 1 1,1-6-1,-1 4-9,1 0 0,0 1 0,-1-1 0,0 1 0,0-1 0,-1 1 0,1-1 0,-1 1 0,0 0 0,-3-6 0,-5-8-19,1-19 50,-8 1 61,8 1 45,-8 3-31,9 2-62,-16-17 303,1 12-136,20 30-346,1 5 93,1 6 55,1 31 151,-1-16-84,0-5-39,0-1-1,1 1 1,1-1 0,1 1 0,3 16 0,16 22 24,-19-43-54,0 0 1,-1-1-1,0 1 1,-1 12-1,-1-10-10,2-1 1,0 1-1,2 12 0,20 53-140,0 0 41,8 59 31,52 197 180,0-34-21,-47-166-15,0 11 103,20 66 17,-56-211-186,9 25-135,-9-24 204,0 0 0,1 0 0,-1 0 0,0 0 0,1 0 0,0 0 0,-1 0 0,1 0-1,-1 0 1,1 0 0,0 0 0,0 0 0,0-1 0,-1 1 0,1 0 0,0-1 0,0 1 0,1 0 0,-1-1 275,4-37 61,-2 10-469,8-373-1937,-11 392 1960,0 0 0,0 0 0,-1 1 0,-3-15 1,-17-30-161,19 45 178,1 0 0,0 1 0,1-1 1,-1-13-1,2 14 12,-2-1 0,1 1 0,0 0 0,-1-1 0,-1 1 0,-1-7 0,-19-35-15,12 3 142,-5 7 6,9 8 3,3 23-126,0 0-1,0 0 0,0 1 0,-1-1 0,0 1 1,-5-7-1,3 4-132,6 9 128,0 0-1,0-1 1,-1 1 0,1 0-1,0-1 1,0 1 0,0 0-1,-1-1 1,1 1 0,0 0-1,0-1 1,-1 1-1,1 0 1,0-1 0,-1 1-1,1 0 1,0 0 0,-1 0-1,1-1 1,-1 1 0,1 0-1,0 0 1,-1 0 0,1 0-1,0 0 1,-1 0 0,1-1-1,-1 1 1,0 0 0,2 0 2,0 0 1,0 0 0,-1 0-1,1 0 1,0 0 0,0 0 0,0 0-1,-1 0 1,1 0 0,0 1-1,0-1 1,-1 0 0,1 0 0,0 1-1,-1-1 1,1 0 0,0 1-1,-1-1 1,1 1 0,0-1 0,-1 1-1,1-1 1,-1 1 0,1-1-1,-1 1 1,1 0 0,-1-1 0,1 1-1,-1-1 1,0 1 0,1 0-1,-1 0 1,0-1 0,0 1 0,1 0-1,-1 0 1,0-1 0,0 1-1,0 0 1,0 0 0,0 1 0,0-2-2,0 0 0,0 0 1,0 0-1,0 0 0,0 0 0,0 0 1,0 1-1,0-1 0,0 0 1,-1 0-1,1 0 0,0 0 1,0 0-1,0 0 0,1 0 1,-1 1-1,0-1 0,0 0 1,0 0-1,0 0 0,0 0 1,0 0-1,0 0 0,0 0 0,0 1 1,0-1-1,0 0 0,0 0 1,0 0-1,0 0 0,0 0 1,0 0-1,1 0 0,-1 0 1,0 0-1,0 0 0,0 0 1,0 0-1,0 1 0,0-1 1,0 0-1,0 0 0,1 0 0,-1 0 1,0 0-1,0 0 0,0 0 1,0 0-1,0 0 0,0 0 1,0 0-1,1 0 0,-1 0 1,0 0-1,0 0 0,0-1 1,99 1-873,-99 1 873,1-1 0,-1 0 0,1 0 0,0-1 1,-1 1-1,1 0 0,-1 0 0,1 0 1,-1 0-1,1 0 0,-1 0 0,1-1 0,-1 1 1,1 0-1,-1 0 0,0-1 0,1 1 1,-1 0-1,1-1 0,-1 1 0,0-1 0,1 1 1,-1 0-1,1-1 0,12-23 77,-1 14-6,-1-9-34,9-13-6,-14 21-75,-1 0 1,7-21 0,-8 20 62,0 1-1,11-21 1,-12 28 82,0-1 1,0 1 0,0 0-1,0 0 1,7-6 0,-8 9-12,-1 0-1,1-1 1,0 1 0,0 0 0,0 0-1,0 0 1,0 0 0,1 0 0,-1 1-1,0-1 1,0 1 0,0 0 0,1-1-1,2 1 1,-5 0-83,1 0 1,-1 0-1,0 0 0,0 0 0,0 0 1,1 0-1,-1 1 0,0-1 0,0 0 1,0 0-1,0 0 0,1 0 0,-1 0 1,0 0-1,0 0 0,0 1 0,0-1 1,1 0-1,-1 0 0,0 0 0,0 0 1,0 1-1,0-1 0,0 0 0,0 0 1,0 0-1,0 1 0,0-1 0,0 0 1,0 0-1,0 0 0,0 1 0,0-1 1,0 0-1,0 0 0,0 1 0,13 36 257,8 24 180,8 40-775,-25-84-401,-1 0 0,0 1-1,-1-1 1,-1 35-1,-1-44 277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1760,'-14'-3'-116,"6"-1"-4,-3 1-24,2 0-64,9-2 36,0 2-52,0 1-72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29 765 1424,'-28'0'1482,"28"-4"-1396,0-12 86,0 12 284,5 4-528,134 0 155,-138 0-88,0 0 1,0 0-1,0 0 0,0 0 1,-1 1-1,1-1 0,0 0 1,0 1-1,0-1 0,0 1 1,0-1-1,-1 1 0,1-1 1,0 1-1,0-1 0,-1 1 1,1 0-1,-1 0 0,1-1 1,0 1-1,-1 0 0,1 0 1,-1 0-1,1-1 0,-1 1 1,0 0-1,1 0 0,-1 0 0,0 0 1,0 0-1,0 1 0,4 7-54,8 1-157,-10-7 174,-1-2 16,0 1 0,0 0 0,0 0 0,0 0 0,0 0-1,0 0 1,-1 0 0,1 0 0,-1 0 0,1 0 0,-1 0-1,0 5 1,5 132-163,-5-119 90,0-17 95,-1-1 0,1 1 0,0 0 0,-1 0 0,0 0 0,1-1 0,-1 1 0,0 0 0,0-1 0,-1 1 0,1-1 0,-1 1 0,-2 2 0,2-2 2,1-1 0,-1 0-1,1 1 1,0-1-1,-1 1 1,1-1 0,0 1-1,0 0 1,1-1-1,-1 1 1,0 0 0,1-1-1,0 6 1,0 2 1,0-7-6,1-1 0,-1 1-1,0 0 1,0-1-1,0 1 1,0 0-1,-1-1 1,1 1-1,-1 0 1,0-1-1,0 1 1,-1 3 0,-8 4-24,9-9 31,0 0 1,-1 0-1,1 0 1,0 0 0,0 0-1,0 0 1,0 1-1,0-1 1,0 0 0,1 1-1,-1-1 1,0 0 0,1 1-1,-1-1 1,1 1-1,-1-1 1,1 1 0,0-1-1,0 1 1,-1 1 0,2 3-28,-1-4 23,0-1 0,0 0 0,0 1 0,0-1 0,0 1 0,0-1 0,0 0 0,0 1-1,0-1 1,-1 0 0,1 1 0,0-1 0,-1 0 0,-1 3 0,-13 12-196,15-16 200,0-2-2,0 0 1,0 0 0,0-1-1,1 1 1,-1 0 0,0 0-1,1 0 1,0 0 0,-1-1-1,1 1 1,1-2 0,21-11 83,-22 14-74,0-1-1,0 0 1,0 0-1,0 0 0,-1 0 1,1 0-1,0-3 1,3-10 24,15-16 22,-9 1 36,12 1-90,-15 21-7,0-1 0,7-12 0,8-18-67,-2-2 1,-2 0-1,25-84 1,-34 100 240,-7 18-142,0 1-1,0 0 1,1-11-1,-3 69 34,0-52-60,0 1 0,0-1 0,0 1 0,0-1 0,0 1 0,0 0 0,0-1 1,0 1-1,0-1 0,-1 1 0,1-1 0,0 1 0,0-1 0,-1 1 0,1-1 1,0 1-1,-1-1 0,1 1 0,-1-1 0,0 1 0,-2 3-9,1-2 16,0 1 1,0-1-1,0 1 0,0-1 1,1 1-1,-1 0 0,1 0 1,-1 0-1,1 0 0,0 0 1,0 0-1,1 0 0,-1 0 1,0 6-1,1 115 254,0-123-257,0 0 0,0 0 1,0 0-1,0 0 1,0 0-1,1 0 1,-1 0-1,0 0 0,1-1 1,-1 1-1,0 0 1,1 0-1,-1 0 1,1 0-1,-1-1 1,1 1-1,-1 0 0,1-1 1,0 1-1,-1 0 1,1-1-1,0 1 1,0-1-1,-1 1 0,1-1 1,2 2-1,-3-2-6,1 0 0,0 1 1,0-1-1,-1 0 0,1 1 0,0-1 0,-1 1 0,1-1 0,-1 1 0,1 0 0,0-1 0,-1 1 0,1-1 0,-1 1 1,0 0-1,1 0 0,-1-1 0,0 1 0,1 0 0,-1 0 0,0-1 0,0 1 0,1 0 0,-1 0 0,0 0 0,0 1 1,0-1 6,0-1 0,0 1 0,0 0 0,1 0 0,-1-1 1,0 1-1,1 0 0,-1 0 0,0-1 0,1 1 0,-1 0 1,1-1-1,-1 1 0,1 0 0,-1-1 0,1 1 1,0-1-1,-1 1 0,1-1 0,0 1 0,-1-1 0,1 1 1,0-1-1,-1 0 0,1 0 0,1 1 0,3 1 1,-5-2-2,0 1-1,0-1 1,1 0 0,-1 0-1,0 0 1,0 0 0,0 1-1,1-1 1,-1 0 0,0 0-1,0 1 1,0-1 0,0 0-1,1 0 1,-1 1 0,0-1-1,0 0 1,0 1 0,0-1-1,0 0 1,0 0-1,0 1 1,0 0 0,0-1-3,0 0 0,0 0 1,0 0-1,0 1 0,0-1 0,0 0 1,0 0-1,0 0 0,1 1 0,-1-1 1,0 0-1,0 0 0,0 0 0,0 0 1,0 1-1,0-1 0,0 0 0,0 0 0,1 0 1,-1 0-1,0 0 0,0 1 0,0-1 1,0 0-1,1 0 0,-1 0 0,0 0 1,0 0-1,0 0 0,1 0 0,-1 0 1,0 0-1,0 0 0,0 0 0,1 0 1,-1 0-1,21 3-64,36-2 1,-46-1 60,-10 0 2,1-1 0,-1 1 0,1 0 0,-1-1 0,0 1 0,1 0 0,-1-1 0,0 0 0,1 1 0,-1-1 0,0 0 0,0 0 0,0 1 0,0-1 0,1 0 0,-1 0 0,0 0 0,-1 0 0,1-1 0,0 1 0,0 0 0,0 0 0,-1 0 0,2-2 0,4-6-20,11-2-4,0-9-18,2 9-31,11-39-98,-18 31 179,0-1 0,-1 0 0,-1 0 0,-1-1 0,-1 0 1,-1-1-1,5-24 0,-10 33-41,0 0 1,-1 0 0,0 0-1,-2-17 1,0 3 204,-3 25-162,-18 2 23,21 0-25,-1 0 0,1 0-1,0 0 1,0 0 0,-1 0 0,1 1 0,0-1 0,-1 0 0,1 1 0,0-1 0,0 1-1,0-1 1,-2 2 0,-5 18-29,-7-10-6,8 10-17,-8-8-12,11-5 78,1 0 0,0 0 0,0 0 1,1 1-1,-1-1 0,2 1 0,-1-1 0,0 14 0,-2 72-5,3-85 5,1-7-17,0 1 0,-1-1 0,1 1-1,0 0 1,0-1 0,0 1 0,0-1-1,1 1 1,-1 0 0,0-1 0,1 1-1,-1-1 1,1 1 0,-1-1 0,1 1-1,0-1 1,-1 1 0,1-1 0,2 2 0,26 15-17,-16-1-104,-7-12 101,0-1-1,0 0 0,0-1 1,1 1-1,10 3 0,1 0 123,21 5-1,-9-6-118,0-2-1,1-1 1,-1-1-1,36-3 1,-17 0-60,-46 1 80,1 0 1,0 0-1,-1-1 0,1 0 1,-1 0-1,1 0 0,-1 0 1,0 0-1,1-1 0,-1 1 1,0-1-1,0 0 0,3-2 1,9-5 29,13-1 33,-2-7 19,-3 7-103,-3-11-5,0 10 70,-12 2-89,0-1-1,10-17 1,-6 9-35,-9 14 73,-1-1 0,1 1 0,-1-1 0,0 0 0,0 0 0,0 0 0,-1 0 1,2-8-1,-1-1 32,-1-26-1,-1 29-3,0 11-27,0-1 1,0 1 0,0 0-1,0-1 1,0 1 0,0-1-1,0 1 1,-1-1 0,1 1-1,0 0 1,0-1 0,0 1-1,0-1 1,0 1 0,-1 0-1,1-1 1,0 1 0,0 0-1,-1-1 1,1 1 0,0 0-1,-1-1 1,1 1 0,0 0-1,-1 0 1,1-1 0,0 1-1,-1 0 1,1 0 0,-1-1-1,-37-14-27,29 13 44,-1 0-1,1 1 1,0 0-1,0 0 1,-14 2 0,11-1 21,10 0-28,1 0 0,-1 0-1,0 0 1,0 1 0,1-1 0,-1 1 0,0-1 0,0 1-1,1 0 1,-1 0 0,1 0 0,-1-1 0,1 1 0,-1 1-1,1-1 1,0 0 0,-1 0 0,1 0 0,-2 3 0,-6 5 45,-12 1 94,-1 12 28,2-10-126,9 3-7,1 1 0,-15 30 0,23-43-43,-4 9-29,1 1 1,1-1-1,0 1 1,0 0-1,1 0 1,-1 17-1,0 80-150,4-91 188,0-19-14,0 0 1,0 1-1,0-1 1,0 1 0,0-1-1,0 1 1,0-1-1,0 1 1,0-1-1,0 1 1,0-1 0,1 1-1,-1-1 1,0 0-1,0 1 1,0-1-1,1 1 1,-1-1 0,0 0-1,0 1 1,1-1-1,-1 0 1,0 1 0,1-1-1,-1 0 1,1 1-1,-1-1 1,0 0-1,1 0 1,0 1 0,27 6 21,-13-2 120,-14-5-128,0 1-1,0-1 0,1 1 1,-1-1-1,0 0 0,0 0 1,1 0-1,-1 0 0,0 0 0,2 0 1,15 0 69,-13 0-89,20 2-42,-23-2 42,-1 0-1,1-1 1,0 1 0,0 0 0,0-1 0,-1 1 0,1-1 0,0 1-1,-1-1 1,1 0 0,0 0 0,-1 0 0,3-1 0,19-26-99,0 13 182,-18 9-56,-1 1-1,0-1 1,3-7 0,18-24 19,-9 18-47,-2-1 0,0-1 0,-1 0 1,-1 0-1,-1-1 0,-1-1 0,-1 0 0,-1 0 0,-1-1 0,-1 0 1,-1 0-1,-1 0 0,1-42 0,-5-114 198,0 175-170,0-1 1,0 1-1,0 0 1,-1-1 0,0 1-1,-3-9 1,-19-31 79,22 40-68,-1-1 0,1 1 0,0-1 0,1 1 1,0-1-1,0-7 0,0 7 35,0 0-1,0 0 1,-1 0-1,0 0 1,-3-11 0,-17-26 440,12 3 138,-6 6 9,9 6-60,1 13-268,4 12-241,0-1 0,-1 0 0,1 1 0,1-1-1,-1 0 1,0-4 0,1 8-76,0-1 1,0 1-1,0-1 0,0 1 1,0-1-1,0 0 0,0 1 1,0-1-1,0 1 0,0-1 0,0 1 1,0-1-1,0 1 0,0-1 1,-1 1-1,1 0 0,0-1 1,0 1-1,-1-1 0,1 1 1,0-1-1,-1 1 0,1 0 1,0-1-1,-1 1 0,1 0 1,-1-1-1,1 1 0,0 0 1,-1-1-1,1 1 0,-1 0 0,1 0 1,-1 0-1,1 0 0,-1-1 1,1 1-1,-1 0 0,0 0 1,1 142 459,0-133-444,0 1 0,1-1 0,2 11 0,12 30 80,-8 3-63,6 2-10,-5 2 6,-3-37-30,14 29 1,-4-10-44,56 151-1379,-57-156 279,1-1 0,2 0 0,1-1 0,29 39-1,-33-53 604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0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54 200 2084,'-5'0'120,"-15"0"-61,15 0 68,1 0-28,-12 0-119,12 0 177,4 3 35,0 7 31,0-8 39,9-2-78,44 0 32,85 0 74,-130 1-289,0-2 0,0 1 0,-1-1 0,10-2 0,32-14-15,-41 15-17,0 1 0,1 0 1,16 0-1,-16 1 13,-1 0 0,1 0 0,-1-1 0,11-3 0,35-15 131,5 10 123,2-9 168,4 10-52,77-28 3,327-49 563,-440 81-810,-27 4-65,-1-2-479,-9 0-2458,-20 2 1752,21-1 238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1952,'7'-11'-282,"-6"11"283,-1-1 1,1 0 0,0 1 0,-1-1 0,1 0 0,-1 0 0,1 1 0,-1-1 0,0 0-1,1 0 1,-1 0 0,0 0 0,1 0 0,-1 0 0,0 1 0,0-1 0,0 0 0,0 0 0,0-2-1,0 2 15,0 1-1,1-1 0,-1 0 0,0 0 0,0 0 0,0 0 0,1 0 0,-1 0 1,0 1-1,1-1 0,-1 0 0,1 0 0,-1 1 0,1-1 0,0 0 0,-1 1 1,1-1-1,-1 0 0,1 1 0,0-1 0,0 1 0,-1-1 0,1 1 0,0-1 1,0 1-1,0 0 0,0-1 0,-1 1 0,3 0 0,3-3 20,1 0-12,0-1-1,0 2 1,1-1-1,0 1 1,10-2-1,16-5 27,-23 6-59,1-1 1,0 1-1,0 1 0,0 0 0,0 0 0,0 2 0,22 0 1,-26 0 88,-6 0-84,-1 1 0,1-1 0,-1 0 0,1 1 0,-1 0 0,0-1 1,1 1-1,-1 0 0,1 0 0,-1 0 0,0-1 0,0 1 0,0 1 0,1-1 0,-1 0 0,0 0 0,1 3 1,3 1-2,5-1-70,-10-4 68,0 0 0,0 0 0,1 0-1,-1 0 1,0 0 0,1 0 0,-1 0 0,0 0 0,0 0-1,1 0 1,-1 0 0,0 0 0,1 1 0,-1-1-1,0 0 1,0 0 0,1 0 0,-1 0 0,0 1 0,0-1-1,0 0 1,1 0 0,-1 0 0,0 1 0,0-1 0,0 0-1,0 0 1,0 1 0,1-1 0,-1 0 0,0 1 0,0 69-398,0-69 398,0-1 1,0 1-1,0-1 0,0 0 0,0 1 1,0-1-1,0 1 0,0-1 0,0 1 1,-1-1-1,1 0 0,0 1 0,0-1 0,0 1 1,-1-1-1,1 0 0,0 1 0,0-1 1,-1 0-1,1 1 0,0-1 0,-1 0 1,1 1-1,0-1 0,-1 0 0,1 0 1,-1 1-1,-6 2-8,6-3 18,0 0 1,0 0 0,0 0 0,0 1 0,0-1 0,0 0 0,0 1 0,0-1 0,0 1 0,0-1 0,0 1 0,0 0 0,0-1 0,1 1 0,-1 0 0,0 0 0,0 0 0,1-1 0,-1 1 0,0 0 0,1 0 0,-1 0 0,1 0 0,-1 0 0,1 0 0,-1 2 0,1-3-3,0 1 1,0-1 0,0 0-1,0 0 1,0 1 0,0-1-1,0 0 1,0 0 0,0 1-1,0-1 1,0 0 0,0 0-1,0 1 1,-1-1 0,1 0-1,0 0 1,0 1 0,0-1-1,0 0 1,-1 0 0,1 0-1,0 0 1,0 1 0,0-1-1,-1 0 1,1 0 0,0 0-1,0 0 1,0 0 0,-1 0-1,1 1 1,0-1 0,0 0-1,-1 0 1,1 0 0,0 0-1,0 0 1,-1 0 0,1 0-1,-50 12-32,50-12 34,0 0 0,0 0 0,-1 0 0,1 0 0,0 0-1,0 0 1,0 0 0,0 0 0,0 1 0,-1-1 0,1 0 0,0 0-1,0 0 1,0 0 0,0 0 0,0 0 0,0 0 0,0 1-1,-1-1 1,1 0 0,0 0 0,0 0 0,0 0 0,0 1-1,0-1 1,0 0 0,0 0 0,0 0 0,0 0 0,0 1-1,0-1 1,0 0 0,0 0 0,0 0-1,0 1 0,0-1-1,0 0 1,0 0 0,0 0 0,0 1 0,0-1-1,0 0 1,0 0 0,0 0 0,0 0-1,0 1 1,0-1 0,0 0 0,0 0 0,-1 0-1,1 0 1,0 0 0,0 1 0,0-1 0,0 0-1,0 0 1,0 0 0,-1 0 0,1 0 0,0 0-1,0 0 1,0 1 0,0-1 0,0 0 0,-1 0-1,1 0 1,-2 1 79,-13 4 106,14-4-175,1-1 1,-1 0-1,1 0 1,-1 1-1,1-1 0,-1 0 1,1 1-1,-1-1 1,1 0-1,-1 1 0,1-1 1,-1 1-1,1-1 1,0 1-1,-1-1 0,1 1 1,0-1-1,-1 1 1,1-1-1,0 2 1,4-2-72,16 0 36,-15 0 126,0 0-4,89 0-116,-92-1 44,0 1 0,0 0 0,0 0 0,0 0 0,0 1 0,0-1 0,-1 0 0,1 1 0,0-1 0,0 1 0,3 1 0,-3 0-30,-1-1-1,1 1 1,-1 0 0,0-1 0,0 1-1,0 0 1,0 0 0,0 0-1,0 0 1,-1 0 0,1 0 0,0 3-1,15 40-121,-14-41 129,0 0 1,-1 0-1,1 0 0,-1 0 0,0 0 1,-1 1-1,1 6 0,-1 36 419,-1-25-91,1-20-315,0 0-1,0-1 1,0 1 0,-1 0 0,1 0-1,-1-1 1,1 1 0,-1 0-1,0-1 1,0 1 0,0-1 0,0 1-1,0-1 1,0 1 0,0-1 0,0 0-1,0 1 1,-1-1 0,1 0-1,0 0 1,-1 0 0,1 0 0,-4 1-1,-6 7 73,-4 14-34,7-17-113,0-1-1,0 0 0,-13 6 1,-11 6-152,0 2-258,0-2 0,-2-1 0,-60 20 0,55-24-36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1828,'3'-12'125,"0"1"0,-1-1 0,-1 0-1,1-17 1,0-6 449,-2 33-530,1 1-1,-1 0 0,0 0 1,1-1-1,-1 1 0,0 0 1,1 0-1,-1 0 0,1 0 1,0-1-1,1 0 0,0-2 102,-1 31-322,-1 463 274,0-480-55,0 0 0,0 0 1,4 15-1,13 26 113,-14-33-152,-1 1 0,0-1 1,-2 0-1,-1 22 0,-1 4-134,2 390-253,0-434 383,1 1-1,-1-1 0,0 0 0,0 0 0,0 0 1,0 1-1,0-1 0,0 0 0,0 0 1,0 0-1,0 0 0,0 0 0,0 1 0,0-1 1,1 0-1,-1 0 0,0 0 0,0 0 1,0 0-1,0 0 0,0 1 0,1-1 0,-1 0 1,0 0-1,0 0 0,0 0 0,0 0 1,1 0-1,-1 0 0,0 0 0,0 0 0,0 0 1,0 0-1,1 0 0,-1 0 0,0 0 1,0 0-1,0 0 0,0 0 0,1 0 0,-1 0 1,23 1 29,-18-1 90,1 0-116,17 0 46,-23 0-50,0 0 0,1 0 0,-1 0-1,0 0 1,0 0 0,0 0 0,0 0-1,0 0 1,1 0 0,-1 0 0,0 0-1,0 0 1,0 0 0,1 0 0,-1 0-1,0 0 1,0 0 0,0 0 0,0 0-1,1 0 1,-1 0 0,0 0 0,0 0-1,0 0 1,0 0 0,0 0 0,1 0-1,-1-1 1,0 1 0,0 0 0,0 0-1,0 0 1,0 0 0,0 0 0,1 0-1,-1-1 1,0 1 0,0 0 0,0 0-1,0 0 1,0 0 0,0-1 0,0 1 0,0 0-1,0 0 1,0 0 0,0 0 0,0-1-1,0 1 1,0 0 0,0 0 0,0 0-1,0 0 1,0-1 0,0 1 0,0 0-1,0-1-9,0 0 1,0 0-1,0 0 0,0 1 0,0-1 0,0 0 0,0 0 0,1 0 0,-1 0 1,0 1-1,0-1 0,1 0 0,-1 0 0,1 0 0,-1 1 0,1-1 0,-1 0 0,1 1 1,-1-1-1,1 0 0,1 0 0,16-5-222,0 1 59,-17 5 155,0-1 0,1 1 0,-1-1 1,0 1-1,0-1 0,0 0 1,1 1-1,-1-1 0,0 0 1,0 0-1,0 0 0,0 0 0,0 0 1,1-1-1,11-13-780,10-8 185,-2 3 138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39 201 804,'0'2'12,"-1"-1"0,1 0 1,-1 1-1,0-1 0,0 0 0,1 1 0,-1-1 0,0 0 0,0 0 1,-1 0-1,1 0 0,0 0 0,0 0 0,0 0 0,-1 0 1,1-1-1,0 1 0,-1 0 0,1-1 0,0 1 0,-1-1 1,1 0-1,-1 1 0,1-1 0,-1 0 0,1 0 0,-1 0 0,1 0 1,-5 0 951,15 0-633,24 0 1,-32 0-321,0 0 0,0 0 0,0 0 0,0 0 0,0 0 0,0-1 0,0 1 0,0 0 0,0 0 0,0-1 1,0 1-1,0-1 0,0 1 0,0-1 0,0 1 0,-1-1 0,1 1 0,1-2 0,9-5 95,24-13 0,8 7-20,4-13-62,4 13 19,0-13-33,3 14-45,-13-6 101,-33 13-50,0 1 0,1 0 0,0 0-1,-1 1 1,11-2 0,32-2-98,-3-7 35,-7 7-198,-7-3-124,-21 5 57,0 2 1,1-1 0,-1 2 0,24-2-1,-16 4-239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94 1808,'0'0'114,"-3"0"110,-9 0 198,8 0 92,4-5-54,0-1-357,0-26 724,-1 31-802,1 0-1,0-1 1,0 1 0,0 0-1,1-1 1,-1 1-1,0 0 1,0-1-1,1 1 1,-1 0-1,1-1 1,-1 1-1,1 0 1,0 0-1,-1 0 1,1 0-1,1-2 1,24-2 115,-13-4-112,11 5-62,-11-3 49,5 5-45,1 2 27,73 0-873,-91 0 856,0 1-1,-1-1 1,1 0-1,0 0 1,0 0-1,0 0 0,0 1 1,0-1-1,0 0 1,-1 1-1,1-1 1,0 1-1,0-1 0,-1 1 1,1-1-1,0 1 1,0-1-1,-1 1 1,1 0-1,-1-1 0,1 1 1,-1 0-1,1 0 1,-1-1-1,1 1 1,-1 0-1,0 0 1,1 0-1,-1 1 0,4 6-63,4 0-48,-5-2 34,-2 11-55,-1 47-131,0-62 281,0-1 0,0 1 0,0-1 0,0 0 0,-1 1 0,1-1 0,0 0 0,-1 0 1,1 1-1,-1-1 0,1 0 0,-1 0 0,0 1 0,1-1 0,-1 0 0,0 0 0,0 0 1,0 0-1,0 0 0,0 0 0,0 0 0,0 0 0,0-1 0,-2 2 0,1-1-1,1 0 0,0-1-1,0 1 1,0 0 0,0 0-1,0 0 1,0 0 0,0 0-1,0 0 1,0 0 0,0 0-1,1 0 1,-1 1 0,0-1-1,1 0 1,-1 0 0,1 1-1,-1-1 1,1 0 0,0 1-1,0-1 1,-1 0 0,1 1-1,0 2 1,0-3-4,0 1 1,0-1-1,0 1 1,0 0-1,-1-1 1,1 1-1,-1-1 0,1 0 1,-1 1-1,1-1 1,-1 1-1,0-1 1,0 0-1,0 1 0,0-1 1,0 0-1,0 0 1,0 0-1,-2 2 1,-6 7-39,0 10-42,-6 1-10,7-2 99,-9 0-27,9 0-42,-34 36 326,37-51-259,4-3 10,1-1 0,-1 0 0,0 1 0,1-1 0,-1 1 0,1-1 0,-1 1 0,1 0 0,-1-1 0,1 1 0,-1-1 0,1 1 0,-1 0 0,1-1 0,0 1 0,-1 0 0,1 0 0,0-1 0,0 1 1,0 1-1,-1-10 1321,0 7-1328,1 1 0,0-1 0,0 1 0,0-1 0,0 1 0,0-1 0,0 1 0,0-1 0,0 1 0,0-1 0,0 1 0,0-1 0,0 1 0,0-1 0,0 1 0,1-1 0,-1 1 0,0-1 0,0 1 0,1-1 0,-1 1 0,0 0 0,0-1 0,1 1 0,-1-1 0,0 1 0,2-1 0,-1 0 4,0 1 0,1-1 0,-1 1 0,1-1 0,-1 1 0,1-1 0,-1 1 0,1 0 0,-1 0 0,1 0 0,2 0 0,-3 0-5,-1 0 0,0 0 0,0 0 0,0 0 0,0 0 0,0 0 0,0 0 0,1 0 0,-1 0 0,0 0 0,0 0 1,0 0-1,0 0 0,0 0 0,1 0 0,-1 0 0,0 0 0,0 0 0,0 0 0,0 0 0,0 0 0,1 0 0,-1 0 0,0 0 0,0 0 1,0 0-1,0 0 0,0 0 0,0 0 0,1 0 0,-1 0 0,0-1 0,0 1 0,0 0 0,0 0 0,0 0 0,0 0 0,0 0 0,0 0 1,0 0-1,1-1 0,-1 1 0,0 0 0,0 0 0,0 0 0,0 0 0,0 0 0,0-1 0,0 1 0,0 0 0,0 0 0,0 0 0,0 0 1,0 0-1,0-1 0,0 1-1,0-1 1,0 0-1,0 1 1,0-1-1,0 0 1,0 1-1,0-1 1,0 0-1,0 1 1,1-1-1,-1 1 0,0-1 1,0 1-1,1-1 1,-1 0-1,1 1 1,-1-1-1,0 1 1,1-1-1,-1 1 1,1 0-1,-1-1 1,1 1-1,-1-1 1,1 1-1,0-1 1,17-1-8,-18 2 5,1 0 0,-1 0 1,1 0-1,-1 0 0,0 0 1,1 0-1,-1 0 0,1 0 0,-1 0 1,1-1-1,-1 1 0,0 0 1,1 0-1,-1 0 0,1 0 1,-1-1-1,0 1 0,1 0 0,-1 0 1,0-1-1,1 1 0,16-13 42,-17 12-43,0 1 1,1 0 0,-1-1 0,0 1-1,1 0 1,-1 0 0,0-1 0,1 1-1,-1 0 1,1 0 0,-1 0-1,0 0 1,1-1 0,-1 1 0,1 0-1,-1 0 1,1 0 0,-1 0 0,0 0-1,1 0 1,0 0 0,20 0-108,-11-2 58,2-1 93,1 0 1,-1 1-1,1 1 1,0 0-1,19 1 1,-31 0-46,0 0 1,1 0-1,-1 0 0,0 1 1,0-1-1,0 0 0,0 1 0,-1-1 1,1 1-1,0-1 0,0 1 1,0 0-1,0-1 0,0 1 0,-1 0 1,1 0-1,0-1 0,-1 1 1,1 0-1,0 0 0,-1 0 1,1 0-1,-1 0 0,1 0 0,-1 0 1,0 0-1,1 2 0,3 4-9,8 4-17,3 10 19,-2-11 66,-2 13 25,-8-19-52,0 0 0,-1 0 0,1 0-1,-1 0 1,0 1 0,2 8 0,3 7-10,-4-8-37,0 1 1,-1 0-1,0-1 1,-1 1-1,-1 23 1,0-31 10,0-3 9,0-1-1,0 0 1,-1 1-1,1-1 1,0 1-1,-1-1 1,1 0-1,-1 1 1,0-1-1,1 0 1,-1 0-1,0 0 1,0 1-1,0-1 1,0 0-1,0 0 1,0 0-1,0 0 1,0 0-1,0-1 0,0 1 1,-1 0-1,1 0 1,0-1-1,-1 1 1,-1 0-1,-6 4-2,-3 12 69,-7-1 111,15-9-116,-3 3 4,-25 8 30,3-4 16,15-6 48,-1-1 0,0-1-1,0-1 1,-21 6 0,-64 6 837,-8-14-552,79-3-427,27 0-14,0 0 0,0 0 0,0 0 0,0-1 0,0 1 0,0-1 0,1 1-1,-1-1 1,0 0 0,0 1 0,0-1 0,0 0 0,1 0 0,-1 0 0,0-1 0,1 1-1,-1 0 1,-1-2 0,2 1-17,0 1 0,-1 0 0,1 0 0,-1 0 0,1-1-1,0 2 1,-1-1 0,0 0 0,1 0 0,-1 0 0,0 1 0,1-1 0,-1 1 0,0-1-1,1 1 1,-1 0 0,0 0 0,-2-1 0,-2 2-125,5-1 70,0 0 1,-1 1-1,1-1 1,-1 0-1,1 0 0,-1 0 1,1 0-1,0-1 0,-1 1 1,1 0-1,0-1 1,-1 1-1,1-1 0,0 1 1,-1-1-1,-1-1 1,-8-14-892,9 12-19,2 0 118,0-18-638,0 7 894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313 159 852,'-13'-8'357,"0"1"0,-19-8-1,22 10-30,7 4-351,0 0 300,0 0-1,1 0 1,-1-1-1,1 1 1,-1-1-1,-3-2 1,5 3-78,1 0 1,-1-1-1,0 1 1,0 0-1,1 0 1,-1-1 0,1 1-1,-1 0 1,1 0-1,0-1 1,-1 1-1,1-1 1,0 1 0,0 0-1,0-1 1,0-1-1,0-1-130,-1-11 175,1 14-236,0 1 0,0-1 1,0 1-1,0-1 0,1 0 1,-1 1-1,0-1 0,0 1 1,0-1-1,1 1 0,-1-1 0,0 1 1,1-1-1,-1 1 0,0 0 1,1-1-1,-1 1 0,0-1 1,1 1-1,-1 0 0,1-1 0,-1 1 1,1 0-1,0-1 0,27-6 55,-27 7-59,-1 0 0,0 0 1,1 0-1,-1 0 0,0 0 0,1 0 1,-1-1-1,0 1 0,1 0 0,-1 0 0,0 0 1,1 0-1,-1-1 0,0 1 0,0 0 1,1 0-1,-1-1 0,0 1 0,0 0 0,0 0 1,1-1-1,-1 1 0,0 0 0,0-1 0,0 1 1,0 0-1,0-1 0,1 1 0,-1 0 1,0-1-1,0 1 0,0 0 0,0-1 0,0 1 1,0 0-1,0-1 0,0 1 0,0 0 0,-1-1 1,1 0-1,0 1 1,0 0 0,0 0-1,0-1 1,0 1 0,0 0-1,0-1 1,0 1 0,0 0-1,0 0 1,0-1 0,0 1-1,0 0 1,0-1-1,0 1 1,0 0 0,1 0-1,-1-1 1,0 1 0,0 0-1,0 0 1,0-1 0,0 1-1,1 0 1,-1 0 0,0-1-1,0 1 1,1 0 0,-1 0-1,0 0 1,0 0 0,0-1-1,1 1 1,-1 0 0,0 0-1,1 0 1,-1 0-1,0 0 1,0 0 0,1 0-1,22-5 52,-23 5-52,0 0 0,0 0-1,0 0 1,1 0 0,-1 0-1,0 0 1,0 0 0,0 0-1,1 0 1,-1 0-1,0 0 1,0 0 0,1 0-1,-1 0 1,0 0 0,0 0-1,0-1 1,0 1-1,1 0 1,-1 0 0,0 0-1,0 0 1,0 0 0,0 0-1,1-1 1,-1 1 0,0 0-1,0 0 1,0 0-1,0-1 1,0 1 0,0 0-1,0 0 1,1 0 0,-1-1-1,0 1 1,0 0 0,0 0-1,0-1 1,3-2 46,12-2 7,1 2 0,-1 0-1,1 0 1,0 2 0,31 0 0,-47 1-54,1 0 0,-1 0 0,1 0 0,-1 0 0,0 0 0,1 0 0,-1 0 0,1 0 0,-1 1 0,1-1 0,-1 0 0,0 0 0,1 0 0,-1 1 0,0-1 0,1 0 0,-1 0 0,0 1 0,1-1 0,-1 0 0,0 1 0,0-1 0,1 0 0,-1 1-1,0 0 1,14 21 33,7 7 87,-18-26-119,-1 1 0,0-1 0,0 1 0,0 0 0,0 0 0,1 4-1,-2-3 1,1 0 0,0 0 0,0-1-1,4 7 1,8 12 7,15 38 1,-3-7 30,-17-35-30,-2 0-1,0 1 0,-1 0 0,-1 0 1,3 28-1,-6-28 16,-1 0 0,-2 23 0,0-3-5,1-37-22,0-1 1,-1 0-1,1 0 1,-1 0 0,1 0-1,-1 0 1,0 0 0,1 0-1,-1 0 1,0 0-1,0 0 1,-1 0 0,1 0-1,0 0 1,-1-1 0,-1 2-1,-5 9-4,-1 10 8,-6 2 14,6-3-18,-12 3 2,10 1 1,3-16-9,-1-2 0,0 1 0,-16 10 1,-3 2-15,-10 7-49,-60 34 1,72-45 49,19-11 27,-1 0 1,0-1 0,0 1 0,-1-2-1,1 1 1,-13 3 0,5-4 21,-1 0 0,-30 1 0,-18-4-147,64 0 120,0 0-1,0-1 1,0 1 0,0 0-1,0 0 1,0-1 0,0 1-1,0-1 1,0 1 0,0-1-1,0 1 1,0-1-1,0 1 1,0-1 0,0 0-1,1 0 1,-1 1 0,0-1-1,1 0 1,-1 0 0,0 0-1,1 0 1,-1 0-1,1 0 1,-1 0 0,1 0-1,0 0 1,-1 0 0,1-1-1,-6-11 17,-18-31-14,23 42-3,0 1-1,1 0 0,-1 0 0,0-1 1,1 1-1,0 0 0,-1-1 0,1 1 0,0 0 1,0-1-1,-1 1 0,1-1 0,0 1 1,1-3-1,0-15-11,-1-33-77,0 50 89,0 1-1,0-1 0,0 1 0,0 0 0,1-1 0,-1 1 1,0 0-1,0-1 0,1 1 0,-1 0 0,1 0 0,-1-1 0,1 1 1,0 0-1,0 0 0,-1 0 0,1 0 0,0 0 0,0 0 0,0 0 1,0 0-1,0 0 0,0 0 0,2-1 0,-2 1 1,1 1 1,-1-1-1,0 0 0,0 0 1,0 1-1,-1-1 0,1 0 0,0 0 1,0 0-1,0 0 0,-1 0 1,1 0-1,0-1 0,-1 1 1,1 0-1,-1 0 0,0 0 0,1 0 1,-1-1-1,0 1 0,1 0 1,-1 0-1,0-1 0,0-1 0,0 2 1,0-1 0,0 1 0,0 0 0,0-1 0,0 1 0,0 0 0,1 0 0,-1 0 0,1-1 0,-1 1 0,1 0 0,-1 0 0,1 0 0,-1 0-1,1 0 1,0 0 0,0 0 0,0 0 0,0 0 0,0 0 0,0 0 0,0 0 0,0 1 0,2-2 0,-2 1 0,0 1-1,0-1 1,0 0 0,0 0 0,0 1 0,0-1 0,-1 0-1,1 0 1,0 0 0,0 0 0,-1 0 0,1 0 0,0 0-1,-1 0 1,1 0 0,-1 0 0,1-1 0,-1 1 0,0 0-1,1 0 1,-1 0 0,0 0 0,0-1 0,0-1-1,0 2 0,0 0 0,0 0 0,1 0 0,-1 0 0,0 0 0,0 0 0,1 0 0,-1 0-1,1 0 1,-1 0 0,1 0 0,-1 0 0,1 0 0,0 0 0,-1 0 0,1 1 0,0-1-1,-1 0 1,1 0 0,0 1 0,0-1 0,0 1 0,0-1 0,0 0 0,0 1-1,0 0 1,2-1 0,3-3-3,16-15-81,-19 17 74,0 0-1,-1 1 1,1-1-1,0 1 1,0-1-1,0 1 1,0 0-1,1 0 1,-1 0-1,0 1 1,4-1-1,41 0-5,-32 1 45,-15 0-27,1 0-1,0 0 1,0 1 0,0-1-1,-1 1 1,1-1 0,0 1-1,0 0 1,-1 0 0,1 0-1,0-1 1,-1 2 0,1-1 0,-1 0-1,0 0 1,1 0 0,-1 1-1,0-1 1,0 1 0,2 2-1,8 7 4,-10-10-5,1 0 0,-1-1 1,1 1-1,0 0 0,-1-1 0,1 1 0,0-1 1,0 1-1,0-1 0,-1 0 0,1 0 0,0 0 0,2 0 1,-3 0-1,1 0 0,-1 0 0,1 0 0,-1 0 1,0 0-1,1 0 0,-1 1 0,1-1 0,-1 0 1,0 1-1,1-1 0,-1 1 0,0 0 0,1-1 1,-1 1-1,2 1 0,18 25 22,1-15 49,3 9-11,0-10 14,-19-6-59,0 0 0,-1 0 0,7 8 0,-8-8 7,0-1-1,0 1 1,0-1-1,1 1 1,0-2 0,0 1-1,0 0 1,0-1-1,8 4 1,-9-6 3,-1 0 0,1 0 0,-1 1 0,1-1 1,-1 1-1,0 0 0,1 0 0,-1 0 0,0 1 0,4 3 1,-1-1 101,1 0 0,0-1 0,0 0 1,1 0-1,-1 0 0,1-1 0,-1 0 1,14 3-1,21 8 896,-36-11-926,1 0 1,0-1 0,0 1-1,-1-2 1,1 1 0,0-1-1,11 1 1,106-2 172,-122 0-281,0 0 0,0 0 1,-1 0-1,1-1 0,0 1 0,-1 0 0,1-1 0,0 0 0,-1 1 0,1-1 0,-1 0 1,1 1-1,-1-1 0,1 0 0,-1 0 0,0 0 0,1-1 0,-1 1 0,0 0 0,0 0 1,2-3-1,-2 2-17,0 1 1,0 0-1,0 0 1,0-1-1,0 1 1,0 0-1,0 0 1,1 0-1,-1 0 1,0 0-1,1 1 1,-1-1-1,1 0 1,-1 1-1,1-1 1,-1 1-1,1-1 1,-1 1 0,1 0-1,0 0 1,2-1-1,4 2-273,-7-1 219,1 0 0,-1 0 0,0 0 0,1 0 0,-1 0 1,0 0-1,1 0 0,-1 0 0,0 0 0,0-1 0,1 1 0,-1 0 1,0-1-1,0 0 0,1 1 0,-1-1 0,2-1 0,11-18-1523,-2 11-550,-1-7-134,0 7 322,-2-15 491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8 609 1088,'0'0'14,"0"0"-1,0 0 1,-1 1-1,1-1 1,0 0-1,0 0 1,-1 0-1,1 0 0,0 0 1,0 0-1,0 0 1,-1 0-1,1 0 1,0 0-1,0 0 1,-1 0-1,1 0 1,0 0-1,0 0 1,0 0-1,-1-1 1,1 1-1,0 0 1,0 0-1,0 0 1,-1 0-1,1 0 1,0 0-1,0-1 1,0 1-1,0 0 1,-1 0-1,1 0 1,0 0-1,0-1 1,0 1-1,0 0 1,0 0-1,-1-1 1,10-5 52,19-5-171,7 4 62,6-6 96,12 6 67,5-14-45,100-17 26,-80 22-51,580-155 1241,-555 143-985,347-95 306,-130 20-748,-285 91 214,-23 9-88,-1-1 0,0 0 0,0-1 0,12-8 0,-16 9 51,-6 4-49,0 0-1,0 0 0,-1-1 0,1 1 1,0 0-1,0-1 0,-1 1 0,1-1 0,-1 1 1,1-1-1,0 1 0,-1-1 0,1 1 0,-1-1 1,1 0-1,-1 1 0,1-1 0,-1 0 1,0 1-1,1-1 0,-1 0 0,0 0 0,0 1 1,1-1-1,-1-2 0,0 3-405,-8 0-28,-37 0-149,-20 0-445,32 0 376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0 992,'17'3'14,"-1"0"208,0-1 0,0-1 0,0-1 0,20-1 0,2 0-18,-1 0-45,-19 0-50,0 1 0,0 0-1,26 5 1,18 10 274,-37-12-185,0-2-1,32-1 1,-20 0-20,37-1 137,120 4 262,-153-1-468,132 6 226,80 0-132,-185-5-230,494 44-121,-468-32-647,-93-15 724,0 0-1,-1 0 1,1 0-1,-1 1 1,1-1-1,0 0 1,-1 1-1,1-1 1,-1 0-1,1 1 1,-1-1-1,1 1 1,-1-1-1,0 0 1,1 1-1,-1-1 1,0 1-1,1 0 1,-1 0 41,0-1 0,0 0-1,0 1 1,0-1 0,0 0 0,0 1 0,0-1-1,0 0 1,0 1 0,0-1 0,0 0 0,-1 1-1,1-1 1,0 0 0,0 1 0,0-1 0,0 0-1,-1 1 1,1-1 0,0 0 0,0 0 0,-1 0 0,1 1-1,0-1 1,-1 0 0,1 0 0,0 0 0,-1 1-1,1-1 1,0 0 0,-1 0 0,1 0 0,0 0-1,-1 0 1,1 0 0,0 0 0,-1 0 0,1 0-1,0 0 1,-1 0 0,0 0 0,-19 3-285,2-2-65,-20 6-1,7 2-122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49 1812,'1'-4'23,"-1"3"-17,0 0 0,0 0 0,0 0 1,0 0-1,1 0 0,-1 0 0,0 0 1,-1 0-1,1 0 0,0 0 1,0 0-1,0 0 0,-1 0 0,1 0 1,0 0-1,-1 0 0,1 0 0,-1 0 1,1 1-1,-1-2 0,-14-4 74,14 6-74,1 0-1,0 0 0,0 0 1,0 0-1,0-1 1,-1 1-1,1 0 1,0 0-1,0 0 0,0 0 1,0 0-1,-1 0 1,1 0-1,0 0 1,0 0-1,0-1 0,0 1 1,0 0-1,0 0 1,0 0-1,-1 0 1,1 0-1,0-1 0,0 1 1,0 0-1,0 0 1,0 0-1,0 0 1,0-1-1,0 1 0,0 0 1,0 0-1,0 0 1,0 0-1,0-1 1,0 1-1,0 0 0,0 0 1,0 0 6,0-1 0,0 1-1,0 0 1,0 0 0,0 0 0,0 0 0,0 0 0,0 0 0,0 0 0,0-1-1,0 1 1,0 0 0,0 0 0,0 0 0,0 0 0,0 0 0,0 0 0,0 0 0,0-1-1,0 1 1,0 0 0,0 0 0,-1 0 0,1 0 0,0 0 0,0 0 0,0 0-1,0 0 1,0 0 0,0 0 0,0 0 0,0-1 0,0 1 0,-1 0 0,1 0 0,0 0-1,0 0 1,0 0 0,0 0 0,0 0 0,0 0 0,0 0 0,0 0 0,-1 0-1,1 0 1,0 0 0,-21-6 850,19 6-904,1-2-32,8 7 246,0 1-147,19 20 230,-22-22-204,0 0 0,0 0-1,7 5 1,12 3 196,3 19-58,-8-15-132,1-1 1,1-1-1,41 23 0,162 71 391,-126-64-53,115 39 262,-73-31-469,160 51 594,7-21 211,-66-35-564,-148-31-355,21-5 20,-34-5 56,-43 0-105,-24-3 57,0-1-1,22 1 1,-33-3-76,-6-5-3534,-2 0 3010,-17-16-3185,0 2 2716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1308,'0'-81'5385,"4"81"-5291,2 0-39,-2 0 28,0 0 1,0 0-1,0 0 1,0 0-1,0 1 0,0-1 1,0 1-1,4 2 1,14 15 235,0-8-103,5 11 4,-14-16-123,6 4 37,10 20 38,-19-18-77,20 17-1,241 193 92,-251-205-468,0 1 1,-1 1 0,0 1-1,-2 1 1,0 0 0,26 43 0,-2 8-3874,-25-56 2197,-12-11 1294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70 2700,'0'-70'3213,"0"72"-3210,0 0 0,0-1 0,0 1 0,0 0 0,0-1 0,-1 1 0,1-1 0,-1 1 0,1-1 0,-1 1 0,1-1 0,-2 3 1,-17 6 32,7 15 42,-17-3-52,14 0-58,-11-3 41,16-12 4,0 0 1,-15 13 0,6 1 2,1 1 0,-19 29 0,-8 11-186,-4 3-1250,-47 82 0,93-143 1228,1 1-1,0-1 1,0 1-1,0-1 1,0 1 0,1 0-1,0 0 1,0 0-1,0 0 1,1-1-1,-1 8 1,1-5-276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41 1644,'0'4'49,"-1"6"-24,1-2 132,0 0 1,0 0 0,0 0 0,3 12 0,-2-19-123,-1-1 0,0 1 0,1-1 0,-1 1 0,1-1 1,-1 1-1,1-1 0,-1 0 0,1 1 0,-1-1 0,1 0 0,-1 1 0,1-1 0,-1 0 0,1 0 1,0 1-1,-1-1 0,1 0 0,-1 0 0,1 0 0,0 0 0,-1 0 0,1 0 0,-1 0 0,1 0 1,0 0-1,-1 0 0,2 0 0,0 0 177,-1 0-54,-1-2-147,-1 0 0,1 0 0,0 0 0,0 0 0,0 0 0,0 0 0,0 0 0,0-3 0,1 0-3,-1-1-41,0 2-61,0-68-256,0 72 345,0 0 1,0 0-1,0 0 1,0-1-1,0 1 1,0 0-1,0 0 1,0 0-1,0 0 1,0 0-1,-1 0 0,1-1 1,0 1-1,0 0 1,0 0-1,0 0 1,0 0-1,0 0 1,0 0-1,0 0 0,-1 0 1,1 0-1,0 0 1,0 0-1,0 0 1,0-1-1,0 1 1,0 0-1,-1 0 1,1 0-1,0 0 0,0 0 1,0 0-1,0 0 1,0 0-1,0 0 1,-1 0-1,1 0 1,0 1-1,0-1 0,0 0 1,0 0-1,0 0 1,-1 0-1,-39-3 103,40 3-93,-1 0 0,1 0 0,0 0 0,-1 0 0,1 0 0,0 0 0,-1 0 0,1 0 0,-1 1 1,1-1-1,0 0 0,-1 0 0,1 0 0,0 1 0,0-1 0,-1 0 0,1 0 0,0 1 0,-1-1 1,1 0-1,0 0 0,0 1 0,-1-1 0,1 1 0,-5 5 6,-20 18-141,-2-3-29,24-20 161,1 0 0,0 0-1,0 1 1,0-1 0,0 1 0,0-1 0,0 1 0,0 0-1,1-1 1,-1 1 0,1 0 0,-1 0 0,1 0 0,0 1-1,0-1 1,0 0 0,-2 5 0,-2 5 14,-4 8 20,1 0 0,1 0 0,0 0 0,2 1 0,1 0 0,0 0 0,1 0 0,2 0 0,0 26 0,1-45-27,0-1 0,0 0-1,0 1 1,0-1 0,1 0-1,-1 1 1,0-1 0,1 0-1,-1 0 1,1 1 0,0-1-1,-1 0 1,1 0 0,0 0 0,0 0-1,-1 0 1,1 0 0,0 0-1,0 0 1,0 0 0,0 0-1,2 1 1,5 5 29,3 7 72,-6-12-80,0 1 0,1-1-1,0 0 1,-1-1-1,1 1 1,0-1-1,0 0 1,8 0 0,58 1 102,-55-2-196,196 0-3157,-199 0 2559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2296,'0'0'4322,"0"33"-10442,0-8 5790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69 1244,'-2'-16'1039,"1"-23"1,2 26 1568,4 13-2232,26 0 501,-30 0-855,0 0 1,0 0-1,0 0 0,0 0 0,0 0 1,0 0-1,0 1 0,0-1 1,0 0-1,-1 0 0,1 1 0,0-1 1,0 1-1,0-1 0,0 1 1,0-1-1,0 1 0,0 0 0,3 9 131,-3-9-136,-1 0 1,0 0 0,1 1-1,-1-1 1,1 0 0,0 0-1,-1 0 1,1 0-1,0 0 1,-1 0 0,3 2-1,-1-2 9,0 0-1,0 0 0,0 0 0,0-1 0,1 1 0,-1-1 1,4 1-1,10 3 104,17 14 178,-2-8-108,31 37-52,-22-23-198,-4-3-629,65 49 0,-78-52-663,-11-10-1298,18 17 1,-27-23 2184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15 2340,'0'-1'19,"0"1"-1,0-1 0,0 1 1,0-1-1,0 1 0,0-1 1,0 1-1,0-1 0,0 1 1,0-1-1,0 1 1,0-1-1,0 1 0,-1-1 1,1 1-1,0-1 0,0 1 1,0 0-1,-1-1 0,1 1 1,0-1-1,-1 1 1,1 0-1,0-1 0,-1 1 1,1 0-1,-1-1 0,1 1 1,0 0-1,-1-1 0,1 1 1,-1 0-1,1 0 0,-1 0 1,1-1-1,-1 1 1,1 0-1,-1 0 0,1 0 1,-1 0-1,1 0 0,-1 0 1,1 0-1,-1 0 0,1 0 1,-1 0-1,0 1 1,-3-1-6,0 0 1494,0 5-948,-16 15-159,20-20-388,-1 1 0,1-1 1,0 0-1,-1 0 0,1 1 0,0-1 0,0 0 0,-1 1 0,1-1 0,0 0 0,0 1 0,-1-1 1,1 0-1,0 1 0,0-1 0,0 1 0,0-1 0,0 0 0,-1 1 0,1-1 0,0 1 1,0-1-1,0 1 0,0 0 0,0 0 1,1-1 1,-1 1-1,-1 0 1,1 0-1,0 0 1,0 0-1,0 0 1,0 0-1,-1 0 1,1 0-1,0 0 1,-1 0-1,1 0 1,-1 0-1,1 0 1,-1-1-1,0 2 1,-8 2 46,8-3-54,-1-1-1,1 0 0,0 1 0,0-1 0,0 1 0,0-1 0,0 1 1,0 0-1,0-1 0,0 1 0,-1 1 0,-4 15 56,2-2-18,-8 1 2,5-7-36,-2 12-47,-8 0-19,9 0-19,1-10 18,4-7-21,1 0 0,0 0 0,0 0 0,0 0 0,0 0 1,-2 8-1,-13 37-1588,5 21-1209,8-45 2197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3292,'0'-21'1820,"0"31"-146,0 41-777,-1-44-889,1-3-17,-1 1 0,1-1 0,0 0 0,0 0 0,1 0 0,-1 1 0,1-1 1,1 6-1,4 0-86,-5-7 39,0-1 1,0 0-1,0 0 1,0 0 0,0 0-1,0 1 1,-1-1-1,1 0 1,-1 1-1,1 4 1,-2 2-297,1-5 137,0 0 1,0-1-1,0 1 0,0 0 0,1 0 0,1 4 0,2 3-365,-2-8 376,-1 0 0,0 0 1,0-1-1,0 1 1,-1 0-1,1 0 0,0 0 1,-1 4-1,0 31-1627,0-20 1317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4:1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21 248 2044,'-1'-3'8,"1"0"0,0 0-1,-1 0 1,1 0 0,-1 0 0,0 0-1,0 0 1,0 1 0,-3-6 0,2 5-4,1 0 1,-1 0 0,1 1 0,0-1 0,0 0-1,0 0 1,1 0 0,-1 0 0,0-6 0,1-51 697,0 58-675,1 1 1,-1-1-1,0 1 0,1 0 0,-1-1 0,0 1 1,1 0-1,0-1 0,-1 1 0,1 0 0,0 0 0,-1-1 1,1 1-1,0 0 0,0 0 0,0 0 0,0 0 1,0 0-1,0 0 0,1 0 0,-1 1 0,0-1 0,0 0 1,1 1-1,1-2 0,5-3 140,5-9 263,11 0 8,-9 6-365,1 0-1,-1 1 0,1 0 1,1 1-1,-1 1 0,1 1 1,0 0-1,0 1 0,0 1 1,28 0-1,-19 2-432,-26 0 350,1 0 1,-1 0 0,0 0-1,1 0 1,-1 0 0,0 0-1,1 0 1,-1 0 0,0 0-1,1 0 1,-1 1 0,0-1-1,1 0 1,-1 0 0,0 0-1,1 0 1,-1 1 0,0-1-1,0 0 1,1 0 0,-1 0-1,0 1 1,0-1 0,1 0-1,-1 1 1,0-1 0,0 0-1,0 0 1,1 1 0,-1-1-1,0 1 1,4 8-329,0 0 0,4 19-1,-7-13-93,-1 23 0,0-25 362,0-11 62,0-1 0,0 0 1,0 1-1,0-1 0,0 0 1,-1 1-1,1-1 1,0 0-1,-1 0 0,1 1 1,0-1-1,-1 0 0,0 0 1,1 0-1,-1 1 0,0-1 1,1 0-1,-1 0 1,0 0-1,0 0 0,0 0 1,0-1-1,0 1 0,0 0 1,0 0-1,0-1 0,-1 1 1,-1 0-1,2 0 2,0-1-1,0 1 1,0-1-1,0 1 1,0 0-1,0-1 1,0 1-1,0 0 1,0 0 0,1 0-1,-1 0 1,0-1-1,0 1 1,1 0-1,-1 0 1,1 0-1,-1 1 1,1-1-1,-1 0 1,1 0 0,-1 0-1,1 0 1,0 0-1,0 0 1,0 1-1,0-1 1,-1 0-1,2 2 1,-1-2-1,0 1 0,-1 0 0,1-1 0,0 1 0,-1-1 0,1 1 0,0-1 0,-1 1 0,0-1 0,1 0 0,-1 1 0,0-1 1,0 0-1,0 1 0,0-1 0,0 0 0,0 0 0,-2 2 0,-4 5-6,0 10-43,0-10 65,6-7-4,0 0 0,0 0 0,0 0-1,1 0 1,-1 0 0,0 1-1,0-1 1,1 0 0,-1 1 0,1-1-1,-1 0 1,1 1 0,0-1-1,-1 1 1,1-1 0,0 3 0,0-3-3,0 0 0,0 0 0,0 0 1,-1 0-1,1 0 0,0 0 0,0 0 1,-1 0-1,1 0 0,0-1 1,-1 1-1,1 0 0,-1 0 0,0 0 1,1 0-1,-1-1 0,1 1 1,-1 0-1,0 0 0,0-1 0,1 1 1,-3 0-1,2 0 0,1-1-1,-1 1 1,0-1 0,0 1 0,1 0-1,-1-1 1,1 1 0,-1 0 0,0-1-1,1 1 1,-1 0 0,1 0 0,0-1-1,-1 1 1,1 0 0,0 0 0,-1 0-1,1 0 1,0-1 0,0 1 0,0 0-1,-1 2 1,1-3-5,0 1 0,0 0 1,0-1-1,0 1 0,0 0 0,0-1 0,0 1 0,-1 0 0,1-1 0,0 1 1,0 0-1,-1-1 0,1 1 0,-1-1 0,1 1 0,0 0 0,-1-1 0,1 1 0,-1-1 1,-1 1-1,2 0 5,-1-1-1,1 1 1,-1-1 0,0 1 0,1 0 0,-1-1 0,1 1-1,0 0 1,-1-1 0,1 1 0,-1 0 0,1-1 0,0 1-1,0 0 1,-1 0 0,1-1 0,0 1 0,0 0 0,0 0 0,0 0-1,0 0 1,0 0-10,-1 2 42,8-1-61,106 0 477,-88-2-317,-1 1 1,46 9-1,-58-8-55,-1 1-1,0 1 1,0 0 0,0 0-1,-1 1 1,1 0-1,-1 1 1,11 8 0,-19-12-32,1 0 0,-1 0 0,0 0 0,-1 0 0,1 0 0,0 1 0,0-1 0,-1 1 0,0-1 0,1 1 0,-1 0 0,0-1 0,0 1 0,1 4 0,-1 2 92,0 1 0,-1-1 0,0 11 0,0-6-73,0-12-56,0 0-1,-1-1 0,1 1 1,-1-1-1,1 1 1,-1 0-1,0-1 0,1 1 1,-1-1-1,0 0 1,0 1-1,0-1 1,0 0-1,0 1 0,0-1 1,-1 0-1,1 0 1,0 0-1,-1 0 0,1 0 1,0 0-1,-1 0 1,1-1-1,-1 1 1,1 0-1,-1-1 0,-1 1 1,-10 5 44,-5 17 126,8-16-87,-1-1 0,-19 9 1,1-1 68,-30 12-894,-1-2 1,-1-3 0,-122 25 0,120-34-758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5:3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92 376,'-1'0'3,"-1"0"0,0 0-1,0 0 1,1 0 0,-1-1 0,0 1-1,1 0 1,-1-1 0,0 0 0,1 1-1,-1-1 1,1 0 0,-1 1 0,1-1-1,-1 0 1,-1-2 0,-2-1 21,1 3-25,1 0-1,0 0 1,-1 0-1,1 1 1,0-1-1,-1 1 1,1 0-1,-1 0 1,1 0-1,-7 2 1,-2-2-41,-5 0 3,12-1 63,-1 0-1,1 1 1,-1 0 0,1 1 0,-1-1 0,0 1 0,1 0 0,-6 2 0,0 3-18,10-5-12,-1 1-1,0-1 0,0 0 1,0 0-1,0 0 0,-1 0 1,1 0-1,0-1 0,0 1 1,0-1-1,-1 1 0,1-1 1,-3 0-1,1 0 1,1 1 1,-1-1-1,1 1 0,0 0 0,-1-1 1,1 2-1,0-1 0,0 0 0,-6 3 1,-6 4 37,-15-1 63,-34 26 84,31-16-186,0 1 0,2 1 1,0 2-1,1 1 0,1 2 1,2 0-1,-32 36 0,46-44 18,-1 1-1,2 0 0,0 0 1,1 1-1,1 1 0,1 0 0,1 0 1,-12 39-1,11-23 15,2 0-1,2 1 1,1 0 0,1 49-1,3 77 20,0-147-32,0 0-1,1 0 1,5 25-1,23 47 59,-15 3-62,-9-71-31,14 29-1,-10-25 8,68 200-104,-26-70 219,205 469 17,-216-540-191,4-1 1,91 129-1,-108-175 87,1-1-1,2-1 1,1-2-1,1-1 1,2-1-1,1-2 1,69 40-1,-65-47 29,1-2 0,0-1 0,1-2 0,1-3 0,0-1 0,1-1 0,0-3 0,55 3 0,32-9 4,-88-1 14,-32 1-31,0-2-1,0 1 1,-1-1-1,1 0 0,0-1 1,10-3-1,-9 0-1,0 0-1,-1-1 0,15-10 1,-9 5 0,27-17 59,-10 8-42,-1-1 0,45-40 1,-43 26 35,-1-1 0,-2-2 1,-1 0-1,34-61 0,-15 9 20,40-101 1,-60 119-114,-4-1 0,-3-1 1,-4 0-1,-2-2 0,-4 0 1,-4-1-1,0-97 0,-8 121-3,2 19 60,-3 0 0,-8-63 0,3 71-41,-12-29 0,8 26-4,-32-111-22,-24-66 16,36 132 17,-3 1 0,-3 1 0,-4 2 1,-61-83-1,63 104-81,-2 1 0,-2 2 0,-2 2-1,-2 2 1,-2 2 0,-57-37 0,59 48 43,-2 2 0,0 1 1,-2 3-1,0 2 0,-2 2 0,0 3 0,-1 2 0,-1 2 0,0 2 0,-81-3 0,46 12-200,80 1 196,0 0 1,0 0 0,0 1-1,0 0 1,0 0-1,0 1 1,-9 3-1,7 1-25,0 0-1,0 1 1,0 0-1,-13 11 0,-41 42-303,20-11 117,37-39 202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5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1233 205 496,'-9'-4'237,"-1"-1"1,1 0-1,0 0 1,-15-11-1,-10-6 120,-2 0 8,8 5-321,-58-27 0,57 33-38,-1 1-1,-55-12 1,19 13 139,-118-3 0,179 12-151,0 0-1,0 1 1,0 0-1,0 0 1,0 0-1,1 0 1,-1 1-1,0 0 1,0 0-1,-6 4 1,-11 5-70,6-6 31,12-5 35,1 1 0,-1 0 1,1 0-1,0 1 0,-5 2 0,-2 3-13,1 1-1,0 0 1,-11 12 0,-13 13 79,-9 8-47,2 2-1,2 1 1,2 2-1,2 2 1,-54 100 0,70-111 5,1 1 1,2 0 0,1 2 0,2 0 0,2 0 0,2 1-1,-5 64 1,9 94-185,4-173 164,0-1 1,7 35 0,0-31 14,11 30 1,-10-33-10,22 69-40,60 164 99,-54-181-104,4-1 0,3-3 0,4-1 0,2-2-1,4-3 1,2-2 0,4-2 0,2-4 0,2-1 0,3-4-1,98 63 1,-126-95 60,0-1 1,51 19-1,-65-32 44,0-1 1,0-1-1,1-1 0,-1-1 1,35 2-1,-48-6-40,3 0-19,0 0 0,0-1 0,-1 0 1,1-1-1,25-6 0,-23 1 47,0-1 0,-1 0 0,18-11 0,5-4-10,7-3 67,-1-2 0,-2-2 0,66-58-1,-49 31-39,83-102 0,-110 118-38,-2-1 0,-2-1 0,-2-2-1,-1-1 1,-3-1 0,-1-1 0,27-93-1,-31 64-7,-3-1 1,-4 0-1,2-109 0,-11 142 7,0 20-63,0 0 1,-2 0-1,-1 0 1,-7-36-1,3 41 6,-1 0 1,-10-20-1,7 18 0,-18-45-97,-28-56-10,25 68 163,-3 2 0,-2 1 0,-2 2 1,-2 2-1,-2 2 0,-3 1 0,-1 2 0,-1 3 1,-3 1-1,-77-44 0,89 62-45,0 1 1,-2 2-1,0 1 1,-1 3-1,0 1 0,-1 2 1,0 1-1,-1 3 1,-82-2-1,109 8-4,-1 0-1,0 1 1,1 1 0,-1 1-1,1 0 1,0 1 0,0 1-1,-30 13 1,16-3-318,0 1 0,-54 40 0,28-4-414,56-51 752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5:3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1261 30 652,'-216'-8'660,"215"8"-660,-4 0-14,0 1-1,0 0 1,0-1 0,-1 2-1,1-1 1,0 1 0,0-1-1,0 1 1,-8 5 0,-11 4-16,-21 1 66,36-7-44,0 1-1,0-1 0,0 2 0,-9 7 1,-11 9 103,-25 18-6,3 3-1,1 1 0,-62 75 0,63-63 18,3 2-1,-59 98 1,88-125-112,1-1 1,2 2-1,1 0 0,1 1 1,2 0-1,1 0 0,-6 54 1,11 49 38,4-127-16,-1 5 14,2 0 1,0-1 0,4 20-1,20 46 133,-20-50-129,-4-20-26,1 0-1,0 0 1,4 11 0,0-7 2,1-1 0,1 0 0,9 12 0,-5-7 0,52 87 26,26 37-48,-42-77-26,4-2 0,2-3-1,79 70 1,-81-87 72,1-2 0,3-2 0,0-3-1,82 39 1,-113-63-53,1-1 0,-1-1 0,2-1 0,-1-2-1,1-1 1,0 0 0,38 1 0,-46-6 25,-9 0 11,0-1 1,0 0 0,0 0-1,0-1 1,0 0 0,16-4-1,20-19 59,-29 19-30,-13 5-35,-1-1 0,1 0-1,-1 0 1,0 0 0,1-1-1,3-2 1,3-4 2,-1-1 1,0 0-1,0-1 0,8-11 0,7-8 3,-4 5 28,-2-2 0,0 0 0,-2-1 0,-1 0 0,-1-1 1,13-36-1,-5-3 147,24-114 0,-37 126-202,4-78 0,-9-56-66,-4 164 90,-1 0 1,-4-28 0,-7 3 26,-36-93 1,44 131-32,-19-45 2,-2 2 0,-2 0-1,-3 2 1,-2 2 0,-2 0 0,-3 3 0,-1 0-1,-3 3 1,-86-75 0,53 60 84,-4 3-1,-2 4 1,-2 3 0,-2 3-1,-93-35 1,138 66-99,-1 2 0,-1 1-1,0 3 1,0 1 0,-81-6 0,95 13-50,7 0-21,0 1-1,-1 1 0,1 0 0,0 2 0,-33 6 0,39-3 1,1 0-1,0 1 1,1 0-1,-16 11 1,-47 37-535,53-34 305,0 0-1,1 1 1,2 2 0,-23 31-1,-5 24-336,46-78 635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6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1418 3844 584,'-130'0'885,"128"0"-869,0 0 0,0 0 0,0 0 0,0 0 1,0-1-1,0 1 0,1-1 0,-1 0 0,0 1 0,0-1 1,1 0-1,-1 0 0,0 0 0,1 0 0,-2-2 0,1 2 9,1 0 0,-1 0-1,1 0 1,-1 0-1,1 0 1,-1 0-1,1 1 1,-1-1 0,0 1-1,1-1 1,-1 1-1,0-1 1,0 1 0,1 0-1,-3 0 1,2 0-2,0 0-1,0 0 1,0 0 0,0 0-1,0 0 1,0-1 0,0 1 0,0 0-1,0-1 1,0 0 0,0 1-1,0-1 1,0 0 0,1 0-1,-1 0 1,0 0 0,-2-3 0,-3 2 12,0 0 12,5-1 28,1 0-1,0 1 0,0-1 1,0 0-1,0 1 1,0-1-1,1 0 0,-1 0 1,1 0-1,0 0 1,0-5-1,0 8-74,0-1-1,0 1-1,0 0 1,0-1 0,0 1-1,1-1 1,-1 1 0,0-1 0,0 1-1,0-1 1,0 1 0,1 0-1,-1-1 1,0 1 0,0-1-1,1 1 1,-1 0 0,0-1 0,1 1-1,-1 0 1,1-1 0,18-14 15,16-18-48,-29 25 42,3-4-14,63-31 98,19-12-141,-24 17-18,176-101 53,0 28 45,8 15-45,-16 7-40,463-181 227,-533 205-182,215-88-286,141-54 410,-288 116 57,331-113-368,-347 128 169,770-257 260,-347 120-100,-379 122-148,134-44 43,578-201-107,-969 335 81,628-219 35,-511 179-28,208-65-96,-214 72 23,590-161 84,-445 130-141,186-42 479,39 15-599,-314 63 295,70-9 0,3 21-415,1361 17 490,-1598 0-154,-1 1 1,1 0-1,0 0 0,-1 0 1,1 1-1,-1 0 1,11 5-1,-11-5 17,0 1-1,0-1 1,0 0-1,1-1 1,-1 1 0,1-1-1,10 0 1,-17-1 8,6 0-13,1 0 1,-1 0-1,0 1 0,0 0 1,8 2-1,10 6-16,-18-7 19,0 1 0,0-1 1,1 0-1,-1 0 0,1-1 0,-1 0 0,12 0 0,-5 0 48,1 1 1,25 5-1,-26-4 16,0-1 1,24 2-1,-11-3-86,27 4 0,2 1-133,43 1 94,129 5 131,212-12 502,-438 0-561,0 0 0,-1 0 0,1 0 0,-1 0 0,1 0 0,0-1 0,-1 1 0,1 0 0,-1 0 1,1-1-1,0 1 0,-1 0 0,1 0 0,-1-1 0,1 1 0,-1-1 0,1 1 0,-1 0 0,1-1 0,-1 1 0,0-1 0,1 1 0,-1-1 0,0 1 0,1-1 0,-1 0 0,0 1 0,1-1 1,-1 1-1,0-2 0,0 1-4,1 1 0,-1-1 0,0 0 0,0 1 0,0-1 0,1 0 0,-1 1 0,1-1 0,-1 1 0,0-1 0,1 1 0,-1-1 0,1 1 1,-1-1-1,1 1 0,-1-1 0,1 1 0,-1 0 0,1-1 0,0 1 0,-1 0 0,1-1 0,0 1 0,-1 0 0,1 0 0,0 0 0,-1-1 0,1 1 0,0 0 1,-1 0-1,2 0 0,-2 0 1,1 0 1,0 0 0,-1 0 0,1 0 0,-1 0-1,1 0 1,0 0 0,-1-1 0,1 1 0,-1 0-1,1 0 1,-1-1 0,1 1 0,0 0 0,-1-1-1,0 1 1,1-1 0,-1 1 0,1 0-1,-1-1 1,1 1 0,-1-1 0,0 1 0,1-1-1,-1 0 1,0 1 0,0-1 0,1 1 0,-1-1-1,0 0 1,3-5-5,18-11-23,-20 15 32,0 1 1,1 0-1,-1 0 1,1 0-1,-1 0 0,0 1 1,1-1-1,0 0 1,-1 0-1,4 0 0,-1 0-17,1-1 26,1 1 0,-1 0 0,0 1-1,1-1 1,-1 1 0,0 0 0,9 2-1,4-1-45,81-1-114,-97 0 148,-1 0-1,1 0 1,-1 0-1,0 1 1,1-1-1,-1 1 0,1-1 1,-1 1-1,0-1 1,1 1-1,-1 0 1,0 0-1,1 0 1,-1 0-1,0-1 1,0 2-1,0-1 0,1 1 1,8 7 27,9-1 62,-5 2-126,0 0 0,14 13-1,-2-2 4,-22-18 30,1 0 0,-1 1 0,0-1 0,6 7 0,-6-4-15,1 0 0,0-1 0,1 0 0,-1 0 1,1 0-1,0-1 0,1 1 0,9 4 0,17 5 101,177 85 96,-190-87-207,27 21-1,-14-9 8,26 18 15,-2 3 1,-2 2-1,-3 2 0,-1 3 1,-3 2-1,63 91 0,-31-16 132,67 150 0,-45-60-75,1 25-92,2 6 80,-38-107-222,128 241 429,-150-306-134,28 45-103,-16-40-120,105 171-126,-159-247 235,65 124 108,-59-108-67,0-1 0,-2 1 1,0 0-1,3 28 0,-3 12 34,-2 85 0,-5-142-68,-1-1 0,0 0 0,0 1 0,0-1 0,0 0-1,-1 0 1,0 1 0,0-1 0,-4 6 0,-3 10 37,-2 19-28,-12-8-57,11-2 2,-18 6 34,0-2 64,-16 25-108,-84 83 1,95-110 62,0-2 0,-2-1 0,-69 41 1,-82 27 534,54-30-183,-41 19 104,-52 23-119,178-85-306,-3 5-85,-51 36 0,7-3 16,25-19 152,-2-4 0,-109 42 1,162-74-149,-85 28 137,75-27-132,-243 57 349,213-59-385,-113-4 0,94-3 38,-92 1-44,171 0 60,-4 0 1,-1 0 0,1 0 1,-1 1-1,1-1 0,0 1 1,-1 0-1,-5 2 0,-33 21-29,37-22 36,1-1 0,0 0 0,-1 0 1,1 0-1,-1-1 0,-10 0 0,9 0 10,0 0 0,-1 1 0,-9 1 0,-29 14 52,35-11-66,1-1 1,-21 4 0,-23 0-33,-2 13-10,2-11 41,36-5 17,-31 15-1,5-1-39,-183 54-23,88-29-9,-3 0 8,-64 19 181,68-19-168,-11 3 1,-101 28 55,-160 40-8,111-42-57,135-26-46,27-6 171,55-15-34,-182 67-189,171-61 153,30-11-70,-1 0 40,33-12 23,-31 15 0,-217 97-50,136-68-21,20-8 99,-35 15-52,131-51 90,-46 9 0,0-1-14,53-11-117,0-1 1,-41 4-1,44-7 60,0 2 0,0-1 1,-30 12-1,-15 4-105,46-15 91,1 2 0,-25 11 0,23-9 11,-31 10-1,-173 61-110,104-34 56,-117 28-125,207-66 169,-257 59-427,37-11 263,48-7-112,28-7-180,64-16 18,-40 11 79,-346 95 40,-568 75-1,836-166 443,120-20 40,-226 31-152,214-32 58,-81 16 57,105-16 166,-210 51-397,182-38-15,-296 77 316,9 2-258,-166 39 149,73-55-103,457-87-33,-30 3 5,-158 15 190,210-23-131,-1 1 0,1 0-1,0 2 1,-29 10-1,25-6 96,0-2 0,0-1 0,-35 5 0,-28 2-216,-108 11 372,-46-20-258,229-6 20,0 0 1,0-1-1,0-1 0,-17-5 1,17 4-3,1 1 1,-1 0 0,0 1-1,-17 0 1,22 2-29,0 0 0,0-1 0,0 0 0,-14-3 1,-38-19-4,1 11 37,43 6-3,-32-17 0,0 0 53,0 1-120,1-2-1,-58-38 1,-81-71-161,65 44 560,22 15-428,-50-35-115,-97-56-144,191 124 338,15 11 86,1-1 0,-36-37 0,-7-22-78,-140-198 0,199 250-1,2-1-1,2-1 0,-15-42 1,-35-131-46,54 162 8,2 7 55,-8-47 0,18 68-13,-8-46 60,-5-84 0,12 48-225,-1-89-82,6 125 469,0 66-230,0 1 0,1-1 0,-1 0 0,1 1 0,-1-1 0,1 0 0,0 1 0,0-1 0,0 1 0,0-1 1,0 1-1,1 0 0,-1-1 0,1 1 0,-1 0 0,1 0 0,2-2 0,7-10 20,0-14 5,-5 21-49,-1 0 1,11-11-1,7-6 33,3-8 0,2 2 0,39-32 1,70-44-44,385-235 238,-270 204-263,-16 8 29,-171 89-5,93-74-1,-109 75-45,44-39 37,-16 9 72,85-58 0,97-44 25,-123 81-65,-21 13-30,-97 66-170,-4 2 448,22-11-1,-31 17-570,1 1 0,-1 0-1,1 1 1,0-1-1,-1 1 1,1 0 0,12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1148,'-28'13'184,"28"-2"40,0 2 32,0-5 52,0 1-120,0 4 304,-16-2-284,16-9 180,0 6-252,-13 0-228,13-6 244,0 4-588,0 1 92,0 0-244,0-1 24,0 6 104,0-7 12,0 0 124</inkml:trace>
  <inkml:trace contextRef="#ctx0" brushRef="#br0" timeOffset="1">0 511 6309,'0'8'-116,"0"0"168,0-4 1820,0 21-4749,0-3-1567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499 184 1200,'0'0'223,"0"-6"80,0-109 2977,0 74-2232,0 41-1041,0 0 1,0-1-1,0 1 1,0 0-1,0-1 0,0 1 1,0 0-1,0 0 1,0-1-1,0 1 1,0 0-1,0-1 1,0 1-1,-1 0 0,1 0 1,0-1-1,0 1 1,0 0-1,-1 0 1,1-1-1,0 1 0,0 0 1,0 0-1,-1 0 1,1-1-1,0 1 1,0 0-1,-1 0 0,1 0 1,0 0-1,-1 0 1,1 0-1,-1-1 1,-34-5 405,29 4-356,4 1-39,0 0 0,-1 1-1,1-1 1,0 1 0,-1 0-1,1-1 1,0 1-1,-5 1 1,0-2 17,3 1-23,1-1-1,-1 1 1,1 0 0,-1 0 0,1 0 0,-1 0 0,1 1 0,-1-1 0,1 1 0,0 0 0,-1 0 0,-2 2 0,-25 15 105,-1-7-73,23-5-29,0 1 0,-8 7 0,-16 13 16,15-14-24,1 0 1,0 1-1,1 1 0,0 0 0,2 1 0,0 1 0,0 0 1,2 1-1,0 1 0,-17 37 0,17-26-24,1 2 0,1-1 0,2 1 0,1 1 0,1-1 0,-1 66 0,7-15 148,0-81-134,0 1 1,0 0-1,0-1 0,1 1 1,-1-1-1,1 1 0,0-1 1,0 1-1,0-1 0,0 0 1,0 1-1,0-1 0,1 0 1,-1 0-1,1 0 0,0 0 1,-1 0-1,1 0 0,2 1 1,7 10 4,2 12-97,-9-19 64,1-1 0,0 0-1,1-1 1,-1 1 0,1-1 0,12 7-1,-8-6-19,0 0 0,0 0-1,21 6 1,-8-6 45,-1 0 0,1-2-1,45 0 1,-64-3-6,-1 0 0,1-1 0,-1 1 0,0-1 0,1 0 0,-1 0 0,0 0-1,0 0 1,0-1 0,0 1 0,0-1 0,0 0 0,4-3 0,9-5-17,16 0-75,-27 6 74,0 1 0,0-1 1,-1 0-1,0 0 1,7-8-1,8-8 19,-1 3 25,38-40 143,-48 48-173,0-1 0,-1 0 0,-1-1 0,10-18 0,-7 6-6,0 0 1,-2-1-1,-1 0 1,-1 0-1,4-40 1,-5-125-233,-5 122 319,1 63-66,0 0 1,-1-1-1,1 1 0,-1 0 0,0-1 0,-1 1 1,1 0-1,-1 0 0,0 0 0,1 0 0,-4-4 1,-2-5-35,6 11 36,0-1 0,1 1-1,-1 0 1,1-1 0,-1 1-1,1 0 1,0-1 0,0-3-1,0 4-3,0 0-1,0 0 1,0 0 0,0 0-1,-1 1 1,1-1 0,0 0-1,-1 0 1,0 0-1,1 1 1,-2-3 0,-6-5 12,7 9-2,0-1 0,0 0 1,0 0-1,0 1 0,0-1 1,0 0-1,0 0 0,1 0 1,-1 0-1,0 0 0,1 0 0,-1 0 1,1 0-1,-1 0 0,1 0 1,0-1-1,-1 1 0,1 0 1,0 0-1,0-2 0,0 3-4,0 0-1,0-1 1,0 1-1,0 0 1,0-1-1,0 1 1,0 0-1,-1-1 1,1 1-1,0 0 1,0-1-1,0 1 1,0 0-1,0-1 1,0 1-1,-1 0 0,1 0 1,0-1-1,0 1 1,0 0-1,-1 0 1,1-1-1,0 1 1,0 0-1,-1 0 1,1-1-1,0 1 1,0 0-1,-1 0 1,1 0-1,0 0 1,-1-1-1,-27-3 56,-15 3-139,43 1 80,-1 0 0,0 0 0,1 0 0,-1 0 0,0 0 0,1 0-1,-1 0 1,1 0 0,-1 1 0,0-1 0,1 0 0,-1 0 0,1 1 0,-1-1 0,1 0 0,-1 1 0,1-1 0,-1 0 0,1 1 0,-1-1 0,0 1 0,-16 21-113,-4-10 108,17-8-5,1 1 1,0-1-1,0 1 0,-3 7 0,-11 17-91,8-13 115,0 1 0,1 0 0,0 1 0,1-1 0,1 1 0,1 1 0,-3 21-1,-1 18-91,0 60-1,8-10 234,1-65-22,0-37-130,0 0 1,1 1-1,-1-1 0,1 0 1,0 0-1,3 9 1,9 12 7,-10-23-19,-1 0 0,1 0 1,-1 0-1,0 0 0,-1 1 0,1-1 0,-1 1 1,0-1-1,0 1 0,0 0 0,0 6 1,-1-8-6,0 1 0,0-1 1,1 1-1,0-1 1,0 1-1,0-1 1,0 1-1,0-1 0,0 0 1,1 1-1,0-1 1,0 0-1,0 0 1,3 4-1,5 8 3,1 16 88,6 1 47,-8-3-50,8-7 41,-9-1-102,2-5-10,-8-14 6,0 1 0,0-1 1,-1 0-1,1 1 0,-1-1 1,1 1-1,-1 0 0,0-1 0,0 1 1,-1 0-1,1 0 0,0 0 1,0 5-1,-1 71-231,-1-78 226,1 0 1,0 0-1,0 0 1,-1 0-1,1 0 0,0-1 1,-1 1-1,1 0 1,-1 0-1,1 0 1,-1-1-1,0 1 0,1 0 1,-1 0-1,1-1 1,-1 1-1,0-1 0,0 1 1,0-1-1,1 1 1,-1-1-1,0 1 1,0-1-1,0 0 0,0 1 1,-1-1-1,-4 3-6,-3 8-112,-8-2-154,5-2-171,0-1 1,-1 0-1,0-1 0,-16 4 0,-10 5-404,26-9 504,-1-1 1,1 0 0,-1-1 0,0 0-1,-22 1 1,26-3-146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2476,'2'-47'1882,"-2"43"-437,0 27-1335,0-18-96,0 1 122,0 134 117,0 27-1709,0-167 1592,0-6-32,0 3-101,0 1 1,0 0-1,0 0 0,1 0 0,-1 0 0,0-1 0,1 1 0,0 0 0,-1 0 0,3-3 0,18-8 75,-16-2 2,-1 2-26,-4 12-50,1 0-1,-1 0 0,1 0 0,-1 1 0,1-1 0,-1 0 0,1 0 0,-1 0 0,1 1 0,0-1 0,-1 0 0,2 0 0,0-1 9,1-1 1,-1 1-1,0 0 0,0-1 0,0 1 0,0-1 0,1-3 0,14-25-138,-15 25 85,0 0 1,1 0-1,0 1 0,0-1 1,0 1-1,0 0 0,6-7 1,71-92-139,-62 79 170,-15 21 15,1 0 1,-1 0-1,1 1 1,0-1 0,0 1-1,0 0 1,1 0-1,-1 0 1,1 0-1,6-2 1,-11 5 13,1 0 1,0-1-1,0 1 1,0 0 0,0 0-1,0 0 1,0 0-1,0 0 1,0 0-1,0 0 1,0 0 0,0 0-1,0 0 1,0 1-1,0-1 1,0 0-1,0 1 1,0-1 0,0 1-1,-1-1 1,1 1-1,0-1 1,0 1-1,0-1 1,-1 1 0,1 0-1,0-1 1,-1 1-1,1 0 1,0 0-1,-1 0 1,1-1 0,-1 1-1,0 0 1,1 0-1,-1 0 1,0 0-1,1 0 1,-1 0 0,0 0-1,0 1 1,1 0-33,0 11 282,-1 285 476,0-296-1187,6-1-236,-3 0 742,21 4-1705,-22-5 1500,0 0 1,0 0-1,0 0 0,0 0 1,0 0-1,0 0 0,0-1 1,0 1-1,0-1 1,0 1-1,0-1 0,-1 0 1,3-1-1,0-1-45,0-1-1,-1 1 0,0-1 1,0 0-1,5-8 0,-7 11 148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97 428,'29'-2'189,"1"-1"0,-1-2 0,46-13 0,7 0-98,-71 15-3,1-1 0,20-8 0,-20 6-29,1 2 0,12-4-1,-5 2 158,-15 5-151,0-1-1,0 1 0,0 0 1,0 0-1,8 0 1,-11 7 13,2 12-47,3 31 142,2 69 10,-3-43-63,8 77-143,4 64-68,-6 735 276,-14-648-403,2 122 672,5-285-617,15-2-4,-15 67-44,-5-137 144,0 459 1093,0-488-792,-6 48 0,-17 38 110,16-48-175,4-27-72,-12 76 75,7 0-152,-9-1 122,8 1-41,-8-6-32,9-5 157,-7-7-177,8-7 99,-5-6 103,8-47-165,-10 83 260,-3 26-301,12-99-29,-8 216 561,13-273-209,0-4-144,0-11-81,0-14-159,0 28 13,0-1 1,0 1-1,0-1 0,0 1 1,0-1-1,0 1 1,0-1-1,0 1 0,-1-1 1,1 1-1,0-1 1,0 1-1,0-1 0,-1 1 1,1-1-1,0 1 1,-1 0-1,1-1 0,-1 0 1,-10-17 64,-13-29 0,17 28 170,-4 12 21,5-9-84,2 9-164,0 1 1,0 0 0,0 0-1,-1 1 1,1-1-1,-2 1 1,1 0-1,0 0 1,-1 1 0,0-1-1,0 1 1,-12-6-1,1 6-34,0 0 0,0 1 0,0 1 0,0 0-1,-23 2 1,34 0-2,-1 0 0,1 1-1,0 0 1,0 0 0,-1 1 0,1 0-1,0 0 1,-7 4 0,-4 3-281,-23 16 0,-13 7-608,-104 51-2417,63-35 1719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1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17 788,'0'-1'27,"0"1"0,0-1 0,0 0 0,0 1 0,-1-1 0,1 1 0,0-1 0,0 1 0,0-1 0,-1 1 0,1-1 0,0 1 0,-1-1 0,1 1 0,0-1 0,-1 1 0,1-1 0,-1 1 0,1 0 0,-1-1 0,1 1 0,-1 0 0,1-1 0,-1 1 0,0 0 0,-20-4 30,18 3-42,0 1-1,0 0 1,0 1-1,0-1 1,0 0 0,0 1-1,1 0 1,-1-1-1,0 1 1,-3 2-1,1 6-8,4-8-10,1 0 0,0-1 0,0 1 0,0-1-1,-1 1 1,1-1 0,0 1 0,-1-1 0,1 1-1,0-1 1,-1 1 0,1-1 0,-1 0 0,1 1 0,0-1-1,-1 0 1,1 1 0,-1-1 0,0 0 0,1 1-1,-1-1 1,1 0 0,-1 0 0,1 0 0,-1 1-1,1-1 1,-1 0 0,0 0 0,1 0 0,-1 0-1,1 0 1,-1 0 0,-1-1 0,-7 1-30,8 0 26,0-1 0,0 1 0,0 0 0,0 0 0,-1 0 0,1 0 0,0 0 0,0 0 0,0 0 0,-1 1 0,1-1 0,0 0 0,0 1 0,0-1 0,0 1 0,-2 0 0,-1 3-12,3-3 27,1 0 0,-1 0 0,0-1 0,0 1 0,1 0 1,-1-1-1,0 1 0,0-1 0,0 1 0,1-1 0,-1 1 0,0-1 0,0 1 1,0-1-1,0 0 0,0 0 0,0 1 0,0-1 0,-2 0 0,2 0-2,-1 0 0,1 0-1,-1 1 1,1-1-1,0 0 1,-1 1-1,1-1 1,0 1-1,-1-1 1,1 1 0,0 0-1,0 0 1,-2 1-1,-11 5 75,-49 22 47,44-19-163,1 0 0,0 2-1,1 0 1,0 1 0,-24 25 0,9-10-177,-6 8 251,-35 45 0,36-39 160,-30 39-245,56-66 64,1 0 0,1 1 0,-12 28 1,8-14-29,-4 11 66,-16 56-1,24-45-357,6-37 321,2-1 0,-1 1 0,2 0 0,1 23 0,0-2-100,-1 127 120,0-161-28,0-1 0,1 1 1,-1 0-1,0-1 0,1 1 0,-1 0 1,0-1-1,1 1 0,0-1 1,0 1-1,-1-1 0,1 1 0,0-1 1,0 1-1,1 0 0,-1 0-9,0-1-1,0 0 0,0 1 1,0-1-1,0 1 1,0-1-1,0 1 0,-1 0 1,1-1-1,-1 1 1,1 0-1,-1-1 0,0 1 1,0 0-1,0 1 0,0 4-33,0-4 19,0-1 0,0 0 1,0 0-1,0 0 1,0 0-1,0 0 0,0 0 1,1 0-1,-1 0 1,1 0-1,1 3 0,29 45 233,-30-46-207,1 0 0,1 0 0,-1-1 0,0 1 0,1 0 0,5 5 0,29 32 31,-27-28 17,1-1 1,0-1 0,0 0-1,1 0 1,17 11 0,-3-7-51,0-1 1,1-1 0,0-1 0,1-2 0,0 0 0,1-2 0,-1-1 0,2-2 0,39 3 0,169-2 33,-226-6-46,-7 1 9,-1-1-1,0 0 0,0 0 1,1 0-1,-1-1 1,0 1-1,0-1 1,7-2-1,2-4-4,-9 5 10,-1 0 0,1 1 0,-1-1 0,1 1 0,0 0 0,-1 0 0,1 0 0,0 0 0,0 0 0,4 1 0,-4 0-17,-1 0 0,0-1 1,0 1-1,0-1 1,0 0-1,0 0 0,1 0 1,-1 0-1,-1 0 1,1-1-1,0 1 0,5-5 1,7-2-84,15-2-57,32-28 139,-14 12 0,-1-2 0,-1-2 0,-1-2 0,67-63 0,-94 76 38,0-1-1,-1-1 0,-1 0 0,-2-1 1,15-27-1,-11 12-59,-1-1 1,18-61-1,-27 68 32,-2 0-1,-2 0 0,0-1 1,-3-59-1,-1 89-1,0 0-1,0 1 0,0-1 0,-1 0 1,1 0-1,-1 1 0,1-1 1,-1 0-1,1 1 0,-1-1 1,0 1-1,0-1 0,0 1 1,0-1-1,0 1 0,0 0 1,0-1-1,-1 1 0,1 0 1,-2-1-1,-6-7-7,0-11-65,-6 0 170,7 0 18,-9 2-74,7-1 53,-33-19-336,19 13 299,-25-28-35,-83-69 0,95 93-40,-1 2 0,-71-38 1,90 55-20,-1 2 0,1 0 1,-1 1-1,-1 1 0,0 1 1,1 1-1,-1 1 0,-29-1 1,-30 4 91,76 0-51,0 0 1,0 0-1,0 0 1,0 1-1,0 0 1,0-1-1,-7 4 1,-24 18-39,-1-10 13,1 14-50,22-20-48,-4 2-91,13-4 148,1 0-1,0 1 1,-1-1 0,-2 6 0,0 0-47,-18 20-403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0 634 276,'0'0'1281,"4"-5"-1483,11-11 126,-11 12 207,-1 4-114,68 0-76,-68 0 58,0-1 1,0 1-1,0-1 0,0 1 1,0-1-1,0 0 0,0 0 0,-1 0 1,1 0-1,0-1 0,3-1 1,7-5 56,-7 6 3,1 0-1,0 0 1,8-1-1,10-3 44,60-18-30,1 4 1,107-12-1,343-61 247,-222 37-298,-169 31-21,-65 12 55,91-18 0,337-75 281,3 0-123,-248 47-181,-254 57-77,-8 2 64,1 0-1,0 0 1,0 0 0,0-1-1,-1 1 1,1-1 0,0 1-1,-1-1 1,1 0 0,3-1-1,-5 1-24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0 952,'0'0'449,"5"0"-909,85 0 1014,-88 0-554,0 0 0,-1 0 0,1 1 0,0-1 0,0 0 0,0 1 0,0-1 0,0 1 0,0 0 0,-1-1 0,1 1 0,0 0 0,0 0-1,-1 0 1,1 0 0,-1 1 0,3 1 0,-3-2-1,0 1-1,1-1 1,-1 0-1,1 0 0,-1 0 1,1 0-1,-1 0 1,1-1-1,0 1 0,-1 0 1,1-1-1,0 1 1,0-1-1,0 1 0,-1-1 1,1 0-1,3 0 0,28-1-81,-18 0 154,0 1 0,1 0-1,28 5 1,-27-1-10,-7-1-55,-1-1 1,1 0-1,-1 0 1,14-1-1,76 7-48,-49-2 55,343 26-19,722 55 426,-696-52-206,-345-29-181,362 25-349,-321-27 450,25 2-212,53 1 426,-186-7-352,-37 0-213,-15 0-1039,42 0 687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1 528,'4'0'-97,"-3"0"93,-1-1 1,1 1 0,0 0-1,0 0 1,0 1 0,0-1 0,-1 0-1,1 0 1,0 0 0,0 0-1,-1 1 1,1-1 0,0 0-1,0 1 1,-1-1 0,1 1 0,0-1-1,-1 0 1,1 1 0,0 0-1,-1-1 1,1 1 0,-1-1-1,1 1 1,-1 0 0,1-1 0,-1 1-1,1 0 1,-1 0 0,0-1-1,1 1 1,-1 0 0,0 0-1,0-1 1,0 1 0,0 0 0,1 0-1,-1 0 1,0-1 0,0 1-1,-1 2 1,1-3 4,0 0 0,0 0-1,0 0 1,0 0 0,0 1 0,0-1 0,0 0-1,0 0 1,0 0 0,0 0 0,0 1 0,0-1-1,0 0 1,0 0 0,0 0 0,0 0 0,1 1-1,-1-1 1,0 0 0,0 0 0,0 0 0,0 0-1,0 0 1,0 1 0,0-1 0,0 0 0,1 0-1,-1 0 1,0 0 0,0 0 0,0 0-1,0 0 1,0 0 0,1 1 0,-1-1 0,0 0-1,0 0 1,0 0 0,0 0 0,1 0 0,-1 0-1,0 0 1,0 0 0,0 0 0,1 0 0,-1 0-1,0 0 1,0 0 0,0 0 0,0 0 0,1 0-1,-1-1 1,0 1 0,0 0 0,0 0 0,0 0-1,3 0 18,0 0 0,0 0 0,-1 0 0,1 1 0,0-1 0,0 1 0,-1 0 0,4 1 0,16 17 48,3-11-14,5 7-22,0-7-40,-5 7 70,-17-10-27,0 0 1,0-1-1,14 6 0,346 102 395,-34-12-57,-124-33-228,99 35 125,-208-67-316,244 91 321,313 160 317,-656-284-587,191 83 482,-120-51-670,1 2 159,-20-12 205,30 12 384,-64-30-619,-15-5 44,0 1 0,0 0 0,0 0 0,0 0 0,7 5 0,-11-7-14,-1 0 0,0 1-1,0-1 1,0 0-1,0 0 1,0 0 0,1 0-1,-1 0 1,0 0-1,0 0 1,0 0-1,1 0 1,-1 0 0,0 0-1,0 0 1,0 0-1,0 0 1,1 0 0,-1 0-1,0 0 1,0 0-1,0 0 1,0 0 0,1 0-1,-1 0 1,0 0-1,0 0 1,0 0 0,0 0-1,1 0 1,-1 0-1,0 0 1,0-1 0,0 1-1,0 0 1,0 0-1,1 0 1,-1 0 0,0 0-1,0-1 1,0 1-1,0 0 1,0 0 0,0 0-1,0 0 1,0-1-1,0 1 1,0 0 0,0 0-1,0 0 1,0 0-1,0-1 1,0 1 0,0 0-1,0 0 1,0 0-1,0-1 1,0-12-361,0 11 148,0-3-502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1384,'0'0'850,"0"-5"-678,0-10-16,0 27 38,0 45-352,0-53 183,0 0-1,0 0 1,1 0 0,0 0 0,-1 0 0,3 7 0,9 8 70,-10-18-92,-1 1-1,1 0 1,-1 0-1,0 0 1,0 0-1,0 0 1,0 0-1,0 0 1,0 0-1,0 0 1,-1 0-1,1 0 1,-1 0-1,0 0 0,1 4 1,-1 187 118,-1-186-127,1-1 0,-1 1 0,-1 0 0,1-1 0,-1 0 0,-4 12 1,3-12-1,1 0 0,0 0 0,0 1 1,1-1-1,0 0 0,-1 13 0,2 394 72,0-413-66,0 1 0,0-1-1,0 1 1,0-1-1,0 1 1,0 0 0,0-1-1,1 1 1,-1-1-1,0 1 1,0-1 0,0 1-1,1-1 1,-1 1-1,0-1 1,1 1 0,-1-1-1,1 1 1,-1-1 0,0 0-1,1 1 1,-1-1-1,1 0 1,-1 1 0,1-1-1,-1 0 1,1 0-1,-1 1 1,1-1 0,-1 0-1,2 0 1,-2 0 4,1 1 0,-1-1 0,1 0 1,-1 0-1,0 0 0,1 0 0,-1 1 0,1-1 1,-1 0-1,0 0 0,1 1 0,-1-1 0,1 0 0,-1 1 1,0-1-1,1 0 0,-1 1 0,0-1 0,0 0 1,1 1-1,-1-1 0,0 1 0,0-1 0,0 0 1,1 1-1,-1-1 0,0 1 0,0-1 0,0 1 0,0 0 1,0 0-4,0-1-1,0 1 1,0-1 0,1 1 0,-1-1 0,0 1 0,0-1 0,0 1 0,1-1 0,-1 1 0,0-1 0,1 0-1,-1 1 1,0-1 0,1 1 0,-1-1 0,0 0 0,1 1 0,-1-1 0,1 0 0,-1 1 0,1-1 0,-1 0 0,1 0-1,0 1 1,17 4-303,-10-3 136,-3-2 129,-1 1-1,1-1 1,-1 0 0,8 0 0,4-1-92,-14 1 107,-1 0 1,1 0 0,0-1 0,0 1 0,-1-1 0,1 1 0,0-1 0,-1 1 0,1-1 0,0 0 0,-1 0 0,1 0 0,-1 0 0,0 0 0,1 0 0,-1 0 0,0-1 0,2-1 0,7-6-121,10-2-336,-2-11-5,-17 21 459,0 0-1,0 0 1,0 1 0,1-1 0,-1 1 0,0-1 0,0 1-1,1 0 1,-1-1 0,0 1 0,0 0 0,1 0 0,-1 0-1,0 0 1,3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1564,'0'2'-100,"0"6"136,0-6 394,5-2-434,16 0-84,-21 0 82,1 0 0,-1 0 0,1 0 0,0 0 0,-1 0 1,1 0-1,-1 0 0,1 0 0,-1 0 0,1 0 0,-1-1 0,1 1 0,-1 0 0,1 0 0,-1-1 0,1 1 0,-1 0 0,1-1 0,-1 1 0,1-1 0,2-2-9,0 1 0,0 0 0,1 0 0,-1 0 0,1 0 0,-1 0 0,1 1 0,0 0 0,0-1 0,-1 1 0,1 1 0,0-1 0,7 0 0,-7 1 7,0 0-1,0-1 1,-1 0 0,1 1 0,0-1 0,0-1-1,-1 1 1,1 0 0,3-3 0,15-5 27,-18 8 4,1 0 0,0 1 1,0-1-1,10 1 0,-9 0-8,0 0 0,0 0 0,1-1 0,-1 0 0,7-2-1,5-3-21,-12 3 18,1 1-1,-1 0 1,1 0-1,-1 1 1,1 0 0,10-1-1,-8 2-45,-1-1 1,0 0-1,12-3 0,-12 2-1,1 0 0,-1 1 0,12 0 0,-13 0-114,0 1 0,0-1-1,0-1 1,10-2-1,0 2-254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45 1284,'0'0'81,"0"-3"-95,0-39 1441,0 75-1236,0 62-135,0-93-61,0 0 0,-1 0 0,1 0 0,0-1 0,0 1 0,-1 0 0,1 0 0,-1 0 0,0-1 0,0 1 0,1 0 0,-1-1 0,0 1 0,0-1 0,0 1 0,-1-1 0,1 1 0,0-1 0,-1 0 0,-2 2 0,3-2 4,-1 1 1,1-1-1,0 0 1,-1 0-1,1 1 1,0-1-1,0 1 0,0-1 1,0 1-1,0 0 1,0-1-1,0 1 1,0 0-1,1 0 1,-1-1-1,1 1 0,-1 0 1,1 0-1,0 0 1,0 3-1,0 162 94,0-166-89,0 1 0,0-1 1,0 0-1,-1 0 0,1 0 0,0 0 0,0 0 1,0-1-1,-1 1 0,1 0 0,-1 0 0,1 0 1,-1 0-1,1 0 0,-1 0 0,1 0 1,-1-1-1,0 1 0,1 0 0,-1-1 0,0 1 1,0 0-1,0-1 0,1 1 0,-1-1 0,-1 1 1,-4 3-27,5-3 11,1 0 1,-1 0-1,1 0 0,-1 0 0,1 0 1,-1 0-1,1 0 0,0 0 1,0 0-1,-1 0 0,1 0 0,0 0 1,0 1-1,0-1 0,0 0 1,0 0-1,0 0 0,1 2 1,-1 2-4,0-5-32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5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1592,'0'-2'-135,"-1"1"138,1 1 0,0-1-1,0 0 1,1 0-1,-1 1 1,0-1 0,0 0-1,0 0 1,0 1-1,1-1 1,-1 0-1,0 1 1,1-1 0,-1 0-1,0 1 1,1-1-1,-1 1 1,1-1-1,-1 0 1,1 1 0,-1-1-1,1 1 1,-1-1-1,1 1 1,0 0 0,-1-1-1,1 1 1,0 0-1,-1-1 1,1 1-1,0 0 1,-1 0 0,2-1-1,2 0 58,-3 2-21,-1 0 0,1 0 0,0 0 0,-1 0 0,0 1 0,1-1 0,-1 0 0,0 0 0,0 1 0,1-1 1,-1 0-1,0 0 0,0 1 0,0-1 0,-1 2 0,1 42-51,0-26-59,0 204 94,0-219-9,-1 0 1,1 0-1,-1 0 0,0 1 1,0-1-1,-1 0 0,1 0 0,-3 4 1,2-4-23,0 0 0,1 0 1,-1 0-1,1 0 1,0 0-1,0 0 0,0 0 1,1 5-1,0 146 425,0-154-413,0-1-1,0 0 1,0 0 0,0 0 0,0 0-1,0 0 1,0 1 0,0-1 0,0 0-1,0 0 1,0 0 0,0 0 0,0 0 0,0 1-1,1-1 1,-1 0 0,0 0 0,0 0-1,0 0 1,0 0 0,0 0 0,0 0-1,1 0 1,-1 0 0,0 0 0,0 1-1,0-1 1,0 0 0,0 0 0,1 0-1,-1 0 1,0 0 0,0 0 0,0 0-1,0 0 1,1 0 0,-1 0 0,0 0-1,0 0 1,0-1 0,0 1 0,0 0 0,1 0-1,25 1-27,53-1-228,-77 0 237,0-1-1,0 1 1,0 0-1,0-1 0,0 1 1,0-1-1,0 1 1,0-1-1,0 0 1,0 0-1,-1 0 0,1 0 1,0 0-1,0-1 1,-1 1-1,1 0 1,-1-1-1,3-2 0,6-5-128,12-2-282,-3-7-88,-18 17 469,1 1-1,-1-1 1,0 1-1,0-1 1,1 1-1,-1-1 1,0 1-1,1 0 1,-1 0-1,1-1 1,-1 1-1,3 0 1,-4 0 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40 124,'-6'0'16,"4"0"2,1 0-1,-1 0 1,1-1-1,-1 1 1,1 0-1,0 1 1,-1-1-1,1 0 1,-1 0-1,1 1 1,-1-1-1,1 0 1,0 1-1,-3 1 1,-2 5 130,5-6-87,1 0 0,-1-1 0,1 1 0,-1 0 0,0 0 0,0-1-1,1 1 1,-1-1 0,0 1 0,0 0 0,0-1 0,0 0 0,0 1 0,0-1 0,0 1 0,1-1 0,-1 0 0,0 0-1,0 0 1,0 1 0,0-1 0,0 0 0,0 0 0,0 0 0,-2-1 0,32 1 168,-21-3-262,22-11-12,-29 13 41,0 1 0,0-1 0,0 1 0,0 0 0,0-1 0,0 1 1,0 0-1,0 0 0,0-1 0,0 1 0,0 0 0,0 0 0,2 0 1,4 0-57,1 0 1,-1 0 0,9-3-1,9-5-162,-22 7 167,1-1 0,0 1 0,0 0 0,0 0 0,0 0 1,0 1-1,6-1 0,-4 1-16,0-1 1,-1 0-1,1 0 1,0 0-1,0-1 1,9-3-1,2-1-61,-12 4 94,-1 2-1,1-1 1,-1 0-1,1 1 1,5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1 268,'0'205'1822,"6"-204"-1681,32-1 3,72 0-197,-107 0 48,1 0 0,-1 0 0,0-1 1,0 0-1,0 0 0,0 1 1,0-2-1,0 1 0,0 0 0,0-1 1,0 1-1,2-3 0,-2 2 1,0 0-1,-1 1 1,1-1-1,0 1 0,0-1 1,0 1-1,0 0 1,0 1-1,0-1 1,0 0-1,0 1 0,4-1 1,-4 1 9,0 0 0,0 0 0,0-1-1,-1 1 1,1-1 0,0 0 0,0 0 0,-1 0 0,1 0 0,0 0 0,-1 0-1,5-4 1,5-2 36,11 0 16,34-19-711,-37 22-235,-14-5 406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0 119 532,'0'-2'11,"0"1"0,0 0 0,1-1 0,-1 1 0,0 0 0,1 0 0,-1-1 0,0 1 0,1 0 0,-1 0 0,1 0 0,0-1 0,-1 1 0,1 0 0,0 0 0,1-1 0,-1 1 3,0 0 0,0 0 0,0 0 1,-1 0-1,1 0 0,0 0 0,-1-1 1,1 1-1,-1 0 0,1 0 0,-1 0 1,0-1-1,1 1 0,-1 0 0,0-1 1,0-1-1,0 2 21,0-1 1,1 0-1,-1 0 1,0 1-1,1-1 1,-1 1-1,1-1 1,-1 0-1,1 1 0,1-2 1,-1 1-4,-1 1 0,1-1 0,0 1-1,-1-1 1,1 0 0,-1 1 0,1-1 0,-1 0 0,0 1 0,0-3-1,8-32 676,-8 75-163,0-7-807,0 111 399,0-139-115,0-1 0,-1 1 1,1 0-1,-1-1 0,0 1 1,0-1-1,0 1 0,-1-1 0,-2 5 1,2-4-23,1-1 1,-1 1-1,1-1 1,0 1-1,0-1 0,0 1 1,0 0-1,0 0 1,1 5-1,0 239-301,5-247-70,39-1-563,-39 0 491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5:5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9440 87 744,'7'-9'261,"-1"0"-1,0-1 1,-1 0 0,0 0 0,5-16-1,-10 26-224,0-1-1,1 1 1,-1 0-1,0-1 1,0 1-1,0-1 1,0 1-1,0 0 1,0-1-1,0 1 1,0-1-1,0 1 1,0 0-1,0-1 1,-1 1-1,1-1 1,0 1-1,0 0 1,0-1-1,0 1 1,-1-1-1,1 1 1,0 0-1,0 0 1,-1-1-1,1 1 1,0 0-1,0-1 1,-1 1-1,1 0 1,0 0-1,-1-1 1,1 1-1,0 0 0,-1 0 1,1 0-1,-1 0 1,1-1-1,0 1 1,-1 0-1,1 0 1,-1 0-1,1 0 1,0 0-1,-1 0 1,1 0-1,-1 0 1,1 0-1,0 0 1,-1 0-1,1 1 1,-1-1-1,1 0 1,-1 0-1,-1 0-319,-2 0 297,-1 0-3,-16 0 26,21 0-38,-1 0 0,1 0 0,-1 0 1,1 0-1,-1 0 0,0 1 0,1-1 0,-1 0 0,1 0 0,-1 0 0,1 0 0,-1 1 1,1-1-1,-1 0 0,1 1 0,-1-1 0,1 0 0,0 1 0,-1-1 0,1 0 1,-1 1-1,1-1 2,-5 5-18,-1-1 0,1 0 0,-9 4 0,-16 2 8,0 10 48,-6-8 62,24-5-139,1 0 0,-13 13 1,-23 14-143,-715 397-809,491-282 767,134-74 79,-102 57 58,-1048 565-653,924-506 481,-614 370 476,190-104-128,608-357-192,-457 243-59,300-192 256,231-112-233,-142 32-1,178-58 238,-84 4 0,45-7-309,78-5 304,-47 14-1,49-11-23,-230 82-129,98-30 155,114-44-20,-100 31-191,-293 93 347,-1 5 11,411-138-159,0 0 0,0-2 1,-35 1-1,-90-4 17,93-3-123,56 2 24,0-1 1,1 1-1,-1-1 0,1 1 0,0 1 0,-1-1 0,1 1 0,0-1 1,0 1-1,-7 4 0,7-4 2,0 1 0,0-1 0,0 0 0,0-1 0,0 1 0,-1-1 0,1 0 0,0 0 0,-1 0 0,-6 0 0,6-1 8,0 0-1,0 1 1,0 0-1,0 0 1,0 0-1,0 1 1,1-1-1,-8 5 0,7-4-9,1 0-1,0 0 0,-1 0 0,0-1 0,1 0 1,-1 0-1,0 0 0,-7 0 0,6-1-5,0 1-1,1-1 0,-1 2 1,0-1-1,-7 3 0,8-2-1,-1-1-1,1 0 1,-1 1 0,1-2-1,-8 1 1,6 0-17,1 0 0,0 0 1,0 0-1,0 1 0,0-1 1,-6 4-1,-7 2-44,-27 12-72,8-3 242,30-13-74,-4 2 4,0-1 1,0 0-1,0-1 1,-1 0-1,1-1 1,-15 1 0,26-3-37,1 1 1,-1-1 0,1 0-1,0 0 1,-1 1 0,1-1 0,0 0-1,-1 1 1,1-1 0,0 0-1,-1 1 1,1-1 0,0 1 0,-1-1-1,1 0 1,0 1 0,0-1-1,0 1 1,0-1 0,-1 1 0,1-1-1,0 1 1,0-1 0,0 1 0,0-1-1,0 1 1,0-1 0,0 1-1,0 0 1,1 20 6,-1-16-62,0 45 131,0-49-77,0 0 0,0-1-1,0 1 1,0 0 0,0-1 0,0 1-1,0-1 1,0 1 0,1 0 0,-1-1-1,0 1 1,0-1 0,1 1-1,-1-1 1,0 1 0,1-1 0,-1 1-1,0-1 1,1 1 0,-1-1 0,1 1-1,-1-1 1,1 1 0,-1-1 0,1 0-1,-1 1 1,1-1 0,-1 0-1,1 0 1,-1 1 0,1-1 0,0 0-1,0 0 2,0 0 0,-1 1-1,1-1 1,0 0 0,-1 1 0,1-1-1,-1 0 1,1 1 0,-1-1-1,1 0 1,-1 1 0,1-1-1,-1 1 1,1-1 0,-1 1-1,1-1 1,-1 1 0,0 0 0,1-1-1,-1 1 1,0 0 0,1-1-1,-1 1 1,0-1 0,0 1-1,0 0 1,0 0 0,1-1-1,-1 1 1,0 0 0,0-1 0,-1 2-1,1-2 2,0 1 0,0-1 0,0 1 0,1 0 0,-1-1-1,0 1 1,0-1 0,0 1 0,0-1 0,0 1 0,1-1 0,-1 1 0,0 0-1,0-1 1,1 0 0,-1 1 0,1-1 0,-1 1 0,0-1 0,1 1 0,-1-1-1,1 0 1,-1 1 0,1-1 0,-1 0 0,1 1 0,-1-1 0,2 0 0,0 2-39,7 6-1125,-7-6 778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87 1564,'-27'0'-195,"22"0"1460,13 0-1375,56 0 36,-61 0 65,1-1 0,-1 1 0,0 0 0,0-1-1,0 0 1,0 0 0,0 0 0,0 0 0,-1 0 0,1-1-1,0 1 1,4-4 0,10-5 44,16 2-25,2-6-163,2 8-106,1-6-134,-7 6-31,-3-7-50,-25 12 422,1 0-1,0 1 1,-1-1-1,1 1 1,6 0-1,-10 0 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1812,'-18'5'-23,"17"-5"165,-1-2-374,0 8 283,2 13 49,0-15-40,0 0-32,0 9-81,0-9 34,0-2 11,0 54-137,0-55 147,0-1 0,0 0 0,0 1-1,0-1 1,0 0 0,0 1 0,0-1-1,0 0 1,1 1 0,-1-1 0,0 1-1,0-1 1,0 0 0,0 0 0,0 1-1,1-1 1,-1 0 0,0 1 0,0-1-1,1 0 1,-1 0 0,0 1-1,0-1 1,1 0 0,-1 0 0,0 0-1,1 1 1,4 1-31,-4-2 24,0 0 0,0 1 0,0-1 0,0 0 0,-1 0 0,1 1 0,0-1 0,0 1 0,0-1 0,0 1 0,-1-1 0,1 1 0,0 0 0,-1-1 0,1 1 0,0 0 0,-1-1 0,1 1 0,-1 0 0,1 0 0,-1 0 0,1 0 0,-1-1 0,0 1 0,1 0 0,-1 2 0,0-3 4,0 1-1,0-1 1,1 1-1,-1-1 1,0 1-1,0-1 1,0 1-1,1-1 1,-1 1-1,0-1 1,1 1-1,-1-1 1,0 1-1,1-1 1,-1 1-1,1-1 1,-1 0-1,0 1 1,1-1-1,-1 0 1,1 1 0,-1-1-1,1 0 1,-1 0-1,1 0 1,-1 1-1,1-1 1,-1 0-1,1 0 1,0 0-1,-1 0 1,1 0-1,3 1-14,1 1 6,0-1-1,1 1 0,-1-1 1,1 0-1,-1 0 0,7-1 0,40-1-47,-22 0 202,83 1-119,-112 4 123,2 55 296,-3-58-441,0 0-1,0-1 1,0 1-1,0-1 1,0 1 0,0 0-1,0-1 1,0 1 0,0-1-1,0 1 1,-1-1 0,1 1-1,0 0 1,0-1 0,-1 1-1,1-1 1,0 1 0,-1-1-1,1 0 1,-1 1 0,1-1-1,-1 1 1,1-1 0,-1 0-1,1 1 1,-1-1 0,1 0-1,-1 1 1,1-1 0,-1 0-1,1 0 1,-1 1-1,1-1 1,-1 0 0,0 0-1,1 0 1,-1 0 0,1 0-1,-2 0 1,-7 3 54,-2 12-6,-14-3-174,12 1 45,-54 6 199,-11 3 286,20-6-529,-93 20-39,138-33 196,-14 6-75,23-8-116,-1 1 1,1-1-1,0 1 1,0-1-1,0-1 1,-7 2-1,7-2-429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65 1680,'0'-65'2766,"0"71"-2841,0 27-140,0-1 113,0 51 300,0-81-199,0 0-1,0 0 1,0 0 0,0-1 0,-1 1-1,1 0 1,-1 0 0,1 0 0,-1-1 0,0 1-1,0 0 1,0-1 0,0 1 0,0-1 0,0 1-1,0-1 1,0 1 0,0-1 0,-1 0 0,1 1-1,-2 0 1,1-1-6,1 0 1,-1 1-1,1-1 0,0 0 0,-1 1 1,1-1-1,0 1 0,0-1 0,0 1 1,0 0-1,0-1 0,0 1 0,1 0 0,-1 0 1,1-1-1,-1 1 0,1 0 0,-1 0 1,1 0-1,0 0 0,0 2 0,0-1 9,0 0-1,-1 0 1,1 0-1,-1 0 1,0 0-1,1 0 1,-1-1-1,-1 1 0,1 0 1,0 0-1,-1-1 1,1 1-1,-3 2 1,-5 10 20,0 14-65,3-14 10,4-11 37,0 0-1,0 1 0,1-1 0,-1 1 0,1-1 1,0 1-1,1-1 0,-1 9 0,0-9-5,1 0 0,-1 1-1,1-1 1,-1 0 0,0 1 0,-1-1-1,1 0 1,-1 0 0,-2 4-1,2-4 14,0 0-1,0 0 1,0 1-1,1-1 1,0 0-1,0 0 0,0 1 1,0-1-1,1 6 1,0 6-57,0-8 46,0 1 1,0 0-1,-3 16 0,-2-6 29,3-12-25,0 0-1,0 1 1,1-1 0,-1 13-1,2 193 31,0-212-29,0 0 0,1 0-1,-1-1 1,0 1-1,1 0 1,-1 0-1,1-1 1,-1 1 0,1 0-1,-1-1 1,1 1-1,-1-1 1,1 1-1,-1-1 1,1 1 0,0-1-1,-1 1 1,1-1-1,0 1 1,0-1-1,-1 0 1,1 1 0,0-1-1,0 0 1,-1 0-1,1 0 1,0 1-1,0-1 1,0 0 0,0 0-1,3 0 36,0 4 25,-4-4-65,0 1 0,0-1 0,1 0 0,-1 0 0,0 0 0,0 0 0,0 1 0,0-1 0,0 0-1,0 0 1,0 0 0,0 0 0,1 1 0,-1-1 0,0 0 0,0 0 0,0 0 0,0 0 0,1 0 0,-1 0 0,0 0 0,0 0 0,0 1 0,0-1 0,1 0 0,-1 0-1,0 0 1,0 0 0,0 0 0,1 0 0,-1 0 0,0 0 0,0 0 0,24 3-189,-1 0 0,1-1-1,28-2 1,-30-1-382,-20 1 524,0 0 1,0 0-1,0 0 0,1-1 1,-1 0-1,0 1 0,0-1 1,0 0-1,0 0 0,0 0 1,0 0-1,-1 0 0,1 0 1,0-1-1,0 1 0,2-4 1,8-4-246,13-1-356,-22 7 554,1 1-1,-1-1 0,0 0 1,1 0-1,2-5 1,-6 8 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 1156,'-63'0'1010,"60"3"-817,2 0-88,0-2-17,0 0 0,1 1 1,-1-1-1,1 0 0,-1 1 1,1-1-1,0 0 0,0 1 1,-1 2-1,8-4 151,7 0-111,-5 1-136,0-1 0,0 0 0,0 0 0,0-1 0,18-3 0,-12-2-42,-10 4 16,0 0-1,1 0 1,-1 0 0,1 1 0,-1 0-1,1 0 1,8 0 0,3 1-51,-7 0 3,0 0 0,0 0 0,17-3 1,-7-3-55,-14 3 63,0 2 1,1-1 0,-1 1 0,0 0-1,12-1 1,1 3-59,-11 0 37,0-1 1,-1 0 0,1 0-1,0-1 1,10-2 0,-10 1 5,-3 0-71,1 1-1,-1-1 1,1 1 0,-1 0-1,11 0 1,-7 1-118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1552,'0'-5'117,"0"-34"928,0 36 671,0 1-1391,0-6 6,0 11 110,0 12-211,0-10-210,0 0-97,0 419-809,0-424 1130,0-7-456,0-32 304,0 5 20,0 26-145,0 3 34,-1 0 0,1 0 0,0-1 0,1 1 0,-1 0 0,1 0 0,2-7 0,5-3 18,-6 13-21,-1 0 1,0-1-1,1 1 0,-1-1 1,0 0-1,0 1 1,0-1-1,-1 0 1,1 1-1,-1-1 0,1 0 1,-1-3-1,0-110 215,0 105-166,1 1 0,5-20 1,-4 20-37,0 0 0,0-19 1,-2-221-680,0 248 888,5 2-418,-4 0 200,0 0 0,0 0 0,0 0 0,0 0 0,-1 0 0,1 0 0,0 0 0,0 0 0,0 0 0,0 0 0,0 1 0,-1-1 0,1 0 0,0 1 0,0-1 0,0 0 0,-1 1 0,1-1 0,0 1 0,-1 0 0,1-1 0,0 1 0,-1-1 0,1 1 0,0 0 0,-1-1 0,1 1 0,-1 0 0,0 0 0,1-1 0,-1 1 0,0 0 0,1 0 0,-1 0 0,0 0 0,0-1 0,0 1 0,1 0 0,-1 0 0,0 0 0,0 1 0,-1-2-3,1 0 0,0 0 0,0 1 0,0-1 0,0 0 0,0 0 0,0 0-1,0 0 1,0 0 0,0 0 0,0 1 0,0-1 0,0 0 0,0 0 0,0 0-1,0 0 1,0 0 0,0 0 0,0 1 0,0-1 0,0 0 0,0 0 0,0 0-1,0 0 1,0 0 0,0 0 0,0 0 0,0 1 0,1-1 0,-1 0 0,0 0 0,0 0-1,0 0 1,0 0 0,0 0 0,0 0 0,0 0 0,0 0 0,0 0 0,1 0-1,-1 1 1,0-1 0,0 0 0,0 0 0,0 0 0,0 0 0,0 0 0,1 0-1,-1 0 1,0 0 0,0 0 0,0 0 0,0 0 0,0 0 0,0 0 0,1 0-1,-1 0 6,1 0-1,0 0 0,-1 0 0,1 0 0,0 0 0,-1 0 0,1 0 0,0 0 0,-1 1 0,1-1 1,-1 0-1,1 1 0,-1-1 0,1 0 0,0 1 0,-1-1 0,1 1 0,-1-1 0,0 1 0,1-1 1,-1 1-1,1-1 0,-1 1 0,0-1 0,1 1 0,-1-1 0,0 1 0,0 0 0,1-1 0,-1 1 1,0-1-1,0 1 0,0 0 0,0-1 0,0 1 0,0 1 0,4 10-48,9 9-69,-6-1 179,4 1-92,-8-12 54,0-1 0,1 0 0,7 11 0,12 25-13,-18-33-16,0 0 1,8 11 0,-10-18 21,-1-1 0,1 0 0,0 1 0,0-1 0,0 0-1,0-1 1,1 1 0,-1-1 0,8 5 0,-8-6-26,0 1-1,0-1 1,0 1-1,0-1 1,0 0-1,0 0 1,1-1 0,-1 1-1,0-1 1,0 1-1,6-1 1,43 0 208,-52 0-199,1 0-1,-1 0 1,1 0-1,0 0 1,-1 0-1,1 0 0,-1 0 1,1-1-1,-1 1 1,1 0-1,-1 0 0,1 0 1,-1-1-1,1 1 1,-1 0-1,1 0 1,-1-1-1,0 1 0,1-1 1,-1 1-1,1 0 1,-1-1-1,1 0 0,12-20 134,1 9-83,1-12-17,0 12-36,-5-7-65,7-13-110,-5 14 83,15-19 135,-24 34-57,-1 0 0,1 0-1,-1-1 1,0 1 0,1-1 0,1-6 0,9-13-77,-10 21-257,-3 6 282,-5 9 60,-16-4-108,20-9 106,1 1 0,-1 0 0,1 0 1,-1-1-1,1 1 0,-1 0 0,1 0 1,-1-1-1,1 1 0,0 0 0,0 0 1,-1 1-1,-2 7-21,-12 16 83,8-7-120,1-15 29,-3 3-28,2 18-154,-7-8-74,6-3 200,7-11 75,0 0 0,0 1 0,-1-2 0,1 1 0,0 0 0,-1 0 1,-3 2-1,2-1-14,0 0 0,0 0 1,0 0-1,0 0 0,0 1 1,0-1-1,1 1 1,-4 6-1,6-10 31,0 1-4,0-1-1,-1 1 1,1-1 0,0 1 0,-1-1 0,1 1 0,0-1 0,-1 1 0,1-1 0,0 0 0,-1 1 0,1-1 0,-1 0 0,1 1-1,-1-1 1,1 0 0,-1 1 0,1-1 9,-1 0-1,1 0 1,0 0-1,0 0 0,0 0 1,-1-1-1,1 1 1,0 0-1,0 0 1,0 0-1,0 0 1,-1 0-1,1 0 0,0 0 1,0 0-1,0-1 1,0 1-1,0 0 1,0 0-1,-1 0 1,1 0-1,0 0 0,0-1 1,0 1-1,0 0 1,0 0-1,0 0 1,0 0-1,0-1 1,0 1-1,0 0 1,-1-1-1,1 0 0,0 1 0,0-1 1,0 0-1,0 0 0,0 1 0,0-1 1,0 0-1,0 0 0,0 1 0,1-1 1,-1 0-1,0 0 0,0 1 1,1-1-1,-1 0 0,0 1 0,1-1 1,-1 0-1,1 1 0,-1-1 0,1 1 1,0-2-1,11-2-25,3-3 26,-8-6 82,-2 2-25,16-2-155,-10-13-18,11 12 46,-10-19 51,-9 28 12,1 0 0,0 0 0,0 1 0,1-1-1,4-3 1,-2 2 31,-1-1 0,0 1-1,8-11 1,7-16 246,24-49 1,-44 80-260,0 1-11,-1 0 0,0 0 0,1 0 0,-1 0 0,0 0 0,1 0 0,-1 1 0,1-1 1,0 0-1,-1 0 0,1 0 0,0 1 0,-1-1 0,1 0 0,0 0 0,0 1 0,0-1 0,0 1 0,-1-1 0,1 1 0,1-1 0,-1 1 99,-1 5 72,0 27 435,0 387 486,0-238-5206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0 716,'0'0'345,"-5"0"-395,-19 0 49,19 0 98,-23 0 146,-107 0-294,-194 0 152,328 0-109,0 0-1,0 0 1,1 0-1,-1 1 1,0-1-1,0 0 1,1 0 0,-1 0-1,0 1 1,0-1-1,1 0 1,-1 1-1,0-1 1,1 0-1,-1 1 1,0-1 0,1 1-1,-1-1 1,1 1-1,-1 0 1,1-1-1,-1 1 1,1 0-1,-1-1 1,1 1 0,0 0-1,-1 0 1,-1 3-13,2-4 18,0 0 0,0 0 0,-1 1 0,1-1-1,0 0 1,0 1 0,-1-1 0,1 0-1,0 0 1,0 0 0,-1 1 0,1-1 0,0 0-1,-1 0 1,1 0 0,0 0 0,0 1-1,-1-1 1,1 0 0,-1 0 0,1 0 0,0 0-1,-1 0 1,1 0 0,0 0 0,-1 0-1,-6 2-25,5 2 55,0-1 0,0 1 0,0 0 1,0-1-1,-1 7 0,1-3 75,-1-1-1,1 0 1,-7 9 0,4-6-116,1 0 0,0 0 0,0 0 0,1 1 0,0-1 0,-3 20 1,-6 17 61,-4 8-16,-14 91 0,4 59-72,-5 375 386,10-94-279,-8-86-130,16-196-125,-4 283 714,8 242-717,9 188 499,0-914-318,-1 1-1,1 0 1,0 0 0,-1 0 0,0-1-1,0 1 1,1 0 0,-1-1 0,-1 1 0,1-1-1,0 1 1,-3 3 0,2-4 5,1 0 0,0 0 0,-1 1 0,1-1 0,0 0 0,0 1 1,1-1-1,-1 1 0,0-1 0,1 1 0,-1 0 0,1 3 0,0-4 15,0 0-1,0-1 1,-1 1 0,1 0-1,0 0 1,-1 0-1,0 0 1,1-1 0,-1 1-1,0 0 1,0-1-1,0 1 1,0 0 0,-1 1-1,1-1-6,-1-1-1,1 0 1,1 1-1,-1 0 0,0-1 1,0 1-1,0-1 1,1 1-1,-1 0 1,1 0-1,-1-1 1,1 1-1,0 0 0,0 2 1,0 130 1113,0-133-1116,0-1-1,0 1 1,0 0 0,0-1 0,0 1 0,0 0 0,0 0 0,1-1 0,-1 1-1,0 0 1,1-1 0,-1 1 0,0 0 0,1-1 0,-1 1 0,0-1 0,1 1-1,-1-1 1,1 1 0,0-1 0,-1 1 0,1-1 0,-1 1 0,1-1 0,0 1-1,-1-1 1,1 0 0,1 1 0,-2-1 8,1 0 1,-1 1-1,1-1 0,0 0 1,-1 0-1,1 1 1,-1-1-1,1 0 0,-1 1 1,1-1-1,-1 1 0,1-1 1,-1 1-1,0-1 0,1 1 1,-1-1-1,0 1 0,1-1 1,-1 1-1,0 0 0,0-1 1,1 1-1,-1-1 1,0 1-1,0 0 0,0-1 1,0 1-1,0 0 0,0 0 3,1 0 0,-1-1-1,0 1 1,1 0-1,-1-1 1,0 1 0,1 0-1,-1-1 1,1 1 0,-1-1-1,1 1 1,-1-1 0,1 1-1,-1-1 1,1 1-1,-1-1 1,1 1 0,0-1-1,-1 0 1,1 1 0,0-1-1,-1 0 1,1 0 0,0 1-1,0-1 1,2 1 57,2 1-27,-1 1 0,1-1 0,0 0-1,0 0 1,0-1 0,0 0 0,0 0-1,11 1 1,45-2-400,-31-1-113,-27 1 398,0 0-1,0 0 1,0-1 0,0 1-1,0-1 1,0 0 0,-1 0-1,1 0 1,0 0 0,-1-1-1,1 1 1,-1-1 0,1 1-1,-1-1 1,4-3 0,9-6-334,-12 10 333,-1 0 0,0 0 1,1 0-1,-1 0 0,1 1 0,-1-1 1,1 1-1,-1 0 0,1-1 0,4 2 1,-7-1 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46 172,'0'0'18,"0"-1"0,0 1 0,0-1 0,0 1 0,0-1 0,0 1-1,0 0 1,0-1 0,0 1 0,0-1 0,1 1 0,-1-1 0,0 1 0,0 0 0,0-1 0,1 1 0,-1-1 0,0 1-1,1 0 1,-1-1 0,0 1 0,1 0 0,-1 0 0,0-1 0,1 1 0,-1 0 0,1-1 0,15-1 115,4-2-265,-6-1 146,-1 0-1,0 0 0,1 1 0,15-2 0,58 2 143,-68 4-41,-18 1-114,0-1 0,-1 0-1,1 0 1,0 1 0,0-1 0,-1 0 0,1 1-1,0-1 1,-1 1 0,1-1 0,-1 1-1,1-1 1,0 1 0,-1-1 0,1 1-1,-1 0 1,1-1 0,-1 1 0,0 0 0,1-1-1,-1 1 1,0 0 0,1 0 0,-1-1-1,0 1 1,0 0 0,0 1 0,2 2 24,-2-3-19,1-1 1,-1 0-1,0 1 1,0-1-1,1 0 1,-1 1-1,1-1 1,-1 0-1,0 1 1,1-1-1,-1 0 0,1 0 1,-1 1-1,0-1 1,1 0-1,-1 0 1,1 0-1,-1 0 1,1 0-1,-1 1 1,1-1-1,-1 0 1,1 0-1,-1 0 1,1 0-1,0-1 1,-1 1-1,1 0 1,0 0 0,-1 0 0,1 0-1,-1 0 1,1 0 0,-1 0 0,1 0-1,-1 0 1,1 1 0,-1-1 0,1 0-1,-1 0 1,1 0 0,-1 1 0,0-1 0,1 0-1,-1 0 1,1 1 0,9 13-4,0 0 0,-1 1 0,-1 0 0,-1 1-1,0-1 1,-1 1 0,0 0 0,-2 1 0,5 26 0,15 196 310,-12-75-76,-4 987-62,-10-736-503,2 1046 608,1-1438-244,7 38 0,-4-39-19,0 38 0,-4 325 292,1-377-327,-1 0 1,1 0 0,1 0-1,0-1 1,0 1 0,0 0-1,4 7 1,-3-8 9,0 1 1,-1-1 0,0 1-1,0 0 1,-1-1-1,1 1 1,-1 8 0,-1 255 321,-41-271-130,1 0-314,16-1 112,5 0-18,0 1-1,-1 0 0,-33 6 1,-7 12-119,31-14-10,-14 3-158,27-2 119,-20 9 0,9-3 0,-62 18-381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1 464 836,'0'0'1135,"7"0"-1359,35 0 345,-25 0-119,-5 1-5,0 0-1,0-1 0,0-1 1,0 0-1,12-3 0,13-12 104,-29 14-89,1 1 1,-1 0 0,0 1 0,11 0 0,24-2 9,-35 1-35,161-21-168,-96 16 127,90-20 342,112-5-420,469-60-21,-283 21 198,-162 22 23,-66 11 3,41 2 145,-59 8-158,-155 20-32,-15 1 75,57-13 1,-74 8-1518,-51 11 966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41 208,'0'-1'15,"1"1"1,-1 0-1,1-1 1,-1 1-1,1 0 1,-1-1-1,0 1 0,1-1 1,-1 1-1,0-1 1,1 1-1,-1-1 1,0 1-1,0-1 0,1 1 1,-1-1-1,0 1 1,0-1-1,0 0 1,0 1-1,0-1 0,0 1 1,0-1-1,0 0 1,0 1-1,0-1 1,0 1-1,0-1 1,0 0-1,-1-2 679,6 3-1059,11 0 503,-12 0 23,0 0 5,0 1-120,-1-1-43,-1 0 1,0 0-1,1 0 0,-1 0 0,0 0 0,1 0 1,-1 0-1,0-1 0,1 1 0,-1-1 0,4-1 0,2-5-57,-7 6 49,0 0 1,0 0 0,1 0 0,-1 0 0,0 0-1,0 0 1,1 0 0,-1 1 0,0-1 0,1 1-1,-1-1 1,1 1 0,-1-1 0,0 1 0,1 0-1,-1 0 1,1-1 0,1 1 0,288 0 223,-276 1-235,0 1 0,-1 0 0,18 4-1,-17-2-16,-1-1 0,1-1-1,18 0 1,39-3 45,106 5-27,70 17 193,58-1-9,228 11 271,14-5-28,107 9-618,-90-6 330,-499-24-18,-107-5-537,-18 0-1011,35 0 999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20,'54'1'156,"-23"1"-35,1-3 1,43-4 0,-2-11 39,-51 14-160,36 0 0,13 0 11,11-11 173,86 0 86,-82 7-199,192-10 209,16-1-125,80-1 1,-31 2-397,-127 6 344,76-1 10,150 3-89,-190-2-207,-74 2 333,-70 7-1244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3 412,'0'-2'161,"0"15"5152,0 78-5577,0 608-2026,0-698 2270,0 0 1,0 0-1,0 0 1,-1 0-1,1 0 1,0 0-1,-1 0 1,1 0 0,-1 0-1,1 0 1,-1 0-1,1-1 1,-1 1-1,1 0 1,-1 0-1,0-1 1,1 1 0,-1 0-1,0-1 1,0 1-1,0-1 1,0 1-1,1-1 1,-1 1-1,0-1 1,0 0-1,0 1 1,-2-1 0,-2 3-66,4-2 49,1-1 0,-1 1-1,0 0 1,1 0 0,-1 0 0,1 0 0,0 0-1,-1 0 1,1 0 0,0 0 0,-1 0 0,1 0-1,0 0 1,0 0 0,0 0 0,0 0 0,0 0 0,0 0-1,0 0 1,0 0 0,1 2 0,-1 1-1134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1 139 228,'14'0'58,"1"-2"-1,-1 0 1,0-1-1,23-7 1,11-2 129,-44 11-173,206-39 398,173-16-210,-374 54-154,27-3-125,44-1 1,-13 6 375,-67 5-530,0-5 231,0 1-31,0 1 0,0-1 1,0 0-1,0 1 0,0-1 0,0 0 0,-1 0 1,1 1-1,0-1 0,-1 0 0,1 0 0,-2 3 0,1-4 6,0 1 0,-1 0-1,1-1 1,0 1 0,0-1-1,0 1 1,-1-1 0,1 0-1,0 0 1,-1 1 0,1-1-1,0 0 1,0 0 0,-1 0-1,-1-1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1084,'0'-1'-139,"-1"-12"442,1 13-289,0-1 0,0 1-1,0 0 1,0-1 0,0 1-1,0-1 1,0 1-1,0 0 1,0-1 0,1 1-1,-1 0 1,0-1 0,0 1-1,0 0 1,0-1 0,1 1-1,-1 0 1,0 0 0,0-1-1,0 1 1,1 0 0,-1 0-1,0-1 1,0 1 0,1 0-1,-1 0 1,0-1 0,1 1-1,-1 0 1,0 0 0,1 0-1,-1 0 1,23 0 47,-17 0-140,-2 5 70,0 1 54,-2-3-17,0-1 0,0 1 0,0 0 0,0-1 0,1 0 0,-1 1 0,5 2 0,23 19 81,0-3-231,-25-18 119,0 0 1,0 0-1,0 1 0,0-1 1,-1 1-1,1 0 0,5 8 1,11 9 165,65 55 43,-48-40-287,-2 2 1,38 49 0,-17-12 324,-46-59-252,-10-13-70,0-1 0,1 1 0,-1-1 0,1 0-1,0 0 1,-1 0 0,3 2 0,0-3-753,-1-1 352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32 488,'0'0'23,"0"-1"0,0 1 0,0-1 0,0 0 0,0 1 0,0-1 0,0 1 0,-1-1 0,1 0 1,0 1-1,0-1 0,-1 1 0,1-1 0,0 1 0,-1-1 0,1 1 0,-1-1 0,1 1 0,0-1 0,-1 1 0,1-1 0,-1 1 0,1 0 0,-1-1 0,1 1 0,-1 0 0,0 0 0,1-1 0,-1 1 1,1 0-1,-1 0 0,0 0 0,1 0 0,-1 0 0,1-1 0,-1 1 0,0 0 0,1 1 0,-2-1 0,-1-1-54,-2 1 929,5-1-999,-1 1 90,1 0 1,-1 0-1,1-1 0,-1 1 0,1 0 0,-1 0 1,1 0-1,-1 0 0,0 0 0,1 0 0,-1 0 1,1 0-1,-1 0 0,0 0 0,1 0 1,-1 0-1,1 0 0,-2 1 0,-9 0-45,4-2 112,0 0 0,-1 1 0,1 0 0,-8 1 0,-5 0-165,20-1 116,-1 0 0,1 1 1,-1-1-1,1 1 0,-1-1 1,1 1-1,-1 0 0,1-1 1,0 1-1,-1-1 0,1 1 1,0 0-1,-1-1 0,1 1 1,0 0-1,0-1 0,0 1 1,-1 0-1,1-1 0,0 1 1,0 0-1,0 0 0,0-1 210,0-15-1104,0 15 833,0-1-1,0 0 0,0 1 1,0-1-1,0 0 0,0 1 1,0-1-1,0 0 0,0 1 1,1-1-1,-1 1 0,0-1 0,0 0 1,1 1-1,-1-1 0,0 1 1,1-1-1,-1 1 0,1-1 1,-1 1-1,2-1 0,24-2-90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1176,'0'0'1407,"-6"0"-1272,-15 0-113,16 0-30,1 0-99,-33 0-767,13 0-60,4 0 525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1232,'0'1'10,"0"-1"0,0 0 0,0 0 0,0 0 0,0 0 0,1 1 0,-1-1 0,0 0 0,0 0 0,0 0 0,0 1 0,0-1 0,0 0 0,0 0 0,0 0 0,0 1 0,0-1 0,0 0 0,0 0 0,0 0 0,0 1 0,0-1 0,0 0 0,0 0 0,0 0 0,-1 1 0,1-1 0,0 0 0,0 0 0,0 0 0,0 0 0,0 1 0,0-1 0,0 0 0,-1 0 0,1 0 0,0 0 0,0 0 0,0 0 0,0 1 0,-1-1 0,1 0 0,0 0 0,0 0 0,0 0 0,-1 0 0,1 0 0,0 0 0,0 0 0,0 0 0,-1 0 0,1 0 0,0 0 0,0 0 0,-45 0-184,42 0 174,1 0 0,-1-1 0,1 1-1,-1 1 1,1-1 0,-1 0 0,1 1 0,-1-1 0,1 1-1,-1 0 1,1-1 0,0 1 0,-1 0 0,1 1 0,0-1-1,0 0 1,0 1 0,0-1 0,-3 4 0,-8 5 30,11-9-30,1 0 0,-1 0 0,1-1-1,-1 1 1,0 0 0,1-1 0,-1 0 0,0 1 0,1-1 0,-1 0 0,0 0 0,1 0 0,-3 0 0,2 0 10,-1 0 1,1 0-1,-1 0 1,1 0-1,-1 1 1,1-1-1,-4 2 0,-6 4 17,10-4-24,0-1 0,-1 0 0,1 1 0,-1-1 0,1 0 0,-1-1-1,0 1 1,1 0 0,-1-1 0,0 1 0,-3-1 0,-14-1 43,13 0-71,0 1 0,1-1 0,-1 1 0,0 1 0,1-1 0,-1 1 0,-10 3 0,8 2 23,8-5-7,-1 0 1,1 0-1,0-1 1,-1 1-1,1 0 1,0-1 0,-1 1-1,1 0 1,-1-1-1,1 0 1,-1 1-1,1-1 1,-1 0 0,-1 0-1,-60 0 95,62 0-76,0 0-1,0 1 1,0-1 0,0 0-1,0 0 1,0 1 0,0-1-1,0 0 1,0 1-1,0-1 1,-2 2 0,2-1 38,-1 0-1,1-1 1,-1 1 0,1 0 0,-1-1 0,1 1 0,-1-1-1,0 1 1,1-1 0,-1 0 0,0 0 0,-2 0 0,4 5 114,0 25-322,0 1-122,0 163 577,1-189-301,-1 0-1,1 0 1,0 0 0,0 0-1,0-1 1,0 1 0,1 0-1,0-1 1,4 8 0,-4-8 0,1 1 0,-1-1 0,0 1-1,-1 0 1,1-1 0,-1 1 0,0 0 0,0 0 0,0 9 0,-1 495 262,0-509-256,0 12-38,0 1 0,-4 22 1,-14 23 51,17-47-14,-1 0-1,2 0 0,-1 11 0,2-11-3,-2-1 0,0 1 1,-2 12-1,-4 4 58,4-19-36,1 0 0,0 0 0,0 1 0,1-1 0,0 9 0,1-1-12,1-10 7,-1-1 0,0 1 0,0 0 0,-1-1 0,0 1 0,-1 5 0,-3 3-55,3-10 39,1 0-1,-1 1 0,1-1 0,0 1 1,0-1-1,0 1 0,1 5 1,0 10 358,0-12 2273,6-8-2530,19 0-20,-19 0-14,6 0-14,-5 1-68,-1-1 1,1 0-1,0-1 0,-1 1 1,11-3-1,-6-12-20,-9 14 44,-1 1 0,0-1 0,1 1 0,-1-1 0,0 1 0,1 0 0,-1 0 0,1 0 0,-1 0 0,1 0 0,2 0 0,-2 0 7,1 0 0,0 0 0,0 0-1,0-1 1,0 1 0,6-2 0,-2-1-3,-3 1-15,0 1 0,1-1-1,-1 1 1,0 0 0,0 0 0,1 0 0,5 0 0,-1 1-31,1-1 1,-1-1-1,0 0 0,0 0 1,13-5-1,11-3-105,-20 7-123,0 0 0,0-1 1,0-1-1,-1 0 1,16-9-1,5-11-1525,-21 14 1078,5-3 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 1260,'-1'-3'56,"0"-1"-1,1 1 1,-1 0-1,-1-1 1,1 1 0,0 0-1,-1 0 1,1 0-1,-5-6 1,-6-13 778,12 21-747,-1-3-99,8 2 632,-7 2-620,2-1 12,0 1 1,0 0-1,0 1 0,0-1 0,0 0 1,0 0-1,0 1 0,0 0 0,0-1 1,0 1-1,2 1 0,3 9 40,-2-1-5,16 1 130,-8 15 30,-9-22-188,0 0 1,0-1-1,0 1 1,6 3-1,-2-2 0,-1 1 0,14 12-1,107 139-340,-111-131 560,26 51 0,-29-50-216,-12-23-18,3 5-6,0 0 0,-1 1-1,5 14 1,-6-12-251,1 1-1,0-1 0,1 0 1,0-1-1,1 1 1,0-1-1,1 0 1,0-1-1,1 0 1,0 0-1,13 12 1,-12-12-224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54 1676,'0'-53'1716,"-5"57"-1874,-1 2 182,-20 14 318,-13 6-272,9-2-190,15-3-18,-11-1 159,14 3 86,-40 25 188,17-10-400,-44 62 0,-26 46-10,90-125 161,9-14-159,1 0-1,0 0 1,0 0-1,1 1 1,0-1-1,-5 15 1,8-20-67,1-2 149,0 0 0,0 0 0,0 0 0,0 0 0,0 0 0,0 1 0,0-1 0,0 0 0,0 0 0,0 0 0,0 0 0,0 0 0,0 0 0,0 1 0,0-1 0,0 0 0,0 0 0,0 0 0,0 0 0,0 0 0,0 0 0,0 0 0,0 0 0,-1 0 0,1 1 0,0-1 0,0 0 0,0 0 0,0 0 0,0 0 0,0 0 0,0 0 0,-1 0 0,1 0 0,0 0 0,0 0 0,0 0 0,0 0 0,0 0 0,0 0 0,0 0 0,-1 0 0,1 0 0,0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363 115 1184,'0'27'367,"0"-27"-358,0 1 0,1-1 0,-1 0 0,0 1 0,0-1 0,1 0 0,-1 1 0,0-1 0,1 0 0,-1 0 0,0 1 0,1-1 0,-1 0 0,0 0 1,1 0-1,-1 1 0,1-1 0,-1 0 0,0 0 0,1 0 0,-1 0 0,1 0 0,-1 0 0,1 0 0,9 1 82,-7-1 1974,-3-4-2014,0-16-125,0 15-51,5 1-2,12-13 98,-17 16 26,0 1-1,1 0 1,-1 0-1,0 0 1,1-1 0,-1 1-1,0 0 1,0 0 0,0-1-1,1 1 1,-1 0-1,0-1 1,0 1 0,0 0-1,1-1 1,-1 1-1,0 0 1,0-1 0,0 1-1,0 0 1,0-1 0,0 1-1,0 0 1,0-1-1,0 0 1,0-79-6,0 79-60,0 0 62,0 1-1,0 0 1,0 0-1,0 0 0,0-1 1,0 1-1,0 0 1,0 0-1,0 0 1,0 0-1,0-1 1,0 1-1,0 0 0,0 0 1,0 0-1,0 0 1,0 0-1,0-1 1,0 1-1,0 0 0,0 0 1,-1 0-1,1 0 1,0 0-1,0-1 1,0 1-1,0 0 1,0 0-1,0 0 0,-1 0 1,1 0-1,0 0 1,0 0-1,0 0 1,0 0-1,-1 0 0,1 0 1,0 0-1,0 0 1,0 0-1,0 0 1,-1 0-1,1 0 1,0 0-1,0 0 0,0 0 1,0 0-1,-1 0 1,1 0-1,0 0 1,-21-2-89,16 1 34,-1 1 36,-27 0 29,30 0-9,0 1 0,0-1 0,0 1 0,0 0 0,1 0-1,-1 0 1,0 0 0,1 0 0,-1 1 0,1-1 0,-1 1 0,1 0 0,-3 2 0,-4 2 14,-12 4-96,-3 11 112,-1-9-2,-3 16-14,0 2-61,3-6 15,2 2 0,0 0 0,-33 54 0,51-71 44,0 0-1,0 0 1,2 0-1,-1 1 1,1 0 0,0 0-1,-1 13 1,1 3 132,0 44 1,3-69-134,0 1 1,0-1 0,1 1-1,-1 0 1,0-1-1,1 1 1,-1-1-1,1 1 1,0-1-1,-1 0 1,1 1-1,0-1 1,0 1-1,0-1 1,0 0-1,0 0 1,0 0-1,0 0 1,0 0-1,1 0 1,-1 0-1,0 0 1,1 0 0,-1 0-1,3 0 1,7 7 85,3 12 89,-8-16-128,1 0-1,-1 0 1,1-1-1,0 0 0,0-1 1,0 1-1,9 1 1,55 9 354,203-1 653,-270-12-1056,0 0 0,0-1 0,0 1 0,0-1 0,0 0-1,0 0 1,0 0 0,-1-1 0,1 1 0,0-1 0,5-4 0,-6 4-3,0 0 1,1 0 0,-1 1-1,1-1 1,-1 1-1,1 0 1,-1 0 0,1 0-1,0 0 1,0 1 0,6-1-1,1 2-37,-8-1 41,-1 0 0,1 1 0,0-1 0,-1 0-1,1-1 1,0 1 0,-1 0 0,1-1 0,0 1 0,-1-1 0,1 0 0,-1 0 0,5-2-1,3-7 60,-8 9-72,-1-1 1,0 1-1,1 0 0,-1-1 1,1 1-1,-1 0 0,1 0 1,-1 0-1,1 0 0,0 0 1,0 0-1,0 1 0,-1-1 1,1 1-1,0-1 0,0 1 1,0-1-1,0 1 0,0 0 1,2 0-1,-3 0-20,0 0 0,0 0 1,-1 0-1,1 0 0,0-1 0,0 1 0,0 0 0,-1 0 0,1-1 1,0 1-1,0-1 0,-1 1 0,1-1 0,0 1 0,-1-1 0,1 1 1,-1-1-1,1 1 0,-1-1 0,1 0 0,-1 1 0,1-1 0,-1 0 1,1-1-1,1 0-103,-2 2 68,0-1 0,0 1 0,0 0 0,0 0 0,0 0 0,0-1-1,0 1 1,0 0 0,0 0 0,1 0 0,-1 0 0,0 0 0,0-1 0,0 1 0,0 0 0,0 0 0,1 0 0,-1 0 0,0 0 0,0 0 0,0 0 0,0-1 0,1 1 0,-1 0 0,0 0 0,0 0 0,0 0 0,0 0 0,1 0 0,-1 0 0,0 0 0,0 0 0,0 0-1,1 0 1,-1 0 0,0 0 0,0 0 0,0 0 0,1 0 0,-1 0 0,0 1 0,0-1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23 1532,'1'-1'3,"0"0"-1,0 0 0,0 0 1,0 0-1,0 0 1,1 0-1,-1 1 1,0-1-1,0 0 0,1 1 1,-1-1-1,0 1 1,3-1-1,-4 1 10,0 0 0,1 0 0,-1 0 0,0 0 1,1 0-1,-1 0 0,0 0 0,0 0 0,1-1 0,-1 1 0,0 0 0,0 0 0,1 0 0,-1 0 0,0 0 1,0-1-1,1 1 0,-1 0 0,0 0 0,0 0 0,0 0 0,1-1 0,-1 1 0,0 0 0,0 0 0,0-1 0,0 1 1,0 0-1,0 0 0,1-1 0,-1 1 0,0 0 0,0 0 0,0-1 0,0 0 0,2-4 1585,-7 5-1783,-16 0 66,20 0 115,1 0 0,0 0 0,-1 0 0,1 0 0,-1 0 1,1 0-1,0 0 0,-1 0 0,1 0 0,0 1 0,-1-1 0,1 0 1,0 0-1,-1 0 0,1 0 0,0 0 0,-1 1 0,1-1 0,0 0 1,-1 0-1,1 1 0,0-1 0,0 0 0,-1 0 0,1 1 1,0-1-1,0 0 0,-1 1 0,-15 19-130,16-20 137,0 0 0,-1 1 1,1-1-1,0 0 1,0 1-1,-1-1 0,1 0 1,0 1-1,-1-1 1,1 0-1,0 0 0,-1 0 1,1 1-1,0-1 0,-1 0 1,1 0-1,0 0 1,-1 0-1,1 1 0,0-1 1,-1 0-1,1 0 1,-1 0-1,1 0 0,0 0 1,-1 0-1,1 0 1,-1 0-1,-1-1-5,0 1 0,0 0 0,0 1 0,0-1-1,0 0 1,0 0 0,0 1 0,0 0 0,0-1 0,-3 2 0,-7 17 36,10-18-35,1 0 1,0-1-1,-1 1 1,1-1-1,-1 1 1,1-1-1,-1 0 1,1 0-1,-1 0 1,1 1-1,-1-1 1,1-1-1,-2 1 1,0 0-11,0 0 0,0 0 1,0 0-1,0 0 0,0 1 0,0-1 1,0 1-1,0 0 0,-3 1 1,-7 5 13,11-5-4,-1 0-1,1-1 1,-1 1-1,1-1 1,-1 0-1,0 0 1,1 0 0,-1 0-1,0-1 1,0 1-1,1-1 1,-4 1-1,1-1 27,0 1 0,0-1 0,1 1 0,-1 0 0,1 0-1,-1 1 1,-5 2 0,-13 4-43,12-5-1,6-1 3,1-1-1,0 0 1,-1 0 0,-7 0 0,-15 3 58,10 0 47,-4-1-100,-21 2-295,38-5 445,-12 0 101,15 0-231,1 0 0,0 0-1,-1 0 1,1 0 0,-1 0 0,1 0 0,-1 0-1,1 0 1,-1 0 0,1 0 0,-1 0-1,1 0 1,0-1 0,-1 1 0,1 0-1,-1 0 1,1-1 0,0 1 0,-1 0 0,1 0-1,-1-1 1,1 1 0,-1-1 0,0-14 78,1 11 655,0 10-1142,0 32 445,0 50-17,0-85-46,0 0 0,0 1-1,-1-1 1,0 0 0,1 0 0,-1 1-1,-1-1 1,1 0 0,0 0 0,-1 0 0,1 0-1,-1 0 1,-3 3 0,-6 12-28,10-14 56,0 0 1,0 0-1,0 0 1,0 0-1,1 0 1,-1 0-1,1 0 1,0 5-1,0-4 26,0 0 0,0 1-1,0-1 1,-1 0 0,-1 5-1,-16 33 224,11 2-84,2-24-120,1-8-94,1 1-1,1 0 1,-1 25 0,3-25-2,0 0 0,-4 17 1,-11 28-84,8 4 98,-17 42 212,3-11-122,-5 60 32,-17 82-294,32-169 54,5-30 175,-12 41 1,-19 36 177,4 25-240,23-98 3,6-27 122,1 0 0,0 0 0,1 0 0,-1 18 0,2-26-17,1 11 92,0-16-160,0-1-1,0 1 1,0 0-1,0-1 1,0 1-1,0-1 0,1 1 1,-1 0-1,0-1 1,0 1-1,0-1 1,1 1-1,-1 0 0,0-1 1,1 1-1,-1-1 1,1 1-1,-1-1 1,1 1-1,0 0 0,5 0 77,-5-1-66,0 0 0,0 0 0,-1 0-1,1 1 1,0-1 0,0 0 0,0 0 0,0 0-1,0 1 1,-1-1 0,1 0 0,0 1 0,0-1-1,-1 1 1,1-1 0,0 1 0,-1-1 0,1 1-1,0 0 1,-1-1 0,1 1 0,-1 0 0,1-1-1,-1 1 1,1 0 0,-1 0 0,0-1 0,1 3 0,-1-3-13,0 0 1,0 0 0,0 1 0,0-1-1,0 0 1,0 0 0,0 1 0,0-1 0,1 0-1,-1 0 1,0 0 0,0 1 0,0-1-1,0 0 1,0 0 0,0 0 0,0 0 0,1 1-1,-1-1 1,0 0 0,0 0 0,0 0-1,0 0 1,1 1 0,-1-1 0,0 0 0,0 0-1,0 0 1,1 0 0,-1 0 0,0 0-1,0 0 1,1 0 0,-1 0 0,0 0 0,0 0-1,0 0 1,1 0 0,-1 0 0,0 0-1,1 0 1,36 4 632,2 0-175,58-4 0,-48 0-384,-45 0-74,-1-1 1,1 1-1,-1-1 0,0 1 1,1-1-1,-1 0 0,1 0 1,-1 0-1,0-1 0,0 1 0,6-5 1,-7 4 0,1 1 0,0-1 1,0 1-1,0-1 0,0 1 1,1 0-1,-1 0 0,0 0 0,0 1 1,0-1-1,7 1 0,4 0 23,-9 0-28,-1 0 0,1 0 0,0 0 0,0 0 0,0-1 1,-1 0-1,6-1 0,5-5-39,-12 5 18,0 1-1,0-1 0,1 1 1,-1 0-1,0 0 0,0 0 1,1 0-1,-1 0 0,0 1 1,6 0-1,5 0-103,-6 0-34,-1 1 0,0-2 0,1 1 0,12-3 0,-5-2-235,-11 3 223,0 1 0,0-1-1,0 1 1,0 1 0,0-1 0,0 0-1,5 1 1,-4-1-226,1 1 1,0-1-1,10-3 1,-10 3-29,-1-1 0,1 1 1,11 0-1,4 1-426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1180,'-3'-6'35,"-1"-1"-1,1 1 0,-5-13 1,-1-4 392,8 21-362,1 0 0,-1 1 0,1-1 0,0 0 1,0 0-1,-1 1 0,1-1 0,1 0 0,-1-2 0,0-2 751,43 6-180,-43 0-633,1 0 1,-1 0 0,0 1 0,1-1-1,-1 0 1,1 0 0,-1 0 0,0 0 0,1 0-1,-1 1 1,0-1 0,1 0 0,-1 0-1,0 0 1,1 1 0,-1-1 0,0 0-1,0 1 1,1-1 0,-1 0 0,0 1-1,0-1 1,1 0 0,-1 1 0,0-1 0,0 0-1,0 1 1,5 5 12,-1 0 0,1-1 0,6 6-1,14 2 45,-14-3-5,0 0 0,-1 1 0,16 21 0,-14-18 25,30 33 91,-24-28-212,23 32 1,7 24-250,52 84-1152,-74-114 1063,13 19-1073,-31-52 949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74 458 972,'-2'-2'8,"1"0"1,-1 0-1,1-1 0,-1 1 1,1 0-1,0-1 0,-1 1 1,1-1-1,0 1 0,1-1 1,-1 0-1,0 1 0,1-1 1,0 0-1,-1-4 0,1 4 26,0-1 0,-1 0 0,1 0 0,-1 0 0,0 1-1,-1-1 1,-1-4 0,2 5 4,-1-1 0,1 0-1,0 1 1,0-1 0,0 0 0,0 0-1,1-4 1,-1-2 27,0 0 0,-1 0 0,0 0 0,0 0 0,-6-11 0,5 10-21,-1 0 0,1 0 0,1 0 0,-1-13 0,-2-21-26,0-15 180,5 20 101,0 39-300,0 1 1,0-1-1,1 1 1,-1-1 0,0 1-1,0-1 1,0 1-1,0-1 1,1 1-1,-1-1 1,0 1-1,0-1 1,1 1-1,-1-1 1,0 1-1,1 0 1,-1-1-1,1 1 1,-1 0-1,0-1 1,1 1-1,-1 0 1,1-1-1,-1 1 1,1 0-1,-1 0 1,1 0-1,-1-1 1,1 1-1,-1 0 1,1 0-1,-1 0 1,1 0-1,0 0 1,0 0 8,-1 0-1,1 0 1,-1 0-1,1 0 1,-1 0-1,1 0 1,-1 0 0,1-1-1,-1 1 1,1 0-1,-1 0 1,1 0-1,-1-1 1,1 1 0,-1 0-1,1-1 1,-1 1-1,0 0 1,1-1-1,-1 1 1,0 0 0,1-1-1,-1 1 1,0-1-1,1 1 1,-1-1-1,0 1 1,0-1 0,0 1-1,1-1 1,-1 1-1,0-1 1,0 1-1,0-2 1,0 2 2,1-1 0,-1 0 0,1 0 0,-1 1 0,1-1 0,-1 0 0,1 1 0,-1-1 0,1 0 0,0 1-1,-1-1 1,1 1 0,0-1 0,0 1 0,-1-1 0,1 1 0,0 0 0,0-1 0,0 1 0,0 0 0,-1 0 0,1-1 0,0 1 0,0 0 0,1 0 0,1 0-1,1-4-63,1 0-53,11 0 53,0 0 0,0 1 0,24-1 0,57 2 4,-95 2 61,0 0 1,0 0-1,0 0 1,0 1-1,-1-1 1,1 1-1,0-1 1,0 1 0,0 0-1,0 0 1,-1 0-1,1 0 1,0 0-1,-1 0 1,1 0-1,-1 0 1,1 1-1,-1-1 1,3 3 0,4 5-11,10 0-145,0 6 85,1-8 60,-2 8 20,-13-13-19,-2-1-5,0 0 0,-1 0 1,1 0-1,0 0 0,-1 1 0,1-1 0,-1 0 0,1 1 1,-1-1-1,1 1 0,-1 0 0,0-1 0,0 1 0,0 0 0,2 3 1,-1 0-52,1 0 0,1 0 1,5 8-1,-6-10 59,-1 0 0,0 0 0,0 0 0,0 0 1,0 0-1,0 1 0,-1-1 0,0 0 0,2 5 0,0 11 55,-1 1 0,0-1 0,-2 26-1,0-24 46,0-20-103,0 0 0,0 0 0,0 1 0,0-1 0,-1 0 0,1 0 1,0 0-1,-1 0 0,1 0 0,0 0 0,-1 0 0,0 0 0,1 0 0,-1 0 0,1 0 0,-1 0 0,0 0 0,0 0 0,0 0 0,1 0 0,-1-1 0,0 1 0,0 0 0,0-1 0,0 1 0,-2 0 0,2-1-7,0 1-1,0 0 1,0-1-1,0 1 0,0 0 1,0-1-1,0 1 1,0 0-1,1 0 1,-1 0-1,0 0 0,0 0 1,1-1-1,-1 2 1,0-1-1,1 0 1,-1 0-1,1 0 0,0 0 1,-1 0-1,1 0 1,0 0-1,-1 1 1,1-1-1,0 0 1,0 2-1,0-2-2,0 0 1,0 1-1,0-1 1,0 0-1,-1 0 1,1 0-1,-1 0 0,1 1 1,-1-1-1,1 0 1,-1 0-1,1 0 1,-1 0-1,0 0 0,0 0 1,1 0-1,-1 0 1,0-1-1,0 1 1,0 0-1,0 0 0,0-1 1,0 1-1,-2 0 1,-6 6 2,-1 10 21,-9-2-79,9 1 34,-1-7 41,0-1 1,-17 11-1,7-6 130,-26 16-275,27-16-88,-26 18 1,45-30 131,-1 0 1,1 0-1,-1 0 1,1 0-1,0 0 1,-1 0-1,1 1 1,0-1-1,0 1 1,0-1-1,0 1 1,0-1-1,0 1 1,1-1-1,-1 1 1,0 0-1,1-1 1,-1 1-1,1 0 1,0-1-1,-1 4 1,1-2-45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19 1112,'0'-1'1,"0"1"0,0 0 0,0 0 0,0 0 0,0 0 0,0-1 0,0 1 0,0 0 0,0 0 0,-1 0 0,1 0 0,0 0 0,0-1 0,0 1 0,0 0 0,0 0 0,0 0 0,0 0 0,-1 0 0,1 0 0,0 0 0,0 0 0,0-1 0,0 1 0,0 0 0,0 0 0,-1 0 0,1 0 0,0 0 0,0 0 0,0 0 0,0 0 0,-1 0 0,1 0-1,0 0 1,0 0 0,0 0 0,-18-3 95,18 3-92,0 0 0,0 0 0,0 0 0,-1 0 0,1 0-1,0 0 1,0 0 0,0 0 0,0 0 0,-1 0 0,1 0-1,0 0 1,0 0 0,0 0 0,0-1 0,-1 1 0,1 0 0,0 0-1,0 0 1,0 0 0,0 0 0,0 0 0,0-1 0,-1 1-1,1 0 1,0 0 0,0 0 0,0 0 0,0-1 0,0 1-1,0 0 1,0 0 0,0 0 0,0 0 0,0-1 0,0 1-1,0 0 1,0 0 0,0 0 0,0-1 0,0 1 0,0 0-1,0 0 1,0 0 0,0 0 0,0-1 0,0 1 17,0 0 1,0 0-1,0-1 0,0 1 1,1 0-1,-1 0 0,0 0 1,0 0-1,0-1 1,0 1-1,0 0 0,0 0 1,-1 0-1,1-1 0,0 1 1,0 0-1,0 0 1,0 0-1,0 0 0,0-1 1,0 1-1,0 0 0,0 0 1,0 0-1,0 0 1,-1 0-1,1-1 0,0 1 1,0 0-1,0 0 0,0 0 1,0 0-1,-1 0 1,1 0-1,0 0 0,0 0 1,0 0-1,0 0 0,-1-1 1,1 1-1,0 0 1,0 0-1,0 0 0,0 0 1,-1 0-1,1 0 1,0 0-1,0 0 0,0 0 1,-1 0-1,1 1 0,0-1 1,0 0-1,0 0 1,-1 0-1,-22 0 206,-3 0-27,25 0-197,1 0 0,0 0 0,-1 0-1,1 0 1,-1 0 0,1 0 0,0 0 0,-1 0-1,1 0 1,-1 1 0,1-1 0,0 0-1,-1 0 1,1 0 0,0 1 0,-1-1 0,1 0-1,0 0 1,-1 1 0,1-1 0,0 0-1,-1 1 1,1-1 0,-5 6-5,3-4 3,0 1 1,0-1-1,0 0 0,0 0 1,-1-1-1,1 1 1,-1 0-1,-4 2 1,-19 9 120,21-11-127,1 0 0,0-1 1,0 1-1,0 1 0,0-1 1,0 1-1,0-1 0,0 1 1,1 0-1,-6 7 1,-16 13 27,-15 12-113,-61 68 0,-24 53 369,93-114-278,-141 210-254,168-243 271,4-7 17,0 0 1,0 1-1,0-1 1,0 0-1,-1 0 0,1 0 1,-4 3-1,25-5-2524,-19 0 2473,-1 0 0,1 0 0,-1 0 0,1 0 0,-1 0 0,1 0 0,-1 0 0,1 0 1,-1 0-1,1 0 0,-1-1 0,1 1 0,-1 0 0,0 0 0,1-1 0,-1 1 0,1 0 0,-1 0 0,1-1 0,-1 1 1,0-1-1,1 0 0,28-24-279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80 892,'0'-80'3231,"0"86"-3123,0 33-23,0 443-1439,0-479 1318,0-1 0,0 0 0,0 0 1,-1 0-1,1 0 0,-1 0 1,1 0-1,-1 0 0,0 0 0,0 0 1,0 0-1,0 0 0,0 0 1,0 0-1,-1-1 0,-2 4 0,3-4-5,0 0 0,-1 1 0,1 0-1,0-1 1,0 1 0,0 0 0,0 0 0,0-1-1,0 1 1,1 0 0,-1 0 0,1 0-1,-1 0 1,1 0 0,0 0 0,-1 3-1,1 26-922,0-21 615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161 157 1664,'0'-1'-3,"0"0"0,0 0-1,0 0 1,0 0 0,-1 0-1,1 0 1,0 0 0,0 0-1,-1 0 1,1 0 0,-1 0-1,1 0 1,0 0 0,-1 0 0,0 1-1,1-1 1,-1 0 0,1 0-1,-1 0 1,0 1 0,0-1-1,1 0 1,-1 1 0,0-1 0,0 1-1,0-1 1,-1 0 0,1 1 6,0 0 0,0-1 0,0 1 0,1-1 0,-1 0 0,0 1 0,0-1 0,0 1 0,1-1 0,-1 0 0,0 0 0,1 1 0,-1-1 0,1 0 0,-1 0 0,1 0 0,-1 0 0,1 0 0,0 0 0,-1 1 0,1-1 0,0 0 0,0 0 0,0 0 0,-1 0-1,1 0 1,1-2 0,-1-91 2346,-1 94-2349,1-1 0,0 1 1,0 0-1,1 0 0,-1 0 1,0-1-1,0 1 0,0 0 1,0 0-1,0 0 1,0-1-1,0 1 0,0 0 1,0 0-1,0 0 0,0 0 1,0 0-1,1-1 0,-1 1 1,0 0-1,0 0 0,0 0 1,0 0-1,0 0 0,1-1 1,-1 1-1,0 0 0,0 0 1,0 0-1,1 0 1,-1 0-1,0 0 0,0 0 1,0 0-1,0 0 0,1 0 1,-1 0-1,0 0 0,0 0 1,0 0-1,1 0 0,-1 0 1,0 0-1,36-4-151,2 1-33,53 0-189,-91 3 366,1 0-1,-1 0 1,0 0-1,1 0 1,-1 0 0,1 0-1,-1 0 1,0 0-1,1 0 1,-1 1 0,1-1-1,-1 0 1,0 0 0,1 0-1,-1 1 1,0-1-1,1 0 1,-1 1 0,0-1-1,0 0 1,1 0-1,-1 1 1,0 0 0,21 19-175,-20-19 182,-1-1 1,0 0 0,0 1-1,0-1 1,1 0 0,-1 1-1,0-1 1,1 0 0,-1 1-1,0-1 1,1 0 0,-1 0-1,0 0 1,1 1 0,-1-1-1,0 0 1,1 0 0,-1 0-1,1 0 1,-1 0 0,0 0-1,1 1 1,0-1 0,0 0-5,0 0 1,0 0 0,0 0 0,0 1-1,0-1 1,0 0 0,0 1-1,0-1 1,0 1 0,0-1 0,0 1-1,0-1 1,0 1 0,-1 0 0,1-1-1,0 1 1,0 0 0,-1 0 0,1 0-1,0 0 1,-1-1 0,1 1-1,-1 0 1,1 0 0,-1 0 0,1 2-1,3 5 14,-2-4-6,-1-3-10,0 0 0,0 1 0,0-1 0,0 0 1,0 1-1,-1-1 0,1 0 0,-1 1 0,1-1 0,-1 1 1,1-1-1,-1 1 0,0-1 0,0 1 0,0-1 0,0 1 1,0 2-1,0-3 2,0 93-508,0-93 502,0 0 0,0 1 0,-1-1 0,1 0 0,0 0 0,0 0 1,-1 1-1,1-1 0,-1 0 0,1 0 0,-1 0 0,0 0 0,1 0 1,-1 0-1,0 0 0,0 0 0,1 0 0,-1 0 0,0 0 0,0-1 1,0 1-1,0 0 0,0-1 0,0 1 0,-1 0 0,1-1 0,-2 1 0,-7 5-45,0 11 12,-6-2 181,9 0 41,-8 2-61,6 1-135,-9 1-164,9 0 19,-24 16-267,13-13 501,16-19-32,1 0 0,-1 0 0,1 1 0,-4 5 0,0 6 989,11-15-1131,15 0 136,-19 0-32,0 0-1,1 0 1,-1 0-1,0 0 0,0 0 1,0 0-1,0 1 1,0-1-1,1 0 0,-1 0 1,0 0-1,0 0 1,0 0-1,0 0 0,0 0 1,1 0-1,-1-1 1,0 1-1,0 0 1,0 0-1,0 0 0,0 0 1,0 0-1,1 0 1,-1 0-1,0 0 0,0 0 1,0 0-1,0 0 1,0 0-1,0-1 1,0 1-1,1 0 0,-1 0 1,0 0-1,0 0 1,0 0-1,0 0 0,0-1 1,0 1-1,0 0 1,0 0-1,0 0 1,0 0-1,0 0 0,0 0 1,0-1-1,0 1 1,0 0-1,0 0 0,0 0 1,0 0-1,0 0 1,0-1-1,0 1 1,0 0-1,0-5 12,0-11-53,3 16-186,11 0-14,-11 0 230,1 0 288,61 0-212,-64 0-65,0 0 0,0 0 0,0 0 0,0 1 0,0-1 0,0 0 0,1 1-1,-1-1 1,0 1 0,0 0 0,0-1 0,0 1 0,-1 0 0,1-1 0,0 1 0,0 0-1,0 0 1,-1 0 0,1 0 0,0 0 0,-1 0 0,1 0 0,0 0 0,-1 0 0,1 2 0,2 2 29,8 13 68,6 4-114,-4-4-42,-5-5 68,1 0 0,-1 0-1,-1 1 1,-1 0 0,9 25-1,-8-24 24,-6-13-17,0 0 0,1 0 1,-1 1-1,0-1 0,-1 1 0,1-1 1,0 1-1,-1 0 0,1-1 0,-1 4 1,0 62-350,0-67 341,0 0-1,-1 0 1,1 0 0,0 0 0,-1 0-1,1 0 1,0 0 0,-1 0-1,1 0 1,-1 0 0,0 0 0,1-1-1,-1 1 1,0 0 0,1 0-1,-1-1 1,0 1 0,0 0 0,0-1-1,0 1 1,0-1 0,1 1 0,-1-1-1,0 0 1,0 1 0,-2-1-1,-4 4 58,-4 7 54,-9-2-9,11-4-109,6-3-12,0 0 0,0 0 0,-1-1-1,1 1 1,0-1 0,-1 0-1,1 0 1,-1 0 0,-3 0 0,-45 11-74,31-7 108,-1 0 0,-32 1 0,-108-3-895,162-3 857,0 0 0,-1 0 1,1 0-1,0 0 0,-1 0 1,1 0-1,0 0 0,-1 0 1,1 0-1,0-1 0,-1 1 1,1 0-1,0 0 0,-1 0 1,1 0-1,0-1 0,0 1 1,-1 0-1,1 0 0,0 0 1,0-1-1,0 1 0,-1 0 1,1 0-1,0-1 0,0 1 0,0-1 1,-8-19-592,3 16-17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62 344,'0'0'1197,"0"3"-1151,0 15-2,5-18 30,16 0 17,-16 0 733,-2-6-1140,8-14 213,-8 15 207,-3 2 19,0-9 10,0 9-248,0 1 109,0-23-71,0 24 76,0 1 1,0 0-1,0 0 0,0-1 1,0 1-1,-1 0 1,1 0-1,0 0 0,0-1 1,0 1-1,0 0 1,0 0-1,0 0 0,0-1 1,-1 1-1,1 0 0,0 0 1,0 0-1,0 0 1,0 0-1,-1-1 0,1 1 1,0 0-1,0 0 1,0 0-1,-1 0 0,1 0 1,0 0-1,0 0 1,0 0-1,-1 0 0,1 0 1,0 0-1,0 0 0,-1 0 1,1 0-1,-23-1 19,17 1-49,1 0-117,2-1 141,1 2 0,-1-1 0,0 0 0,1 0 0,-1 1 0,1 0 0,-5 1 1,-7 7 44,13-8-29,-1 1 1,0-1 0,0 0-1,1 0 1,-1 0 0,0 0-1,0 0 1,0 0 0,0-1-1,0 1 1,0 0 0,0-1 0,0 0-1,-4 1 1,4-1-10,1 0 0,0 0 0,-1 1 0,1-1 0,0 0 0,-1 1 0,1-1 0,0 1 0,0 0 0,-1-1 0,1 1 0,0 0 0,0 0 0,0-1 0,0 1 0,0 0 0,0 0 0,0 0 0,0 1 0,0-1 0,0 0 0,1 0 0,-1 0 0,1 1 0,-2 0 0,-4 8-40,-12 2-101,10-1 122,1 0 0,1 0 0,0 1 0,-8 21 0,5-10 88,5-12-48,0 0-1,0 1 0,1-1 0,1 1 1,-2 17-1,2 60 520,2-63-400,0-25-134,1 0 0,-1 1 0,0-1 0,1 0 0,-1 1 1,0-1-1,1 0 0,0 0 0,-1 0 0,1 1 0,0-1 0,-1 0 1,1 0-1,0 0 0,0 0 0,0 0 0,0 0 0,0 0 0,0-1 1,0 1-1,0 0 0,0 0 0,1-1 0,-1 1 0,0-1 1,0 1-1,1-1 0,1 1 0,5 2 41,3 10 68,8-1-148,-14-8 4,1-1 0,0 1-1,-1-1 1,1 0 0,1-1 0,-1 0-1,0 0 1,0 0 0,13 2 0,5-2-519,34 0-1,-53-2 400,-4 0 113,0 0 0,0 0 0,0 0 0,0 0 0,1-1-1,-1 1 1,0 0 0,0 0 0,0-1 0,0 1 0,0 0-1,0-1 1,0 0 0,0 1 0,2-2 0,0-1-37,-1 0-1,1-1 1,-1 1 0,0-1 0,3-5-1,-5 8 69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202 134 1120,'0'-1'9,"0"0"0,0 0 1,0 0-1,0 0 0,-1 0 0,1 0 0,0 1 1,-1-1-1,1 0 0,-1 0 0,1 0 0,-1 0 1,1 1-1,-1-1 0,0 0 0,1 1 0,-1-1 1,-1-1-1,-7-9 119,-9-16 338,16 24-393,0-1 1,1-1-1,0 1 1,0 0 0,0 0-1,1 0 1,0-1-1,-1 1 1,2-5-1,-1 9-75,0 0-1,0 0 1,0 0-1,0-1 1,0 1 0,0 0-1,0 0 1,0 0-1,0-1 1,1 1-1,-1 0 1,0 0-1,0 0 1,0 0 0,0 0-1,1-1 1,-1 1-1,0 0 1,0 0-1,0 0 1,0 0-1,1 0 1,-1 0 0,0 0-1,0 0 1,0 0-1,1 0 1,-1 0-1,0 0 1,0 0-1,1 0 1,-1 0 0,0 0-1,0 0 1,1 0-1,104-24 77,-69 20 5,69 3 1,-63 1-58,-41 0-21,-1 5 14,0 520 1750,0-515-1761,0 0 1,1 0-1,4 20 1,16 29 197,-19-46-142,0 1 0,-1 0 0,0 1 0,-2 19 0,1-4-1,0 563-67,0-589 18,0-1-1,-1 0 1,1 0 0,-1 0-1,0 0 1,1 1 0,-1-1-1,0 0 1,-1-1 0,1 1-1,-1 0 1,1 0 0,-1 0-1,0-1 1,-2 3 0,2-2-1,0-1 0,0 1 1,1-1-1,-1 1 1,1-1-1,-1 1 0,1 0 1,0 0-1,0 0 1,0 0-1,0 0 0,1 0 1,-1 0-1,1 6 0,1 11-5,0-15-19,-1 0 0,1 0 1,-1 0-1,0 0 0,-1-1 0,1 1 0,-1 0 1,0 0-1,0 0 0,-3 9 0,-6-3-13,8-9 27,1-1 0,-1 0 0,1 1 0,0-1 1,0 1-1,0 0 0,0-1 0,0 1 0,0 0 1,0 0-1,0-1 0,1 1 0,-1 0 1,1 0-1,-1 0 0,1 0 0,-1 3 0,2 7 51,-1-9-23,1 0 0,-1 0 0,0 0-1,0 1 1,0-1 0,-1 0 0,1 0 0,-1 0 0,-1 5 0,-3-2-24,5-5-1,-1 0-1,0 0 1,0 0-1,1 0 1,-1-1-1,1 1 1,-1 0-1,1 0 0,-1 0 1,1 0-1,0 0 1,-1 0-1,1 1 1,0-1-1,0 2 1,0-2-1,0-1 0,0 1 0,0 0 0,0 0 0,-1 0 0,1-1 0,0 1 0,0 0 0,-1 0 0,1-1 0,0 1 0,-1 0 0,1 0 0,-1-1 0,1 1 0,-1 0 0,1-1 0,-1 1 0,1-1 0,-1 1 0,0-1 0,-1 2 0,1-1 0,-4 9 44,4-9 95,0 0-1,0 1 0,-1-1 1,1 1-1,0-1 1,-1 0-1,1 0 0,-1 0 1,0 0-1,1 0 1,-1 0-1,-3 1 0,-211-2-3140,207 0 2702,1 1 0,-1 0 0,0 1 1,1 0-1,-15 5 0,-5 2-400,19-7 414,0-1 1,-1 0-1,-15-1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433 194 1028,'10'-8'69,"0"-1"0,0 1 1,-1-2-1,-1 1 0,1-1 0,-1-1 0,-1 0 0,0 0 1,-1 0-1,0-1 0,9-24 0,-13 32-57,-1 0-1,1 0 1,0 0-1,0 0 1,1 1-1,4-8 1,-3 7 20,-2-3 123,-2 4-131,-6 7-275,6-4 251,-5 6-6,-1-1 0,1 0-1,-10 6 1,1-5 18,-3 3 12,-10 19 11,17-17-12,0-1-1,-17 14 1,-237 189-82,242-192 57,2 0 0,-24 32 0,-14 16-209,57-68 212,0 0 1,0 0-1,0 0 1,0 1-1,0-1 1,0 0-1,0 1 1,0-1-1,0 1 1,1-1-1,-1 1 1,1-1-1,-1 1 1,1 0-1,0-1 1,-1 1-1,1 0 1,0 1-1,0-3 48,5 0-35,-3 0-10,0 0-1,0 0 1,0 0-1,0 0 1,0-1-1,-1 1 1,1 0-1,0-1 1,0 0-1,-1 1 1,1-1-1,2-1 1,22-24 51,-7 14 8,-16 4-64,-2 7 0,-1-1 0,0 1 0,1 0 0,-1 0-1,0 0 1,1 0 0,0 0 0,-1 0 0,1 1 0,-1-1 0,2-2 0,29-9 6,-27 8-10,-1 0-1,1 0 1,-1 0 0,0 0 0,3-5 0,16-20-53,11-16 16,-29 40 23,-1 0-1,1-1 0,3-9 1,10-13 30,-15 25 1,0 1-1,0-1 0,0 0 0,0 0 0,0 0 0,-1-1 1,0 1-1,1 0 0,-1 0 0,0-4 0,0 6-11,-1 0-1,0 1 1,0-1 0,0 1-1,1-1 1,-1 1-1,0-1 1,0 1 0,1-1-1,-1 1 1,0-1-1,1 1 1,-1 0 0,1-1-1,-1 1 1,1-1-1,-1 1 1,1 0 0,-1-1-1,1 1 1,0 0-1,4-3-60,-5 2 77,-5 6-191,-16 16 155,16-16 124,1-1-106,-21 19-44,10-10 165,11-10-58,1-1-30,-16 8-392,13-11-168,3 1 396,-3 0-262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21 624,'-8'-4'90,"4"1"-46,0 1-1,0 0 1,0 0-1,0 1 1,0-1-1,0 1 1,0 0 0,0 0-1,-1 0 1,-5 0-1,10 1 223,6 0-147,100 0-316,111 0 532,-217 7-254,0 31 127,0 356 211,0-389-416,1 0 0,-1 0 0,1 0 0,1 0 0,-1 0 0,0 0 0,1-1 0,0 1 0,4 6 0,-4-6 8,0-1 0,1 1 0,-2 0 1,1 0-1,0 0 0,-1 1 0,0-1 0,0 0 0,0 8 0,-3 32 27,1-22-99,1 0 0,0 0 0,5 26 0,0-27 31,-2-11 53,-1-1 0,0 1 0,0 17 1,-2 207 190,0-233-212,0 0-1,0 0 1,0 1 0,-1-1 0,1 0 0,-1 0 0,1-1 0,-1 1 0,0 0 0,0 0 0,0 0 0,0 0 0,0-1 0,0 1 0,0 0 0,-3 1 0,3-1-6,-1-1 1,1 1-1,0 0 1,0-1-1,0 1 1,0 0-1,0-1 1,0 1-1,0 0 1,1 0-1,-1 0 1,1 0-1,-1 0 1,1 0 0,0 0-1,-1 3 1,1-4 5,0 0 0,0 1 0,0-1 0,0 0 1,-1 1-1,1-1 0,0 0 0,-1 0 1,1 1-1,-1-1 0,0 0 0,1 0 1,-1 0-1,0 0 0,0 0 0,1 0 0,-1 0 1,0 0-1,0 0 0,0 0 0,0 0 1,0-1-1,0 1 0,-3 1 0,-6 5 24,-1 10-55,9-15 30,-1 0 0,0 0-1,0 0 1,0-1 0,-5 2-1,-16 9 0,17-7 83,0 0 0,-1-1 0,0 0 1,0-1-1,0 1 0,0-2 0,0 1 1,-10 1-1,9-3-67,1 1-1,-1 0 1,0 0-1,-13 6 1,16-6-23,0 0 0,-1-1 0,1 0 0,-1 0 1,1-1-1,-1 1 0,1-1 0,-9-2 0,-7 2-2041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135 422 788,'0'-13'15,"1"9"-1,-1 0 0,0 0 0,0 0 0,0 0 0,0 0 0,-1 1 0,1-1-1,-1 0 1,0 0 0,-2-4 0,-6-7 86,7 12-66,0-1 1,0 1-1,0 0 1,0-1 0,1 0-1,-1 1 1,1-1-1,0 0 1,0 0 0,1 0-1,-1 0 1,0-5-1,3-30 187,-1 23-142,-1 0 0,0 0 0,-5-31 0,1 30-1,2 10 20,0 0 1,0 0-1,1 0 0,0-10 0,0 8 61,0 0 1,0 0-1,-1 1 1,0-1-1,-1 1 1,-4-10-1,3 6 108,2-4 135,2 665-749,1-641 296,-1 0 1,-1 0-1,0 0 1,-2 9-1,-5 8-122,5-18 81,1 1 0,-1-1 0,2 1 0,-1 0 1,1 0-1,0 8 0,1 1-87,1-12 113,-1 0 0,0 0 0,0 0 0,0 0 0,-1-1 0,0 1 1,0 0-1,-2 7 0,-7 3-48,9-13 98,-1-1 0,1 1 0,0 0 0,0-1 0,0 1 0,0 0 0,0 0 0,0 0 0,0-1 0,1 1 0,-1 0 0,1 0 0,-1 0 0,1 0 0,0 3 0,0-4-17,0 1 1,-1-1 0,1 1 0,0-1 0,-1 1 0,1 0 0,-1-1 0,1 0 0,-1 1 0,0-1 0,1 1 0,-2 0-1,1-1-23,1 0-1,-1 0 0,0 1 1,1-1-1,-1 0 0,1 0 1,0 0-1,-1 0 0,1 0 0,0 1 1,-1 1-1,1-1-343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26 240 1480,'-2'-2'58,"-1"-1"0,1 1 1,0 0-1,0-1 0,0 0 0,0 1 0,1-1 0,-1 0 0,1 0 1,-1 0-1,1 0 0,0 0 0,0 0 0,1-1 0,-1 1 0,1 0 1,-1 0-1,1-4 0,0 6-59,0 1 0,1 0 1,-1 0-1,0-1 0,0 1 1,0 0-1,0 0 0,1-1 1,-1 1-1,0 0 0,0 0 0,0 0 1,1-1-1,-1 1 0,0 0 1,1 0-1,-1 0 0,0 0 0,0 0 1,1 0-1,-1-1 0,0 1 1,0 0-1,1 0 0,-1 0 0,0 0 1,1 0-1,-1 0 0,0 0 1,1 0-1,29-7 48,-14-4 89,7 4-8,40-8-1,-26 7-70,48-14-38,31-7-126,23-3 86,85-13-2165,-211 44 1835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69 508,'0'14'48,"0"-7"136,0-2 72,33-5-4,7 0-212,-11 0 24,-4 0 84,12-26-324,-5 26 256,5 0-28,-4-28-280,4 28 356,-2-22-168,-1 22-352,0-19 160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21 612,'0'0'1118,"7"0"-971,34 0-33,-9 0-136,129 0 71,-157 0-43,0 0-1,-1-1 0,1 0 1,0 0-1,0 0 1,-1 0-1,1 0 1,-1-1-1,7-3 0,-5 3-24,0 0 6,-1 1 1,0 0 0,1 0-1,-1 1 1,0-1-1,1 1 1,-1 0 0,1 0-1,6 2 1,6-1-1198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143 196 1320,'0'0'-141,"0"2"127,0-1-11,0-1 30,0 1 0,0 0-1,0 0 1,0 0 0,1-1-1,-1 1 1,0 0 0,-1 0-1,1-1 1,0 1 0,0 0-1,0 0 1,0 0 0,0-1-1,-1 1 1,1 0 0,0-1-1,-1 1 1,1 0-1,-1-1 1,1 1 0,-1 0-1,1-1 1,-1 1 0,1-1-1,-2 2 1,-22 2 4,17 3 18,2-2 14,-5 4 54,3-4-77,1 0 1,0 0-1,0 1 0,-6 7 0,3 6 96,1-8-145,1-2 65,1 0-1,0 1 0,-4 9 0,8-11-4,1-1 0,-1 0 0,2 0-1,-1 1 1,1-1 0,0 0-1,2 11 1,-1 5 90,-1 39-306,-1-61 184,1 0 0,0 0 1,1 0-1,-1 0 0,0 0 0,0 0 0,0 0 1,0 0-1,1 0 0,-1 0 0,1 0 0,-1 0 1,1 0-1,-1 0 0,1 0 0,-1 0 1,1 0-1,0 0 0,-1-1 0,1 1 0,0 0 1,0 0-1,0-1 0,0 1 0,-1-1 1,1 1-1,0-1 0,2 1 0,-2 0 6,0-1 0,0 1 0,-1-1 0,1 0 0,0 1 0,0 0 0,0-1 0,-1 1 0,1-1 0,0 1 0,-1 0 0,1 0 0,0-1 0,-1 1 0,1 0 0,-1 0 0,1 0 0,-1 0 0,0-1 0,1 1 0,-1 0 0,0 0 0,1 0 0,-1 0 0,0 0 0,0 0 0,0 0 1,0 1-1,0-1-5,0 0 1,0 0 0,0 0 0,1 0 0,-1 0 0,0 0 0,1 0 0,-1 0-1,0 0 1,1 0 0,-1 0 0,1 0 0,0 0 0,-1 0 0,1-1 0,0 1 0,-1 0-1,1 0 1,0-1 0,0 1 0,0 0 0,-1-1 0,1 1 0,0-1 0,0 1 0,1-1-1,5 5-25,3 5 5,8-1 52,-12-6-14,0-1 0,0 1 0,-1-1 0,2 0 1,-1-1-1,12 2 0,40-1 133,-42-2-304,-15 0 151,0 0 0,-1 0 0,1 0 0,0 0 1,-1-1-1,1 1 0,0 0 0,0-1 0,-1 1 0,1 0 1,-1-1-1,1 1 0,0-1 0,-1 1 0,1-1 0,-1 1 1,1-1-1,-1 1 0,1-1 0,-1 0 0,0 1 0,1-1 0,-1 0 1,0 1-1,1-1 0,-1 0 0,0 1 0,0-1 0,0 0 1,1 0-1,-1 1 0,0-1 0,0-1 0,1-2 15,-1 4-9,0 0 0,0 0 0,0-1 0,0 1 1,0 0-1,0 0 0,0-1 0,0 1 0,0 0 0,0 0 1,0 0-1,0-1 0,1 1 0,-1 0 0,0 0 0,0 0 1,0-1-1,0 1 0,1 0 0,-1 0 0,0 0 0,0 0 1,0 0-1,1-1 0,-1 1 0,0 0 0,0 0 0,0 0 1,1 0-1,-1 0 0,0 0 0,0 0 0,1 0 0,-1 0-2,1 0 0,-1 0 0,0 0 0,0 0-1,0 0 1,1 0 0,-1 0 0,0 0-1,0 0 1,0-1 0,1 1 0,-1 0-1,0 0 1,0 0 0,0 0 0,0 0 0,1 0-1,-1-1 1,0 1 0,0 0 0,0 0-1,0 0 1,0 0 0,1-1 0,-1 1-1,0 0 1,0 0 0,0 0 0,0 0 0,0-1-1,0 1 1,0 0 0,3-9 21,6-14 40,-7 19-65,-1 0 0,0-1 0,0 1 0,0-1-1,0 1 1,-1-1 0,0-4 0,0-42-305,-1 23 89,1-37 309,0 64-90,0-1-1,0 1 0,0 0 1,0-1-1,0 1 1,-1-1-1,1 1 1,0 0-1,-1-1 1,1 1-1,-1 0 0,1 0 1,-1-1-1,0 1 1,0 0-1,1 0 1,-1 0-1,0 0 0,0 0 1,0 0-1,0 0 1,0 0-1,0 0 1,-2 0-1,2 0-4,0 1 0,0-1-1,0 0 1,0 0 0,0 0-1,0 0 1,0 0 0,0 0 0,0 0-1,1 0 1,-1 0 0,0 0-1,1-1 1,-1 1 0,1 0 0,-1 0-1,1-1 1,-1 1 0,1 0 0,0-1-1,0 1 1,0 0 0,0-1-1,0 0 1,0 0-1,0 1 0,0-1 0,-1 1 0,1-1 0,0 1 0,-1-1 0,1 1 0,-1-1 0,1 1 0,-1 0 0,0-1 0,1 1 0,-1 0 0,0-1 0,0 1 0,0 0 0,0 0 0,-2-1 0,-3-6-29,0-6-6,2 11 83,0-1 0,0 0 0,0 1 0,-8-5 0,9 5-52,-3-3 8,1 4 37,3 2 55,2 0-93,-1 0-2,1 0 0,0 0 0,-1 0 0,1 0 0,0 0-1,-1-1 1,1 1 0,0 0 0,0 0 0,-1 0 0,1 0 0,0 0 0,-1 0 0,1 0 0,0 0 0,-1 1 0,1-1 0,0 0 0,-1 0 0,1 0 0,0 0 0,0 0 0,-1 0 0,1 1 0,0-1 0,0 0 0,-1 0 0,1 0 0,0 1 0,0-1 0,-1 0 0,1 0 0,0 1 0,0-1 0,0 0 0,0 0 0,0 1 0,-1-1-1,1 1 1,0 17 54,0-14 250,4 0-311,14 12 61,-14-12-73,1-4 95,81 0 32,-78 0-84,-5 0-14,-1 1 0,1-1-1,-1 0 1,1 0 0,-1-1 0,1 1 0,-1 0 0,1-1-1,-1 0 1,0 1 0,3-2 0,15-14 82,0 8 23,2-6-48,-19 12-72,1 0-1,-1 0 1,0 0 0,1 0 0,-1-1 0,0 1-1,-1-1 1,1 0 0,2-3 0,-3 4 9,12-13-15,-10 11-29,0 0 0,0 0 1,-1 0-1,1-1 0,-1 1 1,3-7-1,-1 2 29,-1 0 1,0-1-1,0 1 0,-1-1 1,-1 1-1,0-1 0,0 0 1,0 0-1,-1-16 0,-1 25 15,0 0-1,0 0 0,0-1 0,0 1 0,0 0 0,0-1 0,-1 1 0,1 0 1,0 0-1,-1-1 0,1 1 0,-1 0 0,1 0 0,-1 0 0,0 0 0,0 0 0,-1-2 1,-1 1-8,0 0 0,0 0 0,0 0 1,0 0-1,-7-2 0,9 4 17,-3-2-22,2 1 3,0 0 0,-1 0 1,1 0-1,0 1 1,-1-1-1,1 1 0,-1-1 1,-3 1-1,-130-4 171,135 4-157,0 0-1,0 0 1,0 0 0,0 0 0,0 1 0,0-1 0,1 0-1,-1 1 1,0-1 0,0 0 0,0 1 0,1-1 0,-1 1-1,0-1 1,0 1 0,1-1 0,-1 1 0,0 0 0,1-1 0,-1 1-1,1 0 1,-1 0 0,1-1 0,-1 1 0,1 0 0,0 0-1,-1 0 1,1 0 0,0-1 0,0 1 0,-1 0 0,1 1-1,0 0-3,0-2-1,0 1 1,0-1-1,0 0 1,0 0-1,0 0 1,0 0-1,0 0 1,0 1 0,0-1-1,0 0 1,0 0-1,0 0 1,0 0-1,-1 0 1,1 1-1,0-1 1,0 0-1,0 0 1,0 0-1,0 0 1,0 0-1,0 0 1,0 1-1,0-1 1,0 0-1,-1 0 1,1 0-1,0 0 1,0 0 0,0 0-1,0 0 1,0 0-1,0 0 1,-1 0-1,1 0 1,0 0-1,0 0 1,0 1-1,0-1 1,0 0-1,-1 0 1,1 0-1,-1 0 0,0 0 1,1 0-1,-1 0 0,0 0 1,1 1-1,-1-1 0,0 0 1,1 1-1,-1-1 0,1 0 0,-1 1 1,1-1-1,-1 1 0,1-1 1,-1 1-1,1-1 0,-1 1 1,1-1-1,0 1 0,-1-1 0,1 1 1,0 0-1,-1-1 0,1 1 1,0-1-1,0 1 0,0 0 1,-1-1-1,1 1 0,0 1 1,-2 29-50,2-28 92,0 2 35,0-3-67,0-1 0,0 1-1,-1-1 1,1 1 0,0-1 0,1 1 0,-1-1 0,0 1-1,0-1 1,1 1 0,-1-1 0,1 1 0,-1-1 0,1 1-1,0-1 1,-1 0 0,2 2 0,23 10 78,-13-4-36,8-2 146,-6-2-249,-1 0-1,1-1 0,-1 0 0,1-1 0,0 0 0,26 1 0,11 0 157,-10 1 254,-22-3-410,-1 0 1,18 5-1,-34-7 60,1 1 0,-1 0-1,0 0 1,0 0 0,1 1 0,-1-1-1,0 0 1,0 1 0,-1-1 0,1 1-1,0 0 1,0 0 0,-1-1 0,1 1-1,-1 0 1,0 0 0,2 4-1,2 3 40,-1 1 0,5 20-1,-3-10 222,0 15-320,-5-27 45,0 1 0,5 15 0,3 5 25,-3-8 276,11 24 1,-10-28-68,-5-13-249,-1 0 1,1-1-1,0 1 0,0 0 0,0 0 1,0-1-1,0 1 0,1-1 1,0 0-1,4 5 0,-4-7-93,-1 1 0,1-1 0,-1 0 0,1 1 0,0-1 0,0-1 0,0 1 0,0 0 0,-1-1 0,1 1 0,0-1 0,0 0 0,0 0-1,3 0 1,3 0-373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1424,'0'-65'2939,"0"64"-2317,0 7-603,0 25-21,0 10 262,0 346-22,1-381-267,-1-1 0,1 1 0,0 0 0,0-1 0,1 1 0,-1-1-1,4 6 1,-3-6-4,0 0 0,-1 0 0,1 0-1,-1 1 1,0-1 0,0 0-1,0 6 1,-1 29-335,0 38-3820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23 189 1612,'-2'-1'47,"1"-1"-1,-1 1 1,0-1-1,1 1 1,-1-1-1,1 0 1,0 1-1,-1-1 1,1 0-1,0 0 1,0 0-1,0 0 1,0 0-1,0 0 1,1 0-1,-1-1 1,1 1-1,-1 0 1,1 0 0,0 0-1,0-4 1,6 6 182,33 0 199,-35 0-438,0 0 1,0 0-1,0 0 1,0-1-1,0 0 1,7-2-1,23-17 8,8 10 131,1-6-142,2 9 64,7-8 66,1 8-108,-3-9-52,-3 9-129,-19 0-27,-11 2-4,21-2 1,18-2-100,-30 4-280,-1 2 0,27-1 1,-51 4 294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 1276,'2'1'27,"0"-6"98,0-30 2270,-2 140-2085,0-11-669,0-93 339,0 1 1,0-1-1,0 0 1,0 0 0,0 0-1,-1 0 1,1 0-1,0 0 1,-1 0-1,1 0 1,0 0 0,-1 0-1,1 0 1,-1 0-1,0 0 1,1 0-1,-1 0 1,0 0 0,0-1-1,1 1 1,-1 0-1,0-1 1,0 1-1,0 0 1,0-1-1,0 1 1,0-1 0,0 1-1,-2 0 1,2-1-2,0 0 1,0 1-1,0-1 0,0 1 1,0-1-1,0 1 1,1-1-1,-1 1 0,0-1 1,0 1-1,0 0 1,1 0-1,-1-1 0,0 1 1,0 0-1,1 0 1,-1 0-1,1 0 0,-1 0 1,1 0-1,-1 0 1,1 0-1,0 0 0,0 0 1,-1 0-1,1 0 1,0 0-1,0 0 0,0 2 1,0 43-1664,0-33 1215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29 1792,'1'-2'68,"0"1"-1,0-1 0,0 1 1,0-1-1,-1 1 0,1-1 1,0 0-1,-1 1 1,0-1-1,1 0 0,-1 0 1,0 1-1,0-1 1,0-4 1767,-6 13-1754,-2 0-75,5-4-13,-1 0 0,1 0 0,0 1 0,0-1 0,0 1 0,0 0 0,-2 5 0,-14 24 110,15-22-116,4-9 4,-1 0 1,1 0-1,-1 0 1,0-1-1,0 1 0,0 0 1,-2 3-1,-19 14-11,14-13 28,1 1 1,-12 12 0,-109 119 39,111-121-111,-3 1-89,-31 24 1,11-11 160,31-23-66,-1 0 0,0 0 0,-1-1-1,1-1 1,-1 0 0,-1 0-1,1-1 1,-1-1 0,0 1-1,0-2 1,0 0 0,-1 0 0,-23 1-1,35-4 62,1 0-1,0 0 1,0 0-1,0-1 1,0 1-1,-1 0 1,1 0-1,0 0 1,0 0-1,0 0 1,0 0-1,0 0 1,-1 0-1,1 0 1,0 0-1,0 0 1,0-1-1,0 1 1,0 0-1,0 0 1,0 0-1,-1 0 1,1 0-1,0-1 1,0 1-1,0 0 1,0 0-1,0 0 1,0 0-1,0-1 1,0 1-1,0 0 1,0 0-1,0 0 1,0 0-1,0-1 1,0 1-1,0 0 1,0 0-1,0 0 1,0-4 25,-3-10 16,3 14-51,0-1 1,0 1 0,0 0 0,0-1-1,0 1 1,-1 0 0,1-1-1,0 1 1,0-1 0,-1 1 0,1 0-1,0 0 1,0-1 0,-1 1-1,1 0 1,0-1 0,-1 1 0,1 0-1,-1 0 1,1 0 0,0-1-1,-1 1 1,1 0 0,-1 0-1,1 0 1,0 0 0,-1 0 0,0 0-1,0-1-16,0-5 11,2 0-7,-5-27-108,3 17 203,0 6-19,0 0-1,-1 0 1,-3-14-1,3 15-130,0-1 1,0 0-1,1 0 0,1 1 0,0-1 0,1-14 0,0-6 155,-1-112-276,0 142 196,0 0 1,0-1-1,1 1 1,-1 0-1,0 0 1,0-1-1,0 1 1,0 0-1,0-1 1,0 1-1,0 0 1,0 0-1,0-1 1,1 1-1,-1 0 1,0 0-1,0 0 1,0-1-1,0 1 1,1 0-1,-1 0 1,0 0-1,0-1 1,1 1-1,-1 0 1,0 0 0,0 0-1,1 0 1,-1 0-1,0 0 1,0-1-1,1 1 1,-1 0-1,1 0 1,23-7 54,-23 7-51,-1 0 0,0 0 0,0 0 0,1 0 0,-1 0 0,0 0 0,0 0-1,1 0 1,-1-1 0,0 1 0,0 0 0,1 0 0,-1 0 0,0 0 0,0 0 0,1-1 0,-1 1 0,0 0 0,0 0 0,0-1 0,0 1 0,1 0-1,-1 0 1,0 0 0,0-1 0,0 1 0,0 0 0,0-1 0,0 1 0,0 0 0,0 0 0,0-1 0,1 1 0,-1 0 0,0 0 0,0-1 0,-1 1 0,1-1-1,0 1-7,0 0 0,0 0 0,0 0 0,0 0-1,0-1 1,0 1 0,0 0 0,0 0-1,0 0 1,0 0 0,0-1 0,0 1-1,0 0 1,0 0 0,1 0 0,-1 0-1,0 0 1,0-1 0,0 1 0,0 0-1,0 0 1,0 0 0,0 0 0,0 0-1,0 0 1,1-1 0,-1 1 0,0 0-1,0 0 1,0 0 0,0 0 0,0 0-1,1 0 1,-1 0 0,0 0 0,0 0 0,0 0-1,0 0 1,0 0 0,1 0 0,-1 0-1,0 0 1,0 0 0,0 0 0,0 0-1,1 0 1,-1 0 0,0 0 0,0 0-1,0 0 1,0 0 0,1 0 0,25 0-48,-22 7-102,16 21 210,-4-14-173,0 13 90,2-13 178,-7 6-77,-8-15-35,0 1 0,0-1-1,0 1 1,6 6 0,43 47 277,-47-53-280,1 1 0,11 8 0,5 6-120,-2 0 111,1-2 0,1 0 1,44 29-1,-7-14-527,-51-30 9,0 0 0,0-1 0,0 0 0,14 4 0,-10-6-56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 4304,'0'0'108,"-28"0"1501,28-21-2242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189 246 1112,'-61'21'138,"-34"9"142,72-23 70,23-6-328,-1-1 0,0 1 0,1-1 0,-1 1 0,0-1 0,1 1 1,-1-1-1,1 1 0,-1 0 0,1-1 0,-1 1 0,1 0 0,0-1 1,-1 1-1,1 0 0,0 0 0,-1-1 0,1 1 0,0 0 0,0 0 0,0 0 1,0-1-1,0 3 0,5-1 331,68 4 192,89-5 0,-90-1-355,-24 0-41,4 1 26,57-7 0,10-14 118,12 11-18,11-11-168,6 9-23,9-12-118,2 12 2,1-8 74,-92 15-46,23-3 8,9-11 75,-44 7-6,107-12 176,-27 5-45,305-62 282,-317 59-136,-100 17-204,40-11-1,-56 13-166,-7 1-101,1 1-4,-1 0 0,0 0 0,0 0 0,0-1 0,0 1 0,0 0 0,0-1 0,0 1 0,0-1 0,1 0 0,-2 1 0,1-1 1,0 0-1,0 1 0,2-3 0,-9 9-2754,-22 20 1708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57 263 552,'1'-1'40,"-1"1"-1,1-1 1,-1 0-1,0 1 1,1-1-1,-1 0 1,0 1-1,0-1 1,0 0-1,1 1 0,-1-1 1,0 0-1,0 0 1,0 1-1,0-1 1,0 0-1,0 0 1,-1 1-1,1-1 1,0-1-1,0-7 8,0-181 89,0 189-132,-1 0 0,1 0-1,0 0 1,0 0 0,0 0 0,-1 0-1,1 0 1,-1 0 0,1 0 0,-1 0-1,1 0 1,-1 0 0,1 0-1,-1 1 1,0-1 0,1 0 0,-1 0-1,0 1 1,0-1 0,1 1 0,-1-1-1,0 0 1,0 1 0,0 0 0,0-1-1,-2 0 1,-3-2 64,6 2-44,-1 1 0,1-1-1,-1 0 1,1 1-1,-1-1 1,1 0-1,0 1 1,-1-1 0,1 0-1,0 0 1,-1 1-1,1-1 1,0 0-1,0 0 1,0 0-1,0 1 1,0-3 0,1-4-52,-1 43-58,0 592-374,0-627 433,0 0 0,-1 0 0,1 0-1,0 0 1,0-1 0,0 1 0,-1 0-1,1 0 1,0 0 0,-1-1 0,1 1 0,-1 0-1,1 0 1,-1-1 0,1 1 0,-1 0 0,0-1-1,1 1 1,-1-1 0,0 1 0,1-1-1,-1 1 1,0-1 0,0 1 0,1-1 0,-1 0-1,0 1 1,0-1 0,0 0 0,0 0 0,1 1-1,-1-1 1,-1 0 0,-4 2-123,5-2 138,1 0 0,0 0-1,-1 0 1,1 0-1,0 0 1,0 0-1,-1 0 1,1 1 0,0-1-1,0 0 1,-1 0-1,1 0 1,0 1 0,0-1-1,0 0 1,0 0-1,-1 0 1,1 1-1,0-1 1,0 0 0,0 0-1,0 1 1,0-1-1,0 0 1,-1 1 0,1-1-1,0 0 1,0 0-1,0 1 1,0-1-1,0 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1 132 736,'-1'-2'115,"1"-10"218,0 12-312,0 0 0,0-1 0,0 1 0,0 0 0,0-1 0,0 1 0,0 0-1,0-1 1,1 1 0,-1 0 0,0-1 0,0 1 0,0 0 0,0 0-1,1-1 1,-1 1 0,0 0 0,0 0 0,0-1 0,1 1 0,-1 0 0,0 0-1,1-1 1,-1 1 0,0 0 0,0 0 0,1 0 0,-1 0 0,0 0-1,1-1 1,-1 1 0,43-6-84,58-18-1,-8 1-92,179-26-1006,-236 41 955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22 968,'-4'7'-2,"1"-4"44,2 0 1,-1 0-1,0 0 0,0 1 0,1-1 1,0 0-1,0 1 0,0 0 0,0-1 1,0 7-1,1-10-42,0 0-1,0 1 1,0-1 0,0 0 0,0 0 0,0 0 0,0 1 0,1-1-1,-1 0 1,0 0 0,0 0 0,0 0 0,0 0 0,1 0-1,-1 1 1,0-1 0,0 0 0,0 0 0,0 0 0,1 0 0,-1 0-1,0 0 1,0 0 0,0 0 0,1 0 0,-1 0 0,0 0-1,0 0 1,0 0 0,1 0 0,-1 0 0,0 0 0,0 0 0,0 0-1,1 0 1,-1 0 0,0 0 0,0-1 0,42 3-34,104-2-64,-140 0 58,-1 0 0,0-1 0,0 1 0,1-1 0,9-2 0,25-17-132,0 11 8,1-7-52,-1 9 149,6-8-71,-39 14 107,0 0 0,0 0 0,13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22 888,'0'0'373,"5"0"-335,27 0 186,219 0 32,-248 0-265,-1 0-1,0 0 1,1-1 0,-1 1-1,0-1 1,0 0 0,1 1 0,-1-1-1,0 0 1,0 0 0,0-1-1,3-1 1,-3 2 15,0-1 0,-1 1 0,1 0 0,0 0-1,0 0 1,0 1 0,0-1 0,0 0 0,1 1 0,-1-1-1,0 1 1,3-1 0,46 1-1020,-84 0 770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62 588,'0'0'119,"-6"0"-56,5 0-49,-1 0 0,0 0 0,1 0 0,-1 1 0,0-1 0,1 0 0,-1 1 0,0-1 0,1 1-1,-4 1 1,-4 14 140,8-16-142,0 1-1,0 0 0,0-1 0,0 0 1,0 1-1,-1-1 0,1 0 0,0 1 1,0-1-1,0 0 0,0 0 0,-1 0 1,0 0-1,1 0-7,1 0 0,0 0 0,-1 0 0,1 0 0,-1 0 0,1 0 0,0 0 0,-1 0 0,1 0 0,-1 1 0,1-1 0,0 0 0,-1 0 0,1 0 0,0 0 0,-1 1 0,1-1 0,0 0 0,-1 1 0,1-1 0,0 0 0,0 0 0,-1 1 0,1-1 0,0 0 0,0 1 0,-7 5 12,5-4-10,-1 1 1,0-1-1,0 1 1,1 0-1,0 0 1,0 0-1,-2 4 1,-11 18-55,13-21 73,0-1 1,0 1-1,0-1 1,0 0-1,0 0 0,-4 4 1,-2 3-1,1 8 81,-6-1 44,12-15-137,-1 0-1,0 0 1,1 0-1,-1 0 1,1 0 0,0 0-1,0 1 1,-1-1-1,1 0 1,1 1 0,-1-1-1,0 1 1,1-1-1,-1 1 1,1-1 0,0 3-1,-9 55-166,8-48 59,0-10 118,1 1-1,0 0 1,0 0-1,0 0 1,0-1-1,0 1 1,0 0-1,1 0 1,-1-1 0,1 1-1,0 0 1,0 0-1,1 2 1,7 3 69,-8-7-85,0 0 0,0 0-1,0 0 1,0 0 0,0 0-1,0 0 1,0 0 0,0 0-1,-1 0 1,1 0 0,0 0-1,0 1 1,-1-1 0,1 0-1,-1 1 1,0-1 0,1 0 0,-1 1-1,0-1 1,0 1 0,1 1-1,-1-2-14,0 0 0,0 0-1,0 0 1,0 1 0,1-1-1,-1 0 1,0 0 0,1 0-1,-1 0 1,1 1 0,-1-1-1,1 0 1,0 0 0,-1 0-1,1 0 1,0-1 0,0 1-1,0 0 1,0 0 0,0 0-1,0-1 1,0 1 0,0 0-1,0-1 1,2 2 0,5 3-47,1 7-70,7-2 231,-14-8-86,1 0 0,0 0-1,0 0 1,0 0 0,0-1 0,0 1 0,0-1 0,1 0 0,-1 0 0,6 1 0,2-1 16,0 0 0,13-1-1,-13 0-10,-10 0-21,0 0-1,0 0 1,0-1 0,0 1-1,0 0 1,0-1 0,-1 1-1,1-1 1,0 1 0,0-1 0,-1 1-1,1-1 1,0 1 0,0-1-1,-1 0 1,1 1 0,-1-1-1,1 0 1,-1 0 0,1 1-1,-1-1 1,1 0 0,-1 0 0,0 0-1,1 0 1,-1-1 0,2-2 23,-2 4-28,0-1 0,0 1 0,1-1 0,-1 1 0,0 0 0,1-1 0,-1 1 1,0 0-1,1-1 0,-1 1 0,0 0 0,1 0 0,-1-1 0,1 1 1,-1 0-1,1 0 0,-1 0 0,0 0 0,1-1 0,-1 1 0,1 0 0,-1 0 1,1 0-1,-1 0 0,1 0 0,-1 0 0,1 0 0,0 0 1,-1 0 0,0 1 0,1-1 0,-1 0 0,0 0 0,1 0 0,-1 0 0,0-1 0,1 1 0,-1 0 0,0 0 0,1 0 0,-1 0 0,0 0 0,0 0 0,1 0 0,-1-1-1,0 1 1,1 0 0,-1 0 0,0 0 0,0 0 0,1-1 0,4-6-136,0-1 0,-1 1 0,6-13 0,-7 7 142,-1-1 1,0 1 0,0-1-1,-2-25 1,0 38-11,0-1 1,0 1-1,-1 0 1,1 0-1,0-1 1,-1 1-1,1 0 0,-1 0 1,0 0-1,1-1 1,-1 1-1,0 0 1,0 0-1,1 0 0,-1 0 1,0 0-1,0 0 1,0 1-1,0-1 1,0 0-1,0 0 1,-1 1-1,1-1 0,0 1 1,0-1-1,0 1 1,-1-1-1,-1 0 1,-5-2-14,7 3 17,1-1 0,-1 1 0,1 0 0,-1-1 0,1 1 0,-1 0 1,1-1-1,0 1 0,-1 0 0,1-1 0,-1 1 0,1-1 0,0 1 0,0-1 0,-1 1 1,1-1-1,0 1 0,0-1 0,0 1 0,-1-1 0,1 1 0,0-1 0,0 1 0,0-1 1,0 0-1,0 0 0,0 0-3,0 1 0,0-1 0,0 1 1,0-1-1,0 1 0,0-1 0,0 1 0,0-1 0,0 1 1,-1-1-1,1 1 0,0-1 0,0 1 0,0-1 0,-1 1 1,1-1-1,0 1 0,-1-1 0,-16-9-4,17 10 5,0-1 1,0 1 0,-1 0-1,1 0 1,0 0-1,0 0 1,-1 0 0,1 0-1,0-1 1,0 1-1,-1 0 1,1 0 0,0 0-1,0-1 1,0 1 0,0 0-1,-1 0 1,1-1-1,0 1 1,0 0 0,0 0-1,0-1 1,0 1-1,0 0 1,0-1 0,0 1-1,0 0 1,0 0-1,0-1 1,0 1 0,0-1 1,0 1-1,0 0 1,0 0-1,0 0 0,0 0 1,0-1-1,0 1 1,-1 0-1,1 0 0,0 0 1,0-1-1,0 1 0,0 0 1,0 0-1,0 0 1,0 0-1,0-1 0,0 1 1,-1 0-1,1 0 1,0 0-1,0 0 0,0 0 1,0 0-1,-1-1 1,1 1-1,0 0 0,0 0 1,0 0-1,-1 0 0,-14-5 84,11 1-24,1 2 50,-6 0-7,7 2-116,-7-2 6,9 2-4,0 0 0,-1 0 0,1 0 0,0 0 0,-1 0 0,1 0 0,-1 0 0,1 0 0,0 0 1,-1 1-1,1-1 0,0 0 0,-1 0 0,1 0 0,0 0 0,-1 1 0,1-1 0,0 0 0,-1 0 0,1 1 0,0-1 0,-1 0 0,1 0 0,0 1 0,0-1 0,-1 0 0,1 1 0,0-1 0,0 0 0,0 1 0,0-1 0,-1 1 0,-2 20 34,2-16 41,1-1-24,0 12-52,0-16 14,0 0-1,0 0 0,0 0 1,0 1-1,0-1 1,0 0-1,0 0 0,0 0 1,0 0-1,0 1 1,0-1-1,0 0 0,0 0 1,0 0-1,0 0 1,0 0-1,0 1 1,0-1-1,0 0 0,0 0 1,0 0-1,0 0 1,1 0-1,-1 0 0,0 1 1,0-1-1,0 0 1,0 0-1,0 0 0,0 0 1,1 0-1,-1 0 1,0 0-1,0 0 0,0 0 1,0 0-1,0 0 1,1 0-1,-1 1 1,0-1-1,0 0 0,0 0 1,0 0-1,1 0 1,-1 0-1,0-1 0,0 1 1,0 0-1,0 0 1,1 0-1,-1 0 0,0 0 1,0 0-1,0 0 1,0 0-1,0 0 1,24 0 39,-13 2-81,11 7 46,-10-7 86,1-1-63,-7 0-35,1 0 0,-1-1 0,1 0 0,-1 0 0,1-1 0,-1 1 1,1-2-1,12-2 0,10-16-139,-2 11 168,-2-9 22,0 9 48,-1-11-21,0 10-256,-20 7 148,-1 0-1,1 0 0,-1-1 1,0 1-1,0-1 0,0 0 1,0 0-1,-1 0 0,1-1 1,1-4-1,-1 3 20,-1 0-1,0 0 1,0-1 0,0 1 0,-1-1-1,0 1 1,1-10 0,-2 6-103,1-12 68,-1 21 56,0 0-1,-1 0 0,1 0 0,0 0 1,0 0-1,0 0 0,-1 0 0,1 0 1,-1 0-1,1 0 0,-1 0 1,1 0-1,-1 0 0,1 1 0,-1-1 1,0 0-1,0 0 0,-26-12 63,15 1 60,-9 3-186,7 1 70,12 7-2,0-1 0,0 1 0,0 0 0,-1 0 1,1 0-1,-1 0 0,1 1 0,0-1 0,-1 1 0,1-1 0,-1 1 0,0 0 0,-3 0 0,-33 0-106,38 0 106,-19-1-137,19 1 126,0 0 1,0 0 0,0 0 0,0 0 0,-1 0 0,1 0 0,0 1 0,0-1-1,0 0 1,0 1 0,0-1 0,0 0 0,0 1 0,0-1 0,0 1 0,-1 1-1,-1 7 45,3-8-38,0-1 0,0 1 0,0-1 0,0 1-1,0-1 1,0 1 0,0-1 0,0 1-1,0 0 1,-1-1 0,1 1 0,0-1-1,0 1 1,-1-1 0,1 1 0,0-1 0,-1 1-1,1-1 1,0 0 0,-1 1 0,1-1-1,-1 1 1,1-1 0,0 0 0,-1 0-1,1 1 1,-1-1 0,1 0 0,-1 0 0,0 1-1,1-1 1,-1 0 0,1 0 0,-1 0-1,0 0 1,1 0 0,0 0 0,0 0 0,0 0 0,-1 0 0,1 0 0,0 0 0,0 0 0,0 0 0,0 0 0,0 0 0,0 1 0,0-1 0,-1 0 0,1 0 0,0 0 0,0 0 0,0 0 0,0 0 0,0 0 0,0 0 0,0 0 0,0 0 0,0 0 0,-1 0 0,1 1 0,0-1 0,0 0 0,0 0 0,0 0 0,0 0 0,0 0 0,0 0 0,0 0 0,0 1 0,0-1 0,0 0 0,0 0 0,0 0 0,0 0 0,0 0 0,0 0 0,0 0 0,0 1 0,0-1 0,0 0 0,0 0 0,0 0 0,0 0 0,0 0 0,0 0 0,0 0 0,0 1 0,0-1 0,1 0 0,-1 57-79,0-57 76,0 1-1,0-1 0,0 0 0,0 0 0,0 1 0,0-1 0,0 0 1,0 0-1,0 1 0,0-1 0,0 0 0,1 0 0,-1 1 0,0-1 0,0 0 1,0 0-1,0 0 0,1 1 0,-1-1 0,0 0 0,0 0 0,0 0 1,1 0-1,-1 0 0,0 1 0,0-1 0,1 0 0,-1 0 0,0 0 1,0 0-1,1 0 0,-1 0 0,0 0 0,0 0 0,1 0 0,-1 0 0,40 17 204,-18-5-56,-19-10-155,0 0 1,0-1-1,0 1 1,1-1-1,-1 0 0,0 0 1,1 0-1,-1 0 1,0 0-1,1-1 1,5 0-1,13 3 71,15 3 66,0-2 0,0-2 0,55-3 0,-26 0 214,-57 0-455,13 1 47,-21 0 77,0 0 0,0 0 0,0 0 0,1 0 0,-1 0 0,0 0-1,0 0 1,0 1 0,0-1 0,0 1 0,0-1 0,0 0 0,-1 1 0,3 1 0,21 38 374,-21-35-351,0-1-1,0 1 0,-1-1 1,1 1-1,-1 0 0,0 0 1,1 6-1,8 41-40,-7-26-155,0 2 110,1 40 0,-2-22 327,-3-24-390,0-17-45,0 0 1,0 0-1,0 0 0,1 0 1,-1 0-1,1 0 0,1 0 0,-1 0 1,3 5-1,2-2-321,7-1 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68 1728,'0'-62'1490,"-6"59"-1264,-23 1 662,29 8-697,0 31 2,0 40-55,0-74-128,0 0 1,-1 1-1,1-1 0,-1 0 1,0 0-1,1 0 1,-2 0-1,1 0 1,0 0-1,0-1 1,-1 1-1,-2 3 0,2-3-9,1 0-1,-1-1 1,0 1-1,1 0 1,0 0-1,0 0 0,0 0 1,0 0-1,0 0 1,1 0-1,-1 0 1,1 5-1,0 73-115,0 118-511,0-66-2895,0-127 3148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47 141 1024,'-47'-3'1531,"90"3"-1196,-32 1-310,-5 0-20,1-1 0,0 0 0,0 0 0,-1-1 0,1 1 0,0-1 0,11-4 1,21-16 162,-32 19-143,0 0 1,0 1 0,1 0 0,-1 1 0,12 0-1,-8 0 13,0 0 0,19-4 0,33-12 144,-3 9-8,-2-6-125,-2 8-60,-3-6-101,0 6 87,85-22-374,-59 9-1321,-74 18 967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43 113 1228,'13'-26'134,"-13"25"-126,0 1-1,0 0 1,0-1-1,0 1 1,0 0-1,0-1 1,0 1 0,0 0-1,1-1 1,-1 1-1,0 0 1,0 0-1,0-1 1,1 1-1,-1 0 1,0 0-1,0-1 1,1 1 0,-1 0-1,0 0 1,0 0-1,1-1 1,-1 1-1,0 0 1,1 0-1,-1 0 1,1 0-1,2-5 105,-2-13 120,-1 1 193,5-19 688,-5 33 387,1 5-1513,0 1-1,-1 0 1,0 0-1,1-1 1,-1 1-1,-1 0 1,1-1-1,-1 5 1,0 1 15,1 65 238,1-69-245,-1-1-1,-1 1 0,1 0 0,0-1 0,-1 1 0,0-1 0,0 1 1,-2 3-1,-11 10-33,13-16 35,0 0 0,-1 0 0,1 0 0,0 1 1,0-1-1,0 1 0,0-1 0,0 0 0,0 1 0,0 0 0,0-1 0,0 1 0,1 0 1,-1-1-1,1 1 0,-1 0 0,1-1 0,0 1 0,0 3 0,0 6-10,0-6-42,0 0 0,0 0 0,0 0 0,-1 0-1,-1 8 1,-3-1-646,-13 21 0,13-23 230,4-7 338,0-1-1,1 0 0,-1 0 1,1 1-1,-1-1 1,1 0-1,0 1 0,0-1 1,0 0-1,1 3 0,-1 2-200,0 2-13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4 2112,'2'0'-29,"0"0"0,0 0 1,0 0-1,-1-1 0,1 1 0,0 0 0,0-1 0,-1 1 0,4-2 1041,-10 7-1089,-24 21 163,3-1-40,7-3-33,14-15-9,0 0-1,-1 0 1,0-1 0,-1 1 0,0-1 0,-9 6 0,-10 10-35,-7 5-155,-1-1 0,-2-1 1,-74 37-1,72-42 128,-58 20-1,91-39 42,0 0-1,0 0 1,0 0 0,0 0-1,0-1 1,-7 0 0,6 0 108,5-5-130,-2-39 158,3 8-115,0 34-7,0 1-1,-1 0 1,2-1-1,-1 1 1,0 0 0,0 0-1,0-1 1,0 1-1,1 0 1,-1 0-1,1-1 1,-1 1-1,1 0 1,-1 0 0,1 0-1,0 0 1,-1 0-1,1 0 1,0 0-1,0 0 1,0 0 0,0 0-1,0 0 1,0 0-1,0 1 1,0-1-1,0 0 1,2 0-1,-2 1 1,0-1 0,0 1 0,0-1 0,0 0 0,0 1 0,0-1 0,0 0 0,0 0-1,-1 1 1,1-1 0,0 0 0,0 0 0,-1 0 0,1 0 0,0 0 0,-1 0 0,1 0-1,-1-1 1,0 1 0,1 0 0,-1 0 0,0 0 0,0 0 0,1-1 0,-1 1 0,0 0-1,0 0 1,0-2 0,0 2 16,0-1 1,0 0-1,0 1 0,0-1 1,1 1-1,-1-1 0,1 0 0,-1 1 1,1-1-1,0 1 0,-1 0 0,1-1 1,0 1-1,0-1 0,0 1 0,0 0 1,0 0-1,0-1 0,1 1 1,-1 0-1,2-1 0,8-7 55,-2-12 95,9 2-48,-10 2-137,-1 9-13,10-17 69,10-1 18,-26 23-68,1 1 1,-1-1-1,1 1 0,0 0 0,0 0 1,0 0-1,0 0 0,0 0 1,1 0-1,3-2 0,-2 2 49,0 1 0,0 0 0,0 0 0,0 1 0,0-1 0,0 1-1,0 0 1,4 0 0,-7 0-30,-1 0 0,1 0 0,-1 0 0,1 0 0,-1 0 0,0 0 0,1 0 0,-1 0 0,1 0 0,-1 1 0,1-1 0,-1 0 0,1 0 0,-1 0-1,0 1 1,1-1 0,-1 0 0,1 1 0,-1-1 0,0 0 0,1 1 0,-1-1 0,0 0 0,0 1 0,1 0 0,10 22 135,1-12-146,0 9 145,-11-18-147,1 0-8,1 1-1,-1 0 0,0 0 0,0 0 0,0 0 1,0 0-1,-1 0 0,3 7 0,-3-7 14,5 13-50,17 28 0,-16-30 114,0-1 0,7 22 1,7 27 81,12 39-1969,-27-81 1181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2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37 1328,'1'-2'69,"0"0"1,-1 1-1,1-1 0,0 0 1,-1 0-1,1 0 0,-1 0 1,1-1-1,-1 1 0,0 0 1,0 0-1,-1-4 0,1-1 2414,0 15-2604,0 35 332,1-33-225,0-4-50,-1 1 0,0-1 0,0 0 0,0 1 1,-1-1-1,0 0 0,-3 12 0,-4-1-196,6-12 165,-1 0 0,1-1 0,0 1 0,1 0 0,-1 0 0,1 0 0,0 0-1,0 0 1,0 7 0,1-6-37,0-1-1,-1 0 1,0 0-1,0 0 1,0 1-1,-1-1 1,0 0 0,-3 7-1,-3 7-248,7-14 278,0-1 0,0 1 0,0 0-1,1-1 1,0 10 0,0-14 101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5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1696,'0'0'11,"0"-2"-80,0-10-962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1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0 696,'0'0'684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11 268,'0'-10'371,"0"10"-429,4 0-212,13 0 358,-13 0 46,3 0-25,30 0-64,-34 0-44,0 0 0,0 0 0,0 0 0,0 1 0,0-1 0,0 1 0,4 1 0,8 8 6,-14-8-9,0-1-1,1 0 1,-1 0-1,1 0 1,0 0-1,-1 0 1,1 0-1,0 0 1,-1-1-1,1 1 0,0-1 1,0 1-1,0-1 1,-1 0-1,1 1 1,3-1-1,-1 0 7,0 0 0,0 1 0,0 0 1,0-1-1,-1 2 0,1-1 0,0 0 0,7 4 0,7 3-27,19 1 37,49 29-10,-12-7 119,107 62 0,186 129-20,-197-117-94,289 184 145,-210-130 309,-133-86-385,208 127 187,-142-97-278,303 124-1,-17-71 422,-438-146-480,-17-5 65,1-1 0,17 3 0,-30-7-72,-1 1 53,1-1-1,-1 0 1,0 0-1,0 0 1,0 0-1,1 0 1,-1 0-1,0 0 1,1 0-1,-1 0 1,0 0-1,0 0 1,1 0-1,-1 0 1,0 0-1,0 0 1,1 0-1,-1 0 1,0 0-1,0 0 1,1 0-1,-1 0 1,0 0-1,0-1 1,0 1-1,1 0 1,-1 0-1,0 0 1,0 0-1,0-1 1,1 1-1,-1 0 1,0 0-1,0 0 1,0-1-1,0-20-521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87 728,'0'-1'19,"0"-1"1,0 0-1,0 1 1,0-1-1,0 0 0,0 1 1,-1-1-1,1 0 1,-1 1-1,1-1 0,-1 1 1,0-1-1,0 1 0,1-1 1,-1 1-1,0-1 1,0 1-1,-2-2 0,0 0 28,2 1-11,1 0-1,-1 0 1,0 1-1,1-1 0,0 0 1,-1 0-1,1 0 0,0 0 1,0 0-1,0 0 0,0 1 1,0-1-1,1-3 1,-1-2 96,0 7-128,0 0-1,0 0 1,0-1-1,0 1 0,0 0 1,0-1-1,0 1 1,0 0-1,0-1 0,0 1 1,0 0-1,0 0 1,0-1-1,-1 1 0,1 0 1,0 0-1,0-1 0,0 1 1,0 0-1,-1 0 1,1 0-1,0-1 0,0 1 1,0 0-1,-1 0 1,1 0-1,0 0 0,0-1 1,-1 1-1,1 0 1,0 0-1,-1 0 0,1 0 1,0 0-1,-1 0 0,1 0 8,0 0 0,-1 0 0,1 0 0,0 0 0,-1-1 0,1 1 0,0 0 0,0 0 0,-1 0 0,1 0 0,0 0 0,0-1 0,-1 1-1,1 0 1,0 0 0,0 0 0,0-1 0,-1 1 0,1 0 0,0 0 0,0 0 0,0-1 0,0 1 0,0 0 0,-1-1 0,1 1 0,0 0-1,0 0 1,0-1 0,0 1 0,0 0 0,0-1 0,0 1 0,0 0 0,0-1 0,0 1 36,0 0-47,0 0 0,0 0-1,-1 0 1,1 0 0,0-1-1,0 1 1,0 0 0,0 0-1,0 0 1,0 0 0,-1 0-1,1 0 1,0 0 0,0 0 0,0 0-1,0 0 1,0 0 0,0 0-1,-1 0 1,1 0 0,0 0-1,0 0 1,0 0 0,0 0-1,0 0 1,-1 0 0,1 0-1,0 0 1,0 0 0,0 0 0,0 0-1,0 0 1,0 0 0,-1 0-1,1 0 1,0 1 0,0-1-1,0 0 1,0 0 0,0 0-1,0 0 1,0 0 0,0 0-1,0 0 1,-1 1 0,1-1 0,0 0-1,0 0 1,0 0 0,0 0-1,0 0 1,0 0 0,0 1-1,0-1 1,0 0 0,0 0-1,0 0 1,0 0 0,0 0-1,0 1 1,0-1 0,0 0-1,0 0 1,0 0 0,0 0 0,0 43 167,0 23-236,1-62 67,-1 0 0,1 0 1,-1 0-1,1-1 1,0 1-1,0 0 1,1-1-1,-1 1 1,3 3-1,-2-3 1,0-1-1,-1 1 1,1 0-1,-1 0 1,0-1-1,0 1 0,0 0 1,-1 0-1,1 5 1,-2 16 50,1-14-33,-1-1 0,1 1 0,1 0 1,3 15-1,0-10 0,-1-8-26,-1 0 0,-1 1 0,1-1 0,0 15 0,-1-7 64,0-1-1,5 22 1,2 12 80,-1 16-144,4 39 105,-7-46-6,0 23-137,-4 16-20,0-96 68,0-1 1,0 0-1,0 0 1,0 0-1,0 1 1,0-1-1,0 0 1,0 0-1,1 0 1,-1 0-1,0 1 1,0-1-1,0 0 1,0 0-1,0 0 1,0 0-1,0 1 1,0-1-1,0 0 1,1 0-1,-1 0 1,0 0-1,0 0 1,0 0-1,0 1 1,0-1-1,1 0 1,-1 0-1,0 0 1,0 0-1,0 0 1,1 0-1,-1 0 1,0 0-1,0 0 1,0 0-1,0 0 1,1 0-1,-1 0 1,19 3-56,-11 3-118,67-5-715,-74-1 874,1-1 0,-1 1 0,1 0 0,-1 0-1,1-1 1,-1 1 0,0-1 0,1 0 0,-1 1 0,0-1 0,1 0 0,-1 0-1,0 0 1,0 1 0,1-2 0,-1 1 0,0 0 0,0 0 0,0 0-1,0 0 1,-1-1 0,1 1 0,1-3 0,7-7-126,13-2-214,-1-9 14,-19 21 314,-1 0-1,1 1 0,-1-1 1,0 0-1,1 1 0,0-1 1,-1 1-1,1 0 0,-1-1 1,1 1-1,-1 0 0,1 0 1,2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16 744,'7'-7'101,"-6"6"-80,0 1 1,-1-1-1,1 0 0,-1 1 0,1-1 0,0 1 0,0-1 0,-1 1 0,1-1 0,0 1 0,0-1 0,0 1 0,-1 0 0,1-1 0,0 1 0,0 0 0,0 0 0,0 0 0,0-1 0,1 1 0,-1 0 711,-5 0-769,-20 0 216,23 0-173,0 1 1,0-1-1,0 0 0,1 0 1,-1 0-1,0 1 0,0-1 1,0 0-1,0 1 0,1-1 1,-1 0-1,0 1 0,0-1 1,1 1-1,-2 0 0,-7 8 41,8-7-34,-1-1 0,1 1 0,-1 0 0,0 0 0,0-1 0,0 1 0,0-1 0,0 0 0,0 0 0,0 0 0,0 0 0,-1 0 0,1 0 0,0 0 0,-1-1 0,1 1 1,-5 0-1,5-1-15,0 0 0,0 0 0,0 0 0,0 1 0,1-1 0,-1 1 0,0-1 1,0 1-1,1 0 0,-1-1 0,0 1 0,1 0 0,-1 0 0,0 0 0,1 0 1,-3 3-1,3-3-10,0 0-1,0 0 1,-1 0 0,1 0 0,-1 0-1,1 0 1,-1 0 0,1-1 0,-1 1 0,0 0-1,1-1 1,-1 1 0,0-1 0,0 0 0,1 0-1,-4 1 1,3-1 11,0 0 0,-1 0 0,1 0 0,0 1 1,0-1-1,-1 1 0,1 0 0,0 0 0,0 0 0,0 0 0,-1 0 0,1 0 0,-3 2 0,4-1 3,-1-1 0,0 0 0,0 0 0,0 0 0,0 0 0,0 0 0,0 0 0,0-1 0,0 1 0,0-1 0,0 1 0,0-1 0,-4 0 0,5 0-8,-1 1 0,0-1 0,0 0 1,0 0-1,0 1 0,0-1 0,0 1 1,0 0-1,0-1 0,1 1 0,-4 2 0,4-2-1,-1 0-1,0 0 0,1 0 1,-1-1-1,0 1 0,0-1 0,1 1 1,-1-1-1,0 1 0,0-1 1,-2 0-1,2 0-3,1 0 0,-1 0 1,1 1-1,-1-1 0,1 0 0,-1 1 1,1-1-1,-1 1 0,1-1 0,-1 1 1,-1 1-1,1-1 10,1 0 1,0 0-1,-1-1 1,1 1-1,-1 0 0,0-1 1,1 1-1,-1-1 1,1 0-1,-1 0 0,-3 1 1,-21-1 676,25 0-247,1 5-898,0 54 394,0 889 387,0-918-335,-5 40 1,-14 36 36,15-69 24,3 38-1,1-38 20,-5 41-1,-16 41-131,11 0 5,-7 2-143,7 2 8,-16 13 187,2-14 45,-74 637 158,22-162-45,62-507-177,-13 111 40,-4 13 59,12-97 360,16-83 390,26-34-889,-18 0 7,1 0 121,19 0 36,-25 0-80,1 0 1,-1 0-1,1 0 0,-1 0 0,0 0 1,1 0-1,-1 0 0,1 0 1,-1-1-1,1 1 0,-1 0 0,1 0 1,-1 0-1,0 0 0,1-1 1,-1 1-1,1 0 0,-1 0 0,0-1 1,1 1-1,-1 0 0,0-1 1,1 1-1,-1 0 0,1-1 0,2-3 13,-2 2-28,1 1-1,-1-1 0,1 0 1,0 1-1,0-1 0,-1 1 1,1 0-1,0 0 0,0 0 1,0-1-1,1 2 0,-1-1 1,0 0-1,0 0 0,0 1 1,1-1-1,-1 1 0,4-1 1,2 2-25,-5-1 24,-1 0 0,1 1 0,-1-1-1,1 0 1,-1-1 0,0 1 0,1 0 0,-1-1-1,1 1 1,-1-1 0,0 0 0,4-1 0,19-18 129,0 12 99,1-6-20,3 7-175,1-5-276,-1 4-22,1-13-24,-14 12 14,35-14 1,-21 11-198,-11 4 261,-6 3-92,-1-1 0,0 0 0,0-1 1,17-12-1,1-2-67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50 262 1344,'-6'0'18,"-15"1"-94,20-1 75,1 0-1,-1 0 1,0 0 0,0 0-1,0 0 1,1 0-1,-1-1 1,0 1-1,0 0 1,1 0 0,-1-1-1,0 1 1,0 0-1,1-1 1,-1 1 0,0-1-1,0 0 1,0-2 55,1 2-31,0 1 0,0-1 0,0 0 1,0 1-1,0-1 0,0 1 1,0-1-1,0 1 0,-1-1 0,1 1 1,0-1-1,0 1 0,-1-1 0,1 1 1,0-1-1,0 1 0,-1-1 1,1 1-1,-1-1 0,1 1 0,0 0 1,-1-1-1,1 1 0,-1 0 0,1-1 1,-1 1-1,0 0 0,1-14-212,0 13 191,1 0 0,-1 0 1,0 0-1,1 0 0,-1 0 1,1 0-1,-1 0 1,1 0-1,0 0 0,-1 0 1,1 0-1,0 1 0,0-1 1,0 0-1,-1 1 0,1-1 1,0 0-1,0 1 0,0-1 1,0 1-1,0 0 0,0-1 1,0 1-1,2-1 0,5-3 25,3-10-55,36-19 13,-27 17-13,2 1-1,0 1 0,1 1 0,32-13 0,100-30-751,-126 46 536,-1 3-75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40 392,'-26'1'243,"21"-1"269,1 0-189,3 0-361,-14 0 333,14 0-268,1 1 0,-1-1 0,0 0 0,0 0 0,0-1 0,1 1 0,-1 0 0,0 0 0,0 0 0,1 0 0,-1-1 0,0 1 0,0 0 0,1-1 0,-1 1 0,0-1 0,1 1 0,-2-1 0,0-16 197,2 13 12,0 1-460,0-7 192,0 7 74,39 3 63,-10 0-138,23 0-51,-50 0 84,-1 0 0,0 0 0,0 0 0,1 1 0,-1-1 0,0 0-1,0 0 1,0 1 0,1-1 0,-1 1 0,0-1 0,0 1 0,0 0 0,0-1 0,0 1-1,0 0 1,0-1 0,0 1 0,0 0 0,0 0 0,-1 0 0,1 0 0,0 0 0,-1 0-1,1 0 1,0 2 0,4 4-13,5 1-33,1 8-10,-7-10 36,0 0 0,0 0 0,0 0 0,-1 0 0,1 1 0,-2-1 0,1 1-1,-1 0 1,0 0 0,0 0 0,0 8 0,1 11 42,0 46-1,-2-55-36,0-13 3,-1 0 1,1 0-1,-1 0 1,0 0-1,0 0 0,-1 0 1,1-1-1,-1 1 1,0 0-1,0 0 0,0 0 1,-3 5-1,-7 2-38,9-9 43,1-1 1,-1 0-1,1 0 0,-1 1 0,1-1 1,0 1-1,0 0 0,0-1 1,0 1-1,0 0 0,0 0 0,0-1 1,0 1-1,1 0 0,-1 0 0,1 0 1,-1 0-1,1 0 0,-1 4 0,1-4 16,0 0 0,0 0 0,0 0 0,-1 0 0,1 0 0,-1 0 0,0 0 0,1 0 0,-1 0 0,0 0 0,0-1 0,0 1 0,0 0 0,-1 0 0,1-1 0,0 1 0,-1-1 0,-1 2 0,-6 7 37,0 11 58,-6-1-123,7 0-67,-9-3 95,9-1-94,0-8 74,-6 7 157,12-12-109,0-1 0,0 1 0,0-1 0,0 0 0,-1 0 0,1 0 0,-4 3 0,3-3-78,8-1 972,15-1-836,-20 0-89,1 0 0,-1 0 0,0 0 0,1 0 0,-1 0 1,1 0-1,-1 0 0,0 0 0,1-1 0,-1 1 0,1 0 0,-1 0 0,0 0 0,1 0 1,-1-1-1,0 1 0,1 0 0,-1 0 0,0-1 0,1 1 0,-1 0 0,0 0 0,1-1 0,-1 1 1,0-1-1,3-2 26,-1 1-26,-1 1 1,1-1-1,0 0 0,-1 1 1,1-1-1,0 1 1,0 0-1,0 0 1,0-1-1,0 1 0,0 1 1,1-1-1,-1 0 1,0 0-1,0 1 0,1-1 1,-1 1-1,4 0 1,-3 0-4,-1-1 0,1 1 1,0-1-1,0 1 1,-1-1-1,1 0 0,-1 0 1,1 0-1,0 0 1,-1-1-1,0 1 0,1 0 1,-1-1-1,2-2 0,12-6-49,15 0-64,1-6 156,-1 7-16,31-26-96,26 0-192,49-23-1661,-126 51 1401,-2-2 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1271 964,'-12'3'-69,"1"-1"0,-1 0-1,0 0 1,0-1 0,-22-2 0,20 1 143,13 0 105,1-3-64,0 2-109,0 0-1,0 0 1,0 0-1,1 1 1,-1-1-1,0 0 1,0 0-1,0 1 1,1-1 0,-1 0-1,0 1 1,1-1-1,-1 0 1,1 1-1,-1-1 1,1 0-1,-1 1 1,1-1-1,-1 1 1,1-1-1,-1 1 1,1-1-1,0 1 1,-1-1-1,1 1 1,0 0-1,0-1 1,-1 1-1,1 0 1,0 0-1,0-1 1,-1 1-1,1 0 1,0 0-1,1 0 1,10-3 28,-6-3-5,3-1 5,33-1-9,-37 6-33,0-1-1,0 1 1,0-1-1,4-4 0,4-1-11,4-2 18,1 1 0,22-7 0,-8 3-4,411-171-155,35-15 566,-4-2-140,54-25-240,63-21 208,-320 152-220,-246 86 724,-27 9-739,0 0 0,-1 0 0,1 1 0,0-1 0,-1 0 0,1 1 0,0-1 0,-1 1 0,-3 1 0,-1 9-12,2-3-5,-15 1-119,8 7-153,-16-8-74,28-8 354,-1 0 1,0 1-1,0-1 1,1 0-1,-1 1 1,0-1-1,1 1 1,-1-1-1,1 1 1,-1-1-1,1 1 1,-1-1-1,1 1 1,-1-1-1,0 2 1,0 0-60,0-1 0,-1 1 0,1 0-1,-1-1 1,1 1 0,-1-1 0,0 0 0,-3 3 0,-16 10-277,16-11 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56 994 1020,'-51'2'93,"46"-2"67,20 0-54,-13 0-104,-1 0 5,0 0-1,0 0 0,0 0 0,-1 0 1,1-1-1,0 1 0,0 0 0,0 0 1,0-1-1,-1 1 0,1-1 0,0 1 1,0 0-1,-1-1 0,1 0 0,1 0 0,7-5 11,1 0 0,16-7 0,21 1-26,10-18-40,4-3 0,223-85 540,-124 53-336,271-107 179,-183 73 57,584-199-264,-544 208-144,-288 90 16,149-45 398,-143 44-423,-1 0 29,-7 0-567,0 1 548,0 0-1,0 0 1,1 0 0,-1 1 0,0-1-1,0 0 1,0 1 0,1-1-1,-1 1 1,0-1 0,-3 3 0,0 6-127,4-8 126,1 0 1,-1 0-1,1-1 1,-1 1 0,1 0-1,-1 0 1,0 0-1,1 0 1,-1 0 0,0-1-1,0 1 1,0 1 0,-21 3-209,4-1 58,-17 12-296,-3-6-21,32-6 416,0 0-1,1 0 1,0 0-1,0 0 1,-6 7-1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112 292 1040,'-26'3'154,"0"0"0,-33-2 0,67-6-119,-7 5-33,4-3 4,0 0 0,1 0 0,-1 0 0,1 1 0,0 0 0,-1 0 0,1 1 0,0-1 0,0 1 0,0 1 0,8-1 0,-1 0 58,0 0-1,0-1 0,16-5 0,8-1 37,34 1-32,11-7 101,9 6-54,12-12-87,151-15 202,-135 20-188,954-108 847,-613 98-575,-2 21-123,-449 4-198,0 0-1,0 0 1,0 1-1,12 3 0,8 6-58,-23-7 47,0 0-1,1-1 1,-1 0 0,0-1 0,1 1-1,-1-1 1,9 0 0,29-1 142,-43 0-155,0 0-1,0 0 1,-1 0 0,1 0 0,0 0-1,-1 1 1,1-1 0,0 0 0,0 0-1,-1 1 1,1-1 0,0 0 0,-1 1-1,1-1 1,0 0 0,-1 1-1,1-1 1,-1 1 0,1-1 0,-1 1-1,1-1 1,-1 1 0,1 0 0,-1-1-1,0 1 1,1-1 0,-1 1-1,0 0 1,1-1 0,-1 1 0,0 0-1,0 0 1,0-1 0,1 2 0,-9 2-995,-30 11 120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841 238 628,'2'-26'3341,"-8"26"-3548,-16 0 233,16 0 46,2 0-194,4 0 122,-1 0-1,0 0 1,1 0-1,-1 0 1,0 0-1,0-1 0,1 1 1,-1 0-1,0 0 1,1 0-1,-1-1 1,0 1-1,1 0 0,-1-1 1,1 1-1,-1-1 1,0 1-1,1 0 1,-1-1-1,1 1 1,-1-1-1,1 0 0,-1 1 1,1-1-1,0 1 1,-1-1-1,1 0 1,-1-2-5,0 1 0,1 0 0,-1-1 0,1 1 0,0 0 0,0-5 0,0 7 4,0 0 1,0 0-1,0 0 0,0 0 0,0-1 0,0 1 0,1 0 0,-1 0 0,0 0 0,0 0 0,0-1 1,0 1-1,0 0 0,0 0 0,0 0 0,0 0 0,0 0 0,0-1 0,0 1 0,0 0 1,0 0-1,0 0 0,0 0 0,0-1 0,0 1 0,-1 0 0,1 0 0,0 0 0,0 0 0,0 0 1,0-1-1,0 1 0,0 0 0,0 0 0,0 0 0,0 0 0,-1 0 0,1 0 0,0 0 0,0 0 1,0-1-1,0 1 0,0 0 0,-1 0 0,1 0 0,0 0 0,0 0 0,0 0 0,0 0 0,-1 0 1,1 0-1,0 0 0,0 0 0,0 0 0,-1 0 0,0 0-1,1 0 1,-1 0 0,1 0 0,-1 0-1,0 0 1,1-1 0,-1 1-1,0 0 1,1 0 0,-1-1 0,1 1-1,-1 0 1,1 0 0,-1-1-1,1 1 1,-1-1 0,1 1-1,-1-1 1,1 1 0,0-1 0,-1 1-1,1-1 1,-1 1 0,1-1-1,0 1 1,0-1 0,-1 1 0,1-1-1,0 0 1,0 1 0,0-1-1,0 1 1,0-1 0,-1-1 0,-2-8-56,-9 1-95,5-9 160,3 14 22,1 0 0,-1 0 0,0 0 0,0 1 0,-6-4 0,4 3-62,1 0 0,0 0 1,-6-7-1,9 9 10,0-1 1,0 1 0,0-1 0,0 1 0,0 0 0,0 0 0,0 0-1,-1 0 1,1 1 0,-6-4 0,7 5 15,-2-1 12,-1 0 0,1 0 1,0-1-1,-1 1 0,1-1 1,0 0-1,0 0 1,-3-2-1,2 0 12,0 1 1,-1 0-1,0 0 1,1 1-1,-1-1 1,0 1-1,0 0 1,0 1-1,-1-1 1,-9-1-1,-4 1-165,-34 1 0,37 1 169,14 0-18,0 0 0,0 0-1,0 1 1,0-1 0,0 0-1,0 1 1,0 0 0,0-1 0,0 1-1,0 0 1,1 0 0,-1 0-1,0 0 1,0 0 0,1 1-1,-3 1 1,-9 6-28,-14 0-1,-1 7-87,2-8 64,4 9 184,2-7 22,-18 38 116,26-37-234,4-3-92,-1 0 1,1 1 0,-8 12-1,5-7-146,-16 18-1,-8 10-12,18-20 247,9-11-28,0-1-1,1 1 1,-6 12 0,6-10-17,-5 11-17,-9 30-1,6-16 125,10-27-53,1 1 1,0-1-1,1 1 1,0-1 0,-2 22-1,1 29-51,-2 66-261,6 52 276,0-178-12,0 0-1,0 1 1,1-1-1,-1 0 1,1 1-1,-1-1 1,1 0-1,0 1 1,0-1-1,0 0 1,0 0-1,0 0 1,0 0-1,1 0 1,-1 0-1,0 0 1,1 0-1,2 1 1,-2-1 1,-1 0 0,1-1 1,-1 1-1,1 0 0,-1 0 1,0 0-1,1 0 1,-1 0-1,0 0 0,0 0 1,-1 1-1,1-1 1,0 0-1,-1 1 0,1-1 1,-1 0-1,0 1 1,0 2-1,0-2 10,1 0 1,-1 0-1,1 0 1,-1 0-1,1 0 1,0 0-1,0 0 1,0 0-1,1 0 1,-1 0-1,1-1 0,-1 1 1,3 2-1,6 12 57,1 17-91,-8-28 2,1 0-1,0-1 0,7 9 1,11 15-121,-14-16 147,0 1 1,1-2 0,1 1-1,0-1 1,1-1-1,0 0 1,1-1-1,0 0 1,1 0-1,17 9 1,26 13 70,20 10-135,-66-37 50,0 0 0,0 0 0,0-1-1,1-1 1,0 0 0,-1 0 0,1-1 0,0-1-1,12 1 1,-7-1 32,-13-1 3,1 1 1,0-1-1,0 0 0,0 0 0,0 0 1,-1 0-1,1-1 0,0 1 0,0-1 1,0 0-1,-1 0 0,5-2 0,15-19 189,-1 12-127,1-11 50,0 10-219,-18 6 42,0-1-1,0 0 1,5-7 0,7-10-25,-3 5 71,0-1 0,-1 0 0,-1-1 0,-1-1 0,-1 0 0,13-39 0,-8 8 16,16-92 0,-26 95-75,-1 0 0,-4-52-1,-1 46-123,1 50 155,-1 0 1,1 0 0,-1-1-1,0 1 1,-1 0-1,1 1 1,-1-1-1,0 0 1,-3-5 0,3 5 13,-1 1 1,1-1-1,1 0 1,-1 1-1,1-1 1,-1 0 0,1 0-1,1 0 1,-1-6-1,1 8 3,0-1 0,-1 1 0,1 0 0,-1-1-1,0 1 1,0 0 0,0 0 0,0 0 0,0-1 0,-1 1-1,1 1 1,-1-1 0,0 0 0,-3-3 0,-5-10-9,-1-15-34,-10 1 11,10 2-19,6 22 36,0 0 0,-11-11-1,-6-5-72,-53-57 228,64 68-154,0 2 1,-1-1 0,-1 2-1,1 0 1,-17-8 0,23 14 13,-1 0 1,1 1-1,-1-1 1,1 1 0,-1 1-1,0-1 1,-10 2-1,7-1 48,10 0-40,0 0 0,-1 0 0,1 0 0,0 0 0,0 0-1,-1 0 1,1 0 0,0 0 0,0 0 0,0 0 0,-1 0 0,1 0-1,0 1 1,0-1 0,-1 0 0,1 0 0,0 0 0,0 0 0,0 0 0,0 0-1,-1 1 1,1-1 0,0 0 0,0 0 0,0 0 0,0 1 0,0-1 0,-1 0-1,1 0 1,0 0 0,0 1 0,0-1 0,-6 18 54,6-18-53,0 0 0,0 1 1,0-1-1,0 0 0,0 0 0,0 0 0,0 1 0,0-1 0,-1 0 0,1 0 1,0 0-1,0 1 0,0-1 0,0 0 0,0 0 0,-1 0 0,1 0 0,0 0 0,0 1 1,0-1-1,-1 0 0,1 0 0,0 0 0,0 0 0,0 0 0,-1 0 0,1 0 1,0 0-1,0 0 0,-1 0 0,1 0 0,0 0-4,-1 0 0,1 0 0,0 0-1,0 0 1,-1 0 0,1 0 0,0 0 0,0 0 0,0 1 0,-1-1-1,1 0 1,0 0 0,0 0 0,0 0 0,0 0 0,-1 0 0,1 0-1,0 1 1,0-1 0,0 0 0,0 0 0,-1 0 0,1 0 0,0 0-1,0 1 1,0-1 0,0 0 0,0 0 0,0 0 0,0 1 0,0-1-1,0 0 1,0 0 0,0 0 0,0 1 0,-3 15-21,2 1 1,1 27-1,0-28 24,0 37 196,0-52-203,0 1 1,0-1 0,0 0-1,0 1 1,0-1-1,1 0 1,-1 0-1,0 1 1,1-1-1,-1 0 1,1 0 0,-1 0-1,1 1 1,0-1-1,0 0 1,-1 0-1,1 0 1,0 0 0,0 0-1,0-1 1,0 1-1,0 0 1,0 0-1,0-1 1,2 2-1,-2-1 1,0-1-1,0 1 0,1 0 0,-1-1 1,0 1-1,0 0 0,0 0 0,0 0 1,-1 0-1,1 0 0,0 0 0,0 0 0,0 1 1,-1-1-1,1 0 0,-1 0 0,1 0 1,-1 1-1,1-1 0,-1 0 0,0 1 1,0-1-1,0 0 0,1 1 0,-1 1 1,0-1 1,0 0 0,0 0 0,0 1 1,1-1-1,-1 0 0,1 0 1,0 0-1,-1 0 0,1 0 1,0 0-1,0-1 0,0 1 0,1 0 1,-1 0-1,2 1 0,4 8 5,1 9 22,5 2 123,-6 1 3,9-1-60,-9 1-77,21 25-188,92 191 274,-89-181-83,114 224 91,-48-62-304,-79-171 257,-3 0 0,17 85 1,-26-80-13,0 95 1,-6-148-47,0 0 0,0 0 0,0 0 0,0 0 0,0 0 0,-1 0 0,1 0 1,0-1-1,0 1 0,-1 0 0,1 0 0,0 0 0,-1 0 0,1 0 0,-1-1 1,1 1-1,-1 0 0,0 0 0,1-1 0,-1 1 0,0 0 0,0-1 1,1 1-1,-1-1 0,0 1 0,0-1 0,0 1 0,1-1 0,-3 1 0,2-1-2,1 1 0,-1-1 0,0 0 0,1 0 0,-1 1 0,0-1 0,0 1 0,1-1 0,-1 1 0,1-1 0,-1 1 0,1-1 0,-1 1 0,1-1 0,-1 1 0,1 0 0,-1-1 0,1 1 0,-1 0 0,1-1 0,0 1 0,0 0 0,-1-1 0,1 1 0,0 0 0,0 0 0,0 0 0,0-1 0,0 2 0,-1-1 0,1 0 1,0 0-1,0-1 1,-1 1-1,1 0 0,-1 0 1,1 0-1,-1-1 1,1 1-1,-1 0 1,1-1-1,-1 1 0,0 0 1,1-1-1,-1 1 1,0-1-1,0 1 1,1-1-1,-1 1 0,0-1 1,0 0-1,0 1 1,0-1-1,0 0 1,1 0-1,-1 0 0,-1 1 1,-3 0-25,-2 3 18,0-1 0,0 1 0,-1-1 0,0-1 0,1 0 0,-1 0 0,-8 1 0,-7-1-694,-27-1 0,45-1 474,-1 0-158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84 776,'0'-83'1126,"0"83"-750,0 5-233,0 26-140,0 104 71,1-127-82,-1-1-1,1 1 1,1-1 0,0 0-1,3 12 1,-2-12 1,-1 0-1,0 0 1,0 1 0,-1-1-1,1 13 1,-2-4-14,2 0 0,3 16 0,-2-17 91,-1 1-1,0 17 0,-1-11-35,1 0-1,6 22 1,-4-19-219,2 32 1,-4 35-1111,-2-73 757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1004 592,'0'0'118,"0"-5"-14,0-397 842,0 397-950,0 0-1,-1 0 1,0 0-1,0 0 1,0 0-1,-1 0 0,0 0 1,0 0-1,-3-6 1,-5-11-63,1-19-60,-8-3 169,8 2 33,-10-4-75,0 3-33,-2-17 239,-43-84-1,50 115-162,11 21 2,-1 0 0,0 0 0,-1 0 0,1 1 0,-2-1 0,-8-10 0,7 14-102,7 4 54,0 0-1,0 0 0,-1 0 1,1 0-1,0 0 0,0 0 1,0 0-1,-1 0 0,1 0 1,0 0-1,0 0 0,0 0 0,-1 0 1,1 0-1,0 0 0,0 0 1,0 0-1,-1 0 0,1 0 1,0 1-1,0-1 0,0 0 1,0 0-1,-1 0 0,1 0 1,0 0-1,0 0 0,0 1 0,0-1 1,0 0-1,-1 0 0,1 0 1,0 1-1,0-1 0,0 0 1,0 0-1,0 0 0,0 1 1,0-1-1,0 0 0,0 0 0,0 0 1,0 1-1,0-1 0,0 0 1,0 0-1,0 0 0,0 1 1,0-1-1,0 0 0,0 0 1,0 0-1,1 1 0,-1 41 62,-1-20-68,-1-7 22,2-1-1,0 1 1,0 0-1,2 0 1,5 25 0,17 17 92,-12 7-126,-4-38-48,13 29 1,4 11 0,70 231-115,94 316 420,-58-37-134,-125-553-131,9 24 1,-4-15 139,-10-27 323,1-4-246,-2-7 84,0-32-274,0-66 142,0 98-174,-1 0-1,0-1 0,0 1 1,0 0-1,-1 0 0,0 0 1,0 0-1,-4-6 0,-4-13-109,9 18 99,-1 0-1,1 1 1,0-1-1,1 0 1,0-11-1,0 10 27,0 1 1,-1-1-1,0 1 0,-2-11 1,-16-33 30,11-1-47,-5 0 53,7 2-64,-6 4-34,-3-34-69,7 46 194,2 0 0,-2-45 0,0 3-287,7 30 428,1 26-314,0 19 121,1-1 0,-1 1 0,0 0-1,0 0 1,1 0 0,-1 0 0,1 0 0,-1 0 0,1 0 0,-1 0 0,1 0 0,0 0 0,-1 1 0,1-1-1,0 0 1,0 0 0,-1 0 0,1 1 0,0-1 0,0 1 0,0-1 0,0 0 0,0 1 0,0 0 0,2-2-1,4-2-54,3-9-69,7-1 8,-7 0-10,11 2 56,-11 0 77,11 1 75,-11 0 8,-3 6-49,5-5-73,22-12-1,-32 21 46,0-1-1,-1 1 0,1-1 0,0 0 0,-1 1 0,0-1 0,1 0 0,-1 0 0,0 0 0,0 0 0,0 0 0,0 0 0,0 0 0,-1 0 0,2-3 0,1-4 12,0 6 355,-1 10-95,0 25 65,-2-24-256,1 0 0,2 15 0,6-9-79,-8-13-11,0 0 0,1 0 0,-1 1 0,-1-1 0,1 1 0,0-1 1,0 1-1,0-1 0,-1 1 0,1-1 0,-1 1 0,1-1 0,-1 1 1,0 0-1,0-1 0,0 3 0,1-2-1,-1 0 0,0 0-1,0 0 1,1 1 0,-1-1 0,1 0 0,0 0-1,0 0 1,0 0 0,0 0 0,0 0 0,2 3 0,3 5-53,0 11 24,0-11 73,-5-9-42,0 1 0,0 0 1,0-1-1,0 1 0,-1 0 1,1 0-1,0 0 0,-1 0 1,1 0-1,-1 0 1,0 0-1,0 1 0,0-1 10,1 0-1,-1 0 0,0 0 0,1 0 1,-1 0-1,1-1 0,-1 1 0,1 0 1,0 0-1,-1-1 0,1 1 0,0 0 1,0-1-1,2 2 0,3 7-36,17 57-677,-20-61 435,-1 0 0,0-1 0,-1 1 0,3 10 0,-4-9-211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74 115 2076,'-13'-11'-108,"-5"-1"88,7 1 160,3 0-128,-1 0 104,0 3 76,7 3-296,-2-4 116,4 7 40,0-6-420,0 3 44,0 0-28,0-4-228,0 2 256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26 810 1752,'1'0'-2,"-1"1"0,0-1 0,0 0 0,0 1 0,0-1 0,0 0 0,0 1 0,0-1 0,0 0 0,0 1 0,0-1-1,0 1 1,0-1 0,0 0 0,0 1 0,0-1 0,0 0 0,0 1 0,0-1 0,-1 0 0,1 1 0,0-1 0,0 0 0,0 0 0,0 1 0,-1-1 0,1 0 0,0 0 0,0 1 0,-1-1-1,1 0 1,0 0 0,-1 1 0,1-1 0,0 0 0,0 0 0,-1 0 0,1 0 0,0 0 0,-1 0 0,1 1 0,-1-1 0,1 0 0,0 0 0,-1 0 0,1 0 0,0 0 0,-1 0-1,1 0 1,0 0 0,-1-1 0,1 1 0,0 0 0,-1 0 0,1 0 0,-1 0 0,0-1 25,0 1 1,1 0-1,-1 0 0,0 0 1,0 0-1,0 0 1,0 0-1,0 0 0,0 0 1,0 0-1,0 0 0,0 0 1,-1 1 1787,6-1-2067,26 0 481,-28 0-215,1 0 0,0 0 0,-1 0-1,1 0 1,-1-1 0,1 1 0,4-2 0,5-12 88,-7 12-116,0 1-1,-1 0 0,1 0 1,0 0-1,-1 1 0,10 0 1,42 1-218,-26 0 136,-30-1 96,1 0 1,0 0-1,-1 0 0,1 0 0,0 0 0,0 0 0,-1 0 0,1 0 0,0 0 0,-1 1 0,1-1 0,0 0 1,-1 0-1,1 1 0,0-1 0,-1 0 0,1 1 0,-1-1 0,1 1 0,1 0 0,14 19-28,-2-10-82,-9 8 120,4-9-120,-6 0 117,0 0 0,0-1 0,-1 1 0,0 1 0,0-1 0,-1 0 0,0 17 0,-1 50-106,0-73 99,0-1 0,0 1-1,0-1 1,-1 0 0,1 1 0,-1-1 0,0 1 0,0-1-1,0 0 1,0 0 0,0 1 0,0-1 0,-1 0-1,1 0 1,-3 3 0,2-3 5,0-1-1,1 2 1,0-1-1,-1 0 1,1 0-1,0 0 1,0 1 0,0-1-1,0 0 1,0 1-1,1-1 1,-1 1-1,1-1 1,-1 1-1,1 3 1,0 6 9,1-9-4,-1 1 1,0-1-1,0 0 1,0 1-1,0-1 1,-1 1-1,1-1 0,-1 0 1,0 1-1,0-1 1,-2 4-1,-7 6 57,8-11-61,1-1 1,-1 1-1,1-1 0,-1 1 1,1 0-1,0-1 0,0 1 0,0 0 1,0 0-1,0 0 0,0 0 1,1 0-1,-1 0 0,0 0 0,1 0 1,0 0-1,-1 3 0,1 29-229,0-33 218,0-1 1,0 1-1,0 0 1,0-1-1,0 1 1,0 0-1,0 0 1,-1-1-1,1 1 1,0 0-1,-1-1 1,1 1-1,0 0 0,-1-1 1,1 1-1,-1 0 1,1-1-1,-1 1 1,1-1-1,-1 1 1,1-1-1,-1 1 1,0-1-1,1 0 1,-1 1-1,0-1 0,1 0 1,-2 1-1,-2 1-4,4-2 18,-1 0 0,1 0 0,0 0 0,0 0 1,0 1-1,0-1 0,0 0 0,0 0 0,0 0 0,0 0 0,0 0 0,0 0 0,0 0 0,0 0 0,-1 0 0,1 0 0,0 0 0,0 0 0,0 0 0,0 0 0,0 0 1,0 0-1,0 0 0,0 0 0,0 0 0,0 0 0,-1 0 0,1 0 0,0 0 0,0 0 0,0 0 0,0 0 0,0 0 0,0 0 0,0-1 0,0 1 0,0 0 0,0 0 1,0 0-1,0 0 0,0 0 0,0 0 0,-1 0 0,1 0 0,0 0 0,0 0 0,0 0 0,0 0 0,0 0 0,0-1 0,0 1 0,0 0 0,0 0 0,0 0 0,0 0 1,0 0-1,0 0 0,0 0 0,0 0 0,0 0 0,0-14-22,0-1 25,0 12-18,0 0 1,0 0-1,1 0 1,-1 0-1,1 0 1,-1 1-1,1-1 1,1-3-1,19-23 15,-11-1-74,9-3-28,-9-2 58,11-1-47,-10-1 14,12-1 5,-12 3-50,9 0 34,-14 26 71,-1 1 0,0-1 1,-1-1-1,0 1 0,4-11 0,16-76 74,-23 90-87,0 1 0,0-1 0,0 0 1,-1-9-1,0 13 78,0 1-26,-11 2-258,10-1 232,1 0 0,0 0 0,-1 0 1,1 0-1,-1 0 0,1 0 0,-1 0 0,1 0 0,0 0 0,-1 0 0,1 0 1,-1 1-1,1-1 0,0 0 0,-1 0 0,1 0 0,-1 1 0,1-1 0,0 0 1,-1 0-1,1 1 0,0-1 0,-1 0 0,1 1 0,0-1 0,-1 1 1,-7 22 123,-9-12-118,8 17 8,-10-3 98,9 1-73,-7-1 22,13-20-42,0 0 0,0 1 1,1-1-1,0 1 0,0 0 1,0 0-1,-4 12 0,7-18-19,-8 35 38,1 0 1,2 0-1,-1 43 0,6-76-43,0 0-1,0-1 1,0 1-1,0 0 1,1-1-1,-1 1 1,1 0-1,-1-1 1,1 1-1,0-1 1,0 1-1,-1-1 1,1 1-1,0-1 1,0 0-1,0 1 1,1-1-1,1 2 0,-2-2 6,0 0 0,1 1-1,-1-1 1,0 0-1,0 0 1,0 1-1,-1-1 1,1 0-1,0 1 1,0-1-1,-1 1 1,1-1-1,-1 1 1,1-1-1,-1 1 1,0 0-1,1-1 1,-1 4-1,0-4 1,0 0 0,0 0 0,1 1 0,-1-1 0,0 0-1,1 0 1,-1 0 0,1 0 0,-1 1 0,1-1 0,0 0 0,-1 0-1,1 0 1,0 0 0,0 0 0,0 0 0,0 0 0,0-1 0,0 1-1,0 0 1,0 0 0,0-1 0,0 1 0,0-1 0,0 1 0,0-1-1,2 1 1,6 4 41,2 8 6,29 3 37,-38-15-89,-1 0 0,1-1-1,-1 1 1,1 0 0,0-1 0,-1 1 0,1-1 0,0 1-1,0-1 1,-1 0 0,1 0 0,0 0 0,0 0 0,0 0-1,2 0 1,3-1-16,63 1 26,-67 0-3,-1 0 0,0 0 1,0 0-1,0-1 1,1 1-1,-1-1 0,0 0 1,0 0-1,0 0 1,0 0-1,0 0 1,0 0-1,0 0 0,0 0 1,-1-1-1,1 1 1,2-4-1,9-5-60,16-2-195,-17 2 138,-1 0 0,18-20-1,-3 3 59,-15 16 73,0-1 0,-1 0 0,-1-1 1,0 0-1,11-21 0,-15 24-45,0 0 0,-1-1 0,-1 1 0,0-1 0,0 0 1,-1 0-1,0 0 0,0-19 0,-2-39 43,0 68-16,0-1 0,0 1 1,0 0-1,-1-1 0,1 1 0,0-1 0,-1 1 0,1-1 1,-1 1-1,0 0 0,1-1 0,-1 1 0,0 0 0,0 0 1,0-1-1,0 1 0,0 0 0,0 0 0,0 0 0,0 0 1,0 0-1,-3-1 0,-4-5 4,-2-8 85,-10 2 49,10 4-89,9 8-52,0 0 0,0 0 1,0 0-1,0 1 0,0-1 0,0 0 1,0 1-1,0-1 0,0 1 0,0-1 1,0 1-1,-1-1 0,1 1 1,0 0-1,0 0 0,0 0 0,-1-1 1,1 1-1,-2 1 0,-47-2-70,49 1 73,0 0 1,0 0-1,0 0 1,0 0-1,0 1 1,0-1-1,0 0 1,0 0-1,0 1 1,0-1 0,0 1-1,0-1 1,0 1-1,0-1 1,0 1-1,1-1 1,-1 1-1,0 0 1,0-1-1,1 1 1,-1 0 0,0 0-1,1 0 1,-1-1-1,1 1 1,-1 0-1,1 0 1,-1 0-1,1 2 1,-5 5 5,-8 3 82,1 12-19,7-13-41,0-1 1,1 1-1,0-1 1,1 1 0,-1 1-1,2-1 1,0 0-1,-1 12 1,-2 88 40,5-109-67,0 1 0,1-1 0,-1 0 0,0 1 0,0-1 1,1 0-1,-1 1 0,1-1 0,0 0 0,-1 0 0,1 0 1,0 1-1,-1-1 0,1 0 0,0 0 0,0 0 1,0 0-1,0 0 0,0-1 0,0 1 0,0 0 0,1 0 1,-1-1-1,0 1 0,0-1 0,3 2 0,4 2-32,-4-1-10,0 0 1,0 0 0,0-1-1,7 4 1,-4-3 6,1 0 41,-1-1 0,1 1 0,0-2-1,0 1 1,0-1 0,10 1 0,55-3 54,-37 1-132,-32 0 65,-1-1 0,1 1-1,0-1 1,-1 1 0,1-1-1,0 0 1,-1-1 0,1 1-1,-1-1 1,1 1 0,-1-1-1,0 0 1,5-4 0,9-5-1,18 0-122,4-8-29,-2 8 82,-3-11-21,-3 10 40,-5-8 55,-18 13-26,0 0 1,11-6-1,-7 5-11,1 0-1,-2 0 0,1-1 0,13-14 0,-22 20 43,1-1 0,-1 0 0,0 0 0,0-1 0,0 1 1,-1-1-1,0 1 0,0-1 0,0 0 0,0 0 0,-1 0 0,1 0 0,-1 0 0,-1 0 0,2-8 0,-2-28 216,0 41-218,0 0-1,0-1 0,0 1 1,0 0-1,-1 0 0,1-1 1,0 1-1,0 0 1,0 0-1,0 0 0,0-1 1,0 1-1,0 0 1,0 0-1,0-1 0,-1 1 1,1 0-1,0 0 1,0 0-1,0 0 0,0-1 1,-1 1-1,1 0 0,0 0 1,0 0-1,0 0 1,-1 0-1,1 0 0,0-1 1,0 1-1,0 0 1,-1 0-1,1 0 0,0 0 1,-1 0-1,-20-5 54,14 4 37,-11-2 45,0 4-66,13-1-68,3-1 3,0 1 1,0-1-1,-1 1 1,1 0-1,0 0 1,-1 0-1,1 1 1,0-1-1,-1 0 1,1 1-1,0 0 0,-1-1 1,1 1-1,-3 2 1,-14 16 37,-1-9-47,0 7 85,12-13-82,-3 3-36,-24 47 44,28-44 27,0-1 0,0 2 0,1-1 0,0 1 0,1 0 0,1 0 0,-6 18 0,6-11-23,0 0 0,1 0 0,2 0 0,-1 24 1,2-37-38,0-4 24,-1 0 1,1 0-1,0 0 1,0 0-1,0 0 1,0 0-1,0 0 1,0 0-1,0 0 0,0 0 1,1 0-1,-1 0 1,0 0-1,1 0 1,-1 0-1,0 0 1,1 0-1,-1 0 0,1 0 1,-1 0-1,1 0 1,1 1-1,50 27 283,-47-27-291,0 0 0,0 0 0,0 0 0,0-1 0,0 1 0,1-1 0,7 0 0,40 0-241,-31-2 221,-20 1 22,-1 0-1,1 0 1,0 0 0,-1 0 0,1-1 0,-1 1 0,1-1 0,0 1 0,-1-1 0,1 0 0,-1 1 0,0-1 0,1 0 0,-1 0 0,0 0 0,1 0 0,-1 0 0,0 0 0,2-2 0,7-6-37,12-1-94,-2-10 58,-1 8 96,16-42-192,-29 44 173,-1 0 1,0 0-1,0-1 0,-1 0 0,0 0 1,-1 0-1,0 0 0,2-23 0,-2-7 67,-2-48 0,-2 48-97,2 22 11,-1 12 23,1 0-1,-1-1 0,-1 1 1,1 0-1,-1 0 1,-1 0-1,-2-8 1,-19-30 0,22 40-7,-1-1 0,1 1 0,0-1 0,1 0 0,-1 0 1,1-8-1,0 7 8,0 1 0,0-1 0,-1 0 0,-2-11-1,-16-28 30,10 1 141,-8-1 19,8 1-134,-10 0-30,10 3-20,-26-36 163,32 71-140,-11-35 266,-21-39-1,35 79-275,0 2-12,0-1-1,0 1 0,0-1 0,0 1 1,0-1-1,0 1 0,0 0 0,0-1 0,-1 1 1,1-1-1,0 1 0,0 0 0,0-1 1,-1 1-1,1-1 0,0 1 0,0 0 0,-1-1 1,1 1-1,0 0 0,-1 0 0,1-1 1,0 1-1,-1 0 0,1 0 0,-1-1 1,1 1-1,-1 0 0,0 5-105,1 28 176,0-21-49,-1-4 20,1 0 0,0 0 0,0 0-1,1 0 1,0 0 0,4 13 0,17 32 192,-12 6-8,-4-35-132,13 32-1,-1-3-78,49 154 317,-44-146-183,41 78 0,7 19-73,-4-8 23,-55-125-145,-10-19-129,0-1 1,1 1-1,-1-1 0,1 0 0,0 0 0,1 0 0,-1-1 1,1 1-1,0-1 0,0 0 0,0 0 0,6 5 0,-5-8-767,-3-1-34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0:4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348 293 900,'0'-18'104,"0"14"12,0 1 94,0-33 868,-4 36-1224,-15 0 25,14 0 127,-2 5 173,-34 29 69,37-31-232,-16 14-147,0 1-1,2 0 1,0 2-1,-17 24 1,22-23 201,-7 10 112,-31 65 1,34-52-277,-19 76 1,29-88 101,2 0 1,1 0-1,1 42 1,3 3-282,0-74 280,0 0 0,0 0 0,1 0-1,-1 1 1,1-1 0,0 0 0,0 0 0,0 0-1,0 0 1,0-1 0,1 1 0,0 0 0,-1 0-1,1-1 1,3 4 0,5 8 12,0 14-35,7-5 80,-16-20-87,1-1 0,-1 0 0,1 1 0,-1-1 0,1 0 0,0 1 0,0-1 0,0 0 0,0-1 0,0 1 0,1 0 0,-1 0 0,0-1 0,5 2 0,10 8-22,-16-10 50,1 0-1,0 1 1,0-1-1,0 0 1,0 0-1,0 0 1,0-1-1,0 1 1,0 0-1,0-1 1,0 0-1,0 1 1,1-1-1,-1 0 1,0 0-1,0 0 1,0 0-1,4-1 1,9 0 105,-12 1-103,0 0 1,0-1-1,0 1 1,0-1-1,0 0 1,0 0 0,-1 0-1,1 0 1,0 0-1,-1 0 1,1-1-1,-1 0 1,5-3 0,5-3 24,12-3 46,-19 5-116,1 1-1,8-14 1,11-11-31,-3 3-12,0-1 1,-1-1-1,-2-1 0,-1 0 0,15-36 1,-13 18-1,-2 0 1,21-96-1,-22 75 149,8-47-271,-10 17 281,2-150 0,-17 248-78,0 0-1,0 0 1,0-1-1,-1 1 0,1 0 1,0 0-1,-1 0 0,1 0 1,-1 0-1,1 0 1,-1 0-1,0 0 0,1 0 1,-1 0-1,0 0 0,0 0 1,1 0-1,-1 0 1,0 0-1,0 1 0,0-1 1,0 0-1,0 1 0,0-1 1,0 1-1,0-1 1,-1 1-1,1-1 0,0 1 1,0 0-1,-2-1 0,-3-1-1,6 2 3,0 0-1,-1 0 1,1 0-1,0 0 1,0 0-1,-1 0 1,1 0-1,0 0 1,-1-1-1,1 1 0,0 0 1,0 0-1,-1 0 1,1 0-1,0-1 1,0 1-1,0 0 1,-1 0-1,1-1 1,0 1-1,0 0 0,0 0 1,0-1-1,0 1 1,0 0-1,-1 0 1,1-1-1,0 1-1,0 0 0,0-1 0,0 1 0,0 0-1,0 0 1,0 0 0,0 0 0,0-1 0,0 1 0,-1 0 0,1 0-1,0 0 1,0 0 0,0 0 0,0 0 0,0-1 0,0 1 0,-1 0-1,1 0 1,0 0 0,0 0 0,0 0 0,0 0 0,-1 0-1,1 0 1,0 0 0,0 0 0,0 0 0,0 0 0,-1 0 0,1 0-1,0 0 1,0 0 0,0 0 0,0 0 0,-1 0 0,1 0 0,0 0-1,-31-1 80,30 1-72,0 0 0,0 0-1,0 0 1,0 1-1,0-1 1,0 0 0,0 0-1,0 1 1,0-1-1,1 0 1,-1 1 0,0-1-1,0 1 1,0-1-1,1 1 1,-1-1 0,0 1-1,0 0 1,1-1-1,-1 1 1,0 0 0,1 0-1,-1-1 1,1 1-1,-1 0 1,1 0 0,0 0-1,-1 0 1,1-1-1,0 1 1,-1 0 0,1 0-1,0 0 1,0 0-1,0 2 1,-7 14 74,6-16-75,0 0 0,1 0 0,-1-1 0,0 1-1,0 0 1,0-1 0,0 1 0,0 0 0,0-1-1,-2 1 1,-11 8 6,8 0-27,0 0 0,0 1-1,1-1 1,-5 14 0,2-4 11,6-13-30,0 0 1,0 0-1,0 0 1,1 0-1,-1 8 1,-2 11-75,-6 6 57,6-22 29,1 1-1,-2 12 0,-9 155 196,14-150-107,-1 100 163,1-124-224,0-1 0,0 0 0,1 1 0,-1-1 0,1 0 0,-1 1 0,1-1 0,0 0-1,0 0 1,0 1 0,0-1 0,0 0 0,0 0 0,1 0 0,-1 0 0,1-1-1,1 3 1,-1-2-4,-1-1-1,1 1 1,-1 0-1,1 0 1,-1 0-1,0 0 1,0 0-1,0 0 0,0 0 1,0 1-1,0-1 1,-1 0-1,1 0 1,-1 1-1,0-1 1,1 0-1,-1 3 0,-1 7-72,1-9 52,0 1 0,0 0 0,0-1 0,0 1 1,0-1-1,1 1 0,0 0 0,-1-1 0,3 5 0,5 6-12,-6-12 36,-1 1 0,1-1 0,-1 1 0,0 0 1,1-1-1,-1 1 0,0 0 0,-1 0 0,1 0 0,0 0 0,-1 0 1,1 4-1,-1 1 24,1 0 0,0-1 0,1 1 0,4 14 0,2 10 96,-1 2-140,-2-9-78,-1 0-1,2 42 0,-6 153 393,0-218-290,0-1-1,0 0 1,0 1-1,0-1 1,-1 1 0,1-1-1,0 0 1,-1 1-1,1-1 1,-1 1-1,1-1 1,-1 0 0,0 0-1,1 1 1,-1-1-1,0 0 1,0 0 0,0 0-1,0 0 1,0 0-1,0 0 1,-2 1-1,2-1-10,0-1-1,0 1 0,0 0 1,0 0-1,0 0 0,0 0 0,0 0 1,0 0-1,1 0 0,-1 0 0,0 1 1,1-1-1,-1 0 0,1 0 1,-1 1-1,1-1 0,-1 0 0,1 1 1,0-1-1,0 0 0,0 1 1,0 1-1,0 3-15,0-5 16,1 0 0,-1 0 0,0 0 0,0 0 0,0 0 0,0 0 0,0 0 0,-1 0 0,1 0 0,0 0 0,0 0 1,-1 1-1,1-1 0,0 0 0,-1 0 0,1-1 0,-1 1 0,0 0 0,0 1 0,-6 3-13,6-5 13,0 1 1,0-1-1,0 1 0,0-1 1,0 1-1,0-1 1,1 1-1,-1 0 0,0 0 1,0-1-1,1 1 1,-1 0-1,0 0 0,1 0 1,-1 0-1,1 0 1,-1 0-1,1 0 0,-1 0 1,1 0-1,0 0 1,-1 0-1,1 0 0,0 2 1,0-3-11,0 1-1,0 0 1,0 0 0,-1 0-1,1 0 1,0 0 0,0-1-1,-1 1 1,1 0 0,0 0 0,-1 0-1,1-1 1,-1 1 0,1 0-1,-1 0 1,1-1 0,-1 1-1,-1 1 1,1-2-14,1 1 0,-1-1 0,1 1 1,-1-1-1,1 1 0,-1-1 0,1 1 0,0 0 0,-1-1 0,1 1 0,0 0 0,-1-1 0,1 1 0,0 0 0,0 0 0,-1-1 1,1 1-1,0 1 0,0 3-241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30 573 736,'-28'0'408,"27"0"-117,9 0-296,3 0-3,-5 1 16,1-1 0,0 0 0,0 0-1,-1 0 1,1-1 0,0 0-1,6-2 1,26-12 101,11 7-83,86-35-28,1268-307 139,-1098 276-3,11 10-197,-283 58 242,-34 5-265,1-1-97,-7 0-52,-30 0-450,13 1 250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1472,'0'-74'1389,"0"74"-1237,0 5-157,0-2 62,0 0-20,-1 1-1,1 0 1,0-1 0,0 1 0,1 0-1,-1-1 1,1 1 0,0-1 0,0 1-1,1 3 1,7 3 19,-8-9-59,1 0-1,-1 0 1,0 0 0,0 0 0,0 0 0,0 1 0,-1-1-1,1 0 1,0 0 0,0 1 0,-1-1 0,1 1 0,-1-1-1,1 0 1,-1 1 0,1-1 0,-1 1 0,0-1 0,0 1-1,0 1 1,0 7-39,0-6 45,0-1 0,-1 1 0,2 0 0,-1-1 0,0 1-1,1 0 1,2 6 0,2 2-52,-3-9 45,0 0-1,-1 1 1,0-1-1,1 0 1,-1 1-1,-1-1 1,1 1 0,0-1-1,-1 7 1,0 3 28,0-7-10,0 0 0,0 0 1,0 0-1,1 0 0,1 8 0,3 0 10,-3-8-2,0 0 0,-1 0 0,1 0 0,-1 1 1,0 11-1,-1 613-190,0-624 192,0-1 1,0 0-1,1 1 0,0-1 1,3 10-1,6 9 7,-8-19-33,1-1 0,-1 1 1,0 0-1,0 0 1,-1-1-1,1 1 0,-2 1 1,2 7-1,-2-8-23,0 0 0,1 0 0,0 0 0,0 0 0,1-1 0,0 1 0,4 10-1,-1-3-19,2 14 83,7-5-14,-13-19-18,1 1 1,0-1-1,0 0 0,0 0 0,0 0 0,0 0 1,1 0-1,0 0 0,-1-1 0,1 1 0,0-1 0,0 0 1,0 0-1,4 2 0,-6-3-11,4 2 21,0 0 1,0-1-1,0 1 1,1-1-1,-1 0 1,1 0-1,0-1 1,8 2-1,3-2-268,27 0-1,-26-1-130,-17 0 360,1 0-1,0-1 1,-1 1 0,1 0 0,0-1 0,-1 1 0,1-1 0,-1 0 0,1 1 0,-1-1 0,1 0 0,-1 0 0,1 0 0,-1 0 0,0 0-1,1 0 1,-1 0 0,0-1 0,0 1 0,0 0 0,0-1 0,0 1 0,0-1 0,0-1 0,8-8-162,13-3-220,-3-8 15,-15 15 287,17-19-411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3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91 231 1772,'-91'0'738,"96"0"-688,-4 0-53,1 0 0,0 0 1,0 0-1,0 0 0,-1 0 1,1-1-1,0 1 0,2-2 1,7-10-88,18 7 10,1-7 125,5 5 50,1-8-24,-22 9-23,23-8 0,97-24-28,290-73-497,-364 103-234,-59 8 456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89 788,'0'0'441,"0"-5"-327,0 4-110,0 1-1,0-1 1,1 0 0,-1 0 0,0 0 0,0 0-1,0 1 1,-1-1 0,1 0 0,0 0-1,0 0 1,0 0 0,-1 1 0,1-1 0,0 0-1,-1 0 1,1 1 0,0-1 0,-1 0 0,1 0-1,-1 1 1,0-1 0,1 1 0,-1-1 0,1 0-1,-1 1 1,0-1 0,1 1 0,-1 0-1,0-1 1,0 1 0,1-1 0,-1 1 0,0 0-1,0 0 1,0-1 0,1 1 0,-1 0 0,0 0-1,-2 0 1,-1 0 427,4-44-202,0 44-229,0-1 1,0 1 0,1 0 0,-1 0 0,0-1 0,0 1 0,0 0 0,0 0 0,0-1 0,0 1 0,0 0 0,0 0 0,1 0 0,-1-1-1,0 1 1,0 0 0,0 0 0,0 0 0,1-1 0,-1 1 0,0 0 0,0 0 0,1 0 0,-1 0 0,0 0 0,0 0 0,1-1 0,-1 1-1,0 0 1,0 0 0,1 0 0,-1 0 0,23-4-9,-6 1-164,2 1 143,-13 2 40,0 0 21,28 0 191,-32-1-220,0 1-1,0 0 0,0 1 1,0-1-1,0 0 1,0 1-1,0-1 1,-1 1-1,1-1 0,0 1 1,3 1-1,-2 8 20,-3-9-20,0-1 0,0 1 0,0-1 0,0 1 0,0-1 0,0 1 0,1-1 0,-1 1 0,0-1 0,0 1 0,0-1 0,1 1 0,-1-1 0,0 1 0,0-1 0,1 1 0,-1-1 0,0 1 0,1-1 1,-1 0-1,1 1 0,-1-1 0,1 0 0,-1 1 0,1-1 0,-1 0 0,0 1 0,1-1 0,0 0 0,-1 0 0,1 0 0,-1 0 0,1 1 0,-1-1 0,1 0 0,0 0 0,0 0-8,0 0 0,-1 0 0,1 0 0,0 1 0,0-1-1,-1 0 1,1 1 0,0-1 0,-1 1 0,1-1 0,-1 0 0,1 1 0,-1-1 0,1 1 0,-1 0 0,1-1 0,-1 1 0,1-1 0,-1 1-1,1 0 1,-1-1 0,0 1 0,1 0 0,-1-1 0,0 1 0,0 0 0,0 0 0,0-1 0,1 1 0,-1 0 0,0 0 0,0 1 0,0 1-35,3 10 53,0 1 0,-1-1 0,0 1 0,-1 0 0,-1-1 0,-1 18 0,0 1-23,1-29 7,0 0 0,0 0 0,-1-1 1,1 1-1,-1 0 0,0 0 0,0-1 0,0 1 1,0 0-1,0-1 0,-1 1 0,1-1 0,-1 0 0,-2 3 1,-6 10-19,0 14 91,-11 1-36,9 0-17,-15-1 24,15 2-38,-11-1-60,12-2-34,-11-2 102,17-21-1,1 0 1,-1 0-1,1 1 0,0-1 0,0 1 1,1 0-1,-4 7 0,6-7-24,-1-1-1,0 0 0,-1 0 1,1 0-1,-1 0 0,0 0 1,0-1-1,0 1 0,0-1 1,-6 6-1,-2 4 1012,17-14-872,29 0-38,-31 0-77,0 0 0,-1-1 0,1 1 0,0-1 0,-1 1-1,6-3 1,8-6 57,-15 7-50,1 1 0,-1-1 1,0 1-1,1 0 0,-1 0 1,1 0-1,-1 0 0,1 0 1,-1 1-1,1-1 0,-1 1 1,1 0-1,3-1 0,-1 1 8,0 0 0,0-1 0,0 0 0,0 0 0,-1-1 0,1 1 0,0-1 0,8-4 0,5-2-14,16-1-52,0-5-17,-1 7 59,2-7-2,27-5-63,-45 13-125,-1 1 1,1 1-1,35-5 1,17-4-1093,-57 8 559,-6-1 316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1188 320,'-5'1'64,"5"-2"66,5-5 535,1-1-653,-3 3 1,1 0 0,-1 0 0,1 1 0,0-1-1,8-4 1,440-295-15,-257 178 231,65-51-121,13-9-62,-115 90 218,273-121 1,-402 204-247,47-23 640,-76 34-712,-6 6-1440,-19 12 998,19-13 14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0 952,'-7'3'-74,"7"-3"100,0 0-1,-1 0 0,1 0 1,0 0-1,-1 0 1,1 0-1,0 0 0,-1 0 1,1 0-1,0 1 1,-1-1-1,1 0 0,0 0 1,-1 0-1,1 1 0,0-1 1,0 0-1,-1 0 1,1 1-1,0-1 0,0 0 1,0 1-1,-1-1 1,1 0-1,0 1 0,0-1 1,0 0-1,0 1 0,0-1 1,0 0-1,-1 1 1,1-1-1,0 0 0,0 1 1,7 2 63,32 5-79,304 43 834,12-25-430,342-15-41,-515-11 238,-182 0-557,0-3-183,0-9-212,-1 9 76,-5 3-11,-34 0-569,-55 0-296,90-1 1072,1 2 0,-1-1 1,1 0-1,-1 1 0,1 0 1,-5 1-1,0 2-57,0 0-1,-14 10 1,22-14 125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 1528,'-1'0'14,"0"0"0,0 1 0,0-1 0,1 0 1,-1-1-1,0 1 0,0 0 0,0 0 0,1 0 0,-1 0 0,0-1 0,0 1 0,1 0 0,-1-1 0,0 1 0,0 0 1,1-1-1,-1 1 0,1-1 0,-1 1 0,0-2 0,0 1 21,0-1 0,1 1-1,0 0 1,-1-1 0,1 1 0,0-1 0,-1 1-1,1-1 1,0 1 0,0-4 0,7 5 124,-7 0-159,2 0 22,0 0-1,0 0 0,0 0 1,0 1-1,0-1 1,0 0-1,0 1 0,0 0 1,4 1-1,6 16 221,-10-17-224,0-1 0,0 1 0,0 0 1,0-1-1,-1 1 0,1-1 0,0 0 1,0 0-1,0 1 0,0-1 1,4-1-1,-3 1 15,1 0-1,-1 0 1,0 0 0,1 1 0,-1-1 0,1 1 0,-1 0-1,6 2 1,27 20 215,7-12-110,3 8-6,15 4-24,4-4 41,68 21 202,-41-11 15,32 12 161,303 158 439,-237-93-818,-79-42 28,-100-58-185,91 57 1,-95-58 224,1 0 1,-1 0-1,1-1 1,0 0-1,12 5 1,-19-9-205,-6-5-1893,-14-17 412,19 22 1403,-1 0 1,1-1-1,-1 1 1,1 0-1,0-1 1,-1 1-1,1-1 0,0 1 1,0 0-1,-1-1 1,1 1-1,0-1 0,0 1 1,0-1-1,-1 1 1,1-1-1,0 1 0,0-1 1,0 1-1,0 0 1,0-1-1,0 1 1,0-2-1,0 0-60,0 0 1,0 0-1,0 0 0,0-1 1,-1 1-1,1 0 0,-1 0 1,0 0-1,1 0 0,-3-4 1,0 3-25,0-1 0,0 1 0,-1 0 1,1 0-1,-1 0 0,-7-4 0,11 7 148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72 1556,'0'0'3,"-4"-9"155,1 1 1,1-1-1,-1 0 1,1 0-1,1 0 1,-1-9-1,7 18-47,14 0-113,-18 0 1,-1 0 1,0 0-1,1 0 0,-1 0 0,0 0 1,1 0-1,-1 0 0,1 0 1,-1 0-1,0 0 0,1 0 1,-1 0-1,0 0 0,1 0 1,-1 1-1,0-1 0,1 0 0,-1 0 1,0 1-1,0-1 0,1 0 1,-1 0-1,0 1 0,0-1 1,1 0-1,-1 1 0,20 17 48,2-8-81,38 46 281,110 97 344,-9 12-412,-148-152-131,117 120-54,-51-57-310,6 7-380,-44-29-383,-34-43 535,-5 0-43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49 1128,'0'-48'1340,"-5"48"-1475,5 0 136,-1 0 1,0 0-1,0 0 1,0 0-1,0 0 1,1 0 0,-1 0-1,0 0 1,0 0-1,0 0 1,0 1-1,1-1 1,-1 0-1,0 0 1,0 1-1,1-1 1,-1 1-1,0-1 1,1 1-1,-1-1 1,0 1-1,1-1 1,-1 1-1,0-1 1,1 1 0,-1 0-1,1-1 1,0 1-1,-1 0 1,1 0-1,-1-1 1,1 1-1,0 0 1,0 0-1,-1 0 1,1-1-1,0 1 1,0 0-1,0 0 1,0 0-1,0 1 1,0-2 2,0 1-1,0-1 1,0 1-1,0-1 1,0 1 0,0-1-1,0 1 1,-1-1-1,1 1 1,0-1 0,0 0-1,0 1 1,-1-1 0,1 1-1,0-1 1,0 0-1,-1 1 1,1-1 0,0 0-1,-1 1 1,1-1 0,-1 1-1,-20 25 69,11-2 49,-10 1-127,10 6 7,-11 3 75,12-21-28,-10 20 0,-115 274-13,36-81 309,21-27-1530,76-198 1097,1 1-3,-1-1 1,1 0-1,-1 1 1,1-1-1,0 1 0,0-1 1,-1 1-1,1-1 1,0 0-1,0 1 1,1-1-1,-1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4T22:53:4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219 148 1180,'2'1'20,"-1"-5"1095,-1-41-1012,0 20-307,0 25 199,0-1 0,0 1-1,0 0 1,0-1 0,0 1-1,0 0 1,0-1 0,0 1-1,0 0 1,0-1 0,0 1 0,0 0-1,-1-1 1,1 1 0,0 0-1,0-1 1,0 1 0,0 0-1,-1 0 1,1-1 0,0 1-1,-1 0 1,1 0 0,0-1-1,-1 1 1,-3-3-11,3 2 19,0 0 0,-1 0 0,1 0 0,0 0 0,0 0 0,0 0 0,0-1 0,0 1 0,0 0 0,0 0-1,0-1 1,0 1 0,1-1 0,-1 1 0,1-1 0,-1 1 0,1-1 0,-1 1 0,1-1 0,0-1 0,-1 2-4,1 0 1,0 0-1,0 0 0,-1 1 0,1-1 0,0 0 1,-1 0-1,1 0 0,-1 1 0,1-1 1,-1 0-1,1 1 0,-1-1 0,0 0 0,1 1 1,-1-1-1,0 1 0,1-1 0,-1 1 1,0-1-1,0 1 0,0 0 0,1-1 0,-1 1 1,0 0-1,0-1 0,-1 1 0,-2-2 15,0 0-14,0 0-1,0 0 1,0 0 0,0 1 0,-1-1 0,1 1 0,-1 0 0,1 0 0,-1 0 0,1 1 0,-1 0 0,1 0 0,-8 0 0,7 0-47,5 1 48,-1-1 1,0 0-1,0 0 1,0 0-1,1 1 1,-1-1-1,0 0 1,0 1-1,1-1 1,-1 1 0,0-1-1,0 1 1,1-1-1,-1 1 1,1-1-1,-1 1 1,0 0-1,1-1 1,-1 1 0,1 0-1,0 0 1,-1-1-1,1 1 1,0 0-1,-1 0 1,1-1-1,0 1 1,0 0 0,-1 1-1,-2 5 23,-10 4 20,4 3-45,0 0 1,1 1 0,1 0-1,1 1 1,0 0 0,-5 23 0,5-5 79,2 1 0,1 69 0,3-85 58,0-18-130,0 1 1,1-1 0,-1 1 0,0-1-1,0 0 1,1 1 0,-1-1-1,0 1 1,1-1 0,0 0 0,-1 1-1,1-1 1,0 0 0,-1 0 0,1 1-1,0-1 1,0 0 0,0 0 0,0 0-1,0 0 1,0 0 0,2 1 0,5 5 42,2 6 207,11-2 121,-16-8-266,1-1 0,0 0 0,-1 0 0,1 0 0,0 0 0,0-1 0,12 1 0,47-1 46,-37-2-287,-26 1 104,1 0 0,-1 0 0,1-1 0,0 1 0,-1-1 0,1 0 0,-1 0-1,0 0 1,1 0 0,-1 0 0,0 0 0,1-1 0,2-1 0,-3 1-24,0 1 1,0-1 0,0 1-1,1 0 1,-1 0-1,0 0 1,1 0-1,-1 0 1,1 0 0,-1 1-1,1-1 1,-1 1-1,5-1 1,-5 2-4,0-2 0,0 1 0,0 0 0,0 0 0,0-1-1,0 1 1,0-1 0,-1 0 0,1 1 0,0-1 0,0 0 0,0 0 0,0 0 0,-1 0 0,1-1 0,-1 1 0,3-2 0,6-5-248,9 0-419,-2-8 117,-16 15 570,0 1 0,-1 0-1,1-1 1,0 1 0,0-1-1,0 1 1,0 0 0,0 0-1,0-1 1,0 1-1,0 0 1,0 0 0,0 0-1,1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774D-2368-4985-B447-1636D458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02062-DB94-4B39-8B18-E529A83E1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E8CD-5E92-43FF-A3C7-F9EFFAF5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6C40-F85D-4928-93D8-6E829B30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25D4-2D9B-46AF-9B68-5D6803B6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E045-3668-40D7-8A1B-85905A7B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5F3D5-ED50-42FF-8E4F-930F682A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E0E9-8837-4890-8B49-DEB57FF6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9F8D-DA9D-4091-88BB-9F02334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C22C-4B73-41E3-B643-BE9C384B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CBA90-0F3F-4391-98FF-B161DA6BE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A4564-491C-4739-B2E7-E3CFDF6E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1E88-72FC-4C81-A8C7-8F6A3A7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A220-6EAB-41BE-B0C5-2BF88B1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6880-C47B-4C75-B354-2CCB4F19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B541-9111-43D6-B1B2-7FD10D5D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EBBA-748C-4074-AC91-2324E753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8FDCD-4579-4433-BD99-187B2D1F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AD24-667F-49CE-8E14-0F538C4A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EBDF-2E15-43CD-B3C7-1E7C1B89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6AFE-83ED-45A6-BB47-F9EA021A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D5E46-601C-4962-9AEB-78B46B5B4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7756-B2FB-457A-9341-81FAE80D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B350-2B78-4C7D-A453-36AC440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67DE5-6DB5-43BF-8E5D-4B5432CB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2CC7-3406-4BB9-85B2-3F8C0895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DC90-E548-4350-B8AE-6252EFA25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67B1A-323E-40AC-BB6B-297C381A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563F-8F0B-499F-9D72-5FC5355E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41D2-6F82-4B62-9E80-ED27CCD7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80D0-715A-4A1A-9DF0-AA53938F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F15C-26B2-4575-A207-DBBB851E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D040-C760-462D-9093-9661936E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D0F55-9E10-430E-9DA0-CF90DCF8E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128A1-679A-4896-8339-525B92F5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958E0-1C88-481B-A5F7-3B14AD57F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C925B-78FF-4CC5-AE05-3B72D89B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C207B-10E7-4E2F-8EB8-4686403B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4EC70-CBDE-4967-9E08-FBCA920C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3AFC-F0F5-4E3A-89DC-2C095EA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A259D-42BD-4E0A-BE70-D55ABD9D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57480-3FF2-4357-979D-4B5F18C8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BE273-AB9C-401B-8E1D-FB62653C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B4CAF-52A8-4B4B-ADB4-BAE514DE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14791-CD26-44DD-91D9-C59DD03F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5C7B6-6377-42FF-AF36-98561656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4CF3-6596-475E-8273-EC421AB7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45E9-60FC-4BA0-AA3A-4239F517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34ED3-AFB8-49F2-9E98-97246956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F1D95-B8BD-4D13-935A-E5EDA402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48E8-BC68-4859-971E-FA6D18CD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4602-E145-4347-AF7D-3553937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BE36-7E37-45AE-A12B-C3E3A8D9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C4914-FB45-4815-B1A9-7E98E7DFD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E4256-B803-4069-A7CF-0E87B47AD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3424-111C-4F0E-AE0E-9154CEB8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31522-C28D-4B88-9ACA-B9570A8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9B2E-D324-4282-8C38-43736EA6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C6ACE-EEE9-4386-A763-78242CD8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68F7-6139-45BB-A2FD-CCCEFB25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9303-4839-4B8D-8F93-B79B30FDC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0C57-5FDE-4CA0-AF9C-ABA80C99852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199D-BBF1-4B75-B027-93C3CB715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A573-906D-42B0-B4F6-870E77029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BA0C-6CED-4BF6-AC14-12A67944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customXml" Target="../ink/ink150.xml"/><Relationship Id="rId303" Type="http://schemas.openxmlformats.org/officeDocument/2006/relationships/customXml" Target="../ink/ink152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customXml" Target="../ink/ink80.xml"/><Relationship Id="rId170" Type="http://schemas.openxmlformats.org/officeDocument/2006/relationships/image" Target="../media/image87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26" Type="http://schemas.openxmlformats.org/officeDocument/2006/relationships/image" Target="../media/image115.png"/><Relationship Id="rId247" Type="http://schemas.openxmlformats.org/officeDocument/2006/relationships/customXml" Target="../ink/ink124.xml"/><Relationship Id="rId107" Type="http://schemas.openxmlformats.org/officeDocument/2006/relationships/image" Target="../media/image56.png"/><Relationship Id="rId268" Type="http://schemas.openxmlformats.org/officeDocument/2006/relationships/image" Target="../media/image136.png"/><Relationship Id="rId289" Type="http://schemas.openxmlformats.org/officeDocument/2006/relationships/customXml" Target="../ink/ink145.xml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314" Type="http://schemas.openxmlformats.org/officeDocument/2006/relationships/image" Target="../media/image159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image" Target="../media/image82.png"/><Relationship Id="rId181" Type="http://schemas.openxmlformats.org/officeDocument/2006/relationships/customXml" Target="../ink/ink91.xml"/><Relationship Id="rId216" Type="http://schemas.openxmlformats.org/officeDocument/2006/relationships/image" Target="../media/image110.png"/><Relationship Id="rId237" Type="http://schemas.openxmlformats.org/officeDocument/2006/relationships/customXml" Target="../ink/ink119.xml"/><Relationship Id="rId258" Type="http://schemas.openxmlformats.org/officeDocument/2006/relationships/image" Target="../media/image131.png"/><Relationship Id="rId279" Type="http://schemas.openxmlformats.org/officeDocument/2006/relationships/customXml" Target="../ink/ink140.xml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290" Type="http://schemas.openxmlformats.org/officeDocument/2006/relationships/image" Target="../media/image147.png"/><Relationship Id="rId304" Type="http://schemas.openxmlformats.org/officeDocument/2006/relationships/image" Target="../media/image154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customXml" Target="../ink/ink86.xml"/><Relationship Id="rId192" Type="http://schemas.openxmlformats.org/officeDocument/2006/relationships/image" Target="../media/image98.png"/><Relationship Id="rId206" Type="http://schemas.openxmlformats.org/officeDocument/2006/relationships/image" Target="../media/image105.png"/><Relationship Id="rId227" Type="http://schemas.openxmlformats.org/officeDocument/2006/relationships/customXml" Target="../ink/ink114.xml"/><Relationship Id="rId248" Type="http://schemas.openxmlformats.org/officeDocument/2006/relationships/image" Target="../media/image126.png"/><Relationship Id="rId269" Type="http://schemas.openxmlformats.org/officeDocument/2006/relationships/customXml" Target="../ink/ink135.xml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image" Target="../media/image142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customXml" Target="../ink/ink81.xml"/><Relationship Id="rId182" Type="http://schemas.openxmlformats.org/officeDocument/2006/relationships/image" Target="../media/image93.png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8" Type="http://schemas.openxmlformats.org/officeDocument/2006/relationships/image" Target="../media/image121.png"/><Relationship Id="rId259" Type="http://schemas.openxmlformats.org/officeDocument/2006/relationships/customXml" Target="../ink/ink130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image" Target="../media/image137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image" Target="../media/image88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image" Target="../media/image116.png"/><Relationship Id="rId249" Type="http://schemas.openxmlformats.org/officeDocument/2006/relationships/customXml" Target="../ink/ink125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image" Target="../media/image132.png"/><Relationship Id="rId281" Type="http://schemas.openxmlformats.org/officeDocument/2006/relationships/customXml" Target="../ink/ink141.xml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image" Target="../media/image83.png"/><Relationship Id="rId183" Type="http://schemas.openxmlformats.org/officeDocument/2006/relationships/customXml" Target="../ink/ink92.xml"/><Relationship Id="rId218" Type="http://schemas.openxmlformats.org/officeDocument/2006/relationships/image" Target="../media/image111.png"/><Relationship Id="rId239" Type="http://schemas.openxmlformats.org/officeDocument/2006/relationships/customXml" Target="../ink/ink120.xml"/><Relationship Id="rId250" Type="http://schemas.openxmlformats.org/officeDocument/2006/relationships/image" Target="../media/image127.png"/><Relationship Id="rId271" Type="http://schemas.openxmlformats.org/officeDocument/2006/relationships/customXml" Target="../ink/ink136.xml"/><Relationship Id="rId292" Type="http://schemas.openxmlformats.org/officeDocument/2006/relationships/image" Target="../media/image148.png"/><Relationship Id="rId306" Type="http://schemas.openxmlformats.org/officeDocument/2006/relationships/image" Target="../media/image155.png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4" Type="http://schemas.openxmlformats.org/officeDocument/2006/relationships/image" Target="../media/image99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208" Type="http://schemas.openxmlformats.org/officeDocument/2006/relationships/image" Target="../media/image106.png"/><Relationship Id="rId229" Type="http://schemas.openxmlformats.org/officeDocument/2006/relationships/customXml" Target="../ink/ink115.xml"/><Relationship Id="rId19" Type="http://schemas.openxmlformats.org/officeDocument/2006/relationships/image" Target="../media/image12.png"/><Relationship Id="rId224" Type="http://schemas.openxmlformats.org/officeDocument/2006/relationships/image" Target="../media/image114.png"/><Relationship Id="rId240" Type="http://schemas.openxmlformats.org/officeDocument/2006/relationships/image" Target="../media/image122.png"/><Relationship Id="rId245" Type="http://schemas.openxmlformats.org/officeDocument/2006/relationships/customXml" Target="../ink/ink123.xml"/><Relationship Id="rId261" Type="http://schemas.openxmlformats.org/officeDocument/2006/relationships/customXml" Target="../ink/ink131.xml"/><Relationship Id="rId266" Type="http://schemas.openxmlformats.org/officeDocument/2006/relationships/image" Target="../media/image135.png"/><Relationship Id="rId287" Type="http://schemas.openxmlformats.org/officeDocument/2006/relationships/customXml" Target="../ink/ink144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image" Target="../media/image86.png"/><Relationship Id="rId282" Type="http://schemas.openxmlformats.org/officeDocument/2006/relationships/image" Target="../media/image143.png"/><Relationship Id="rId312" Type="http://schemas.openxmlformats.org/officeDocument/2006/relationships/image" Target="../media/image158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customXml" Target="../ink/ink82.xml"/><Relationship Id="rId184" Type="http://schemas.openxmlformats.org/officeDocument/2006/relationships/image" Target="../media/image94.png"/><Relationship Id="rId189" Type="http://schemas.openxmlformats.org/officeDocument/2006/relationships/customXml" Target="../ink/ink95.xml"/><Relationship Id="rId219" Type="http://schemas.openxmlformats.org/officeDocument/2006/relationships/customXml" Target="../ink/ink110.xml"/><Relationship Id="rId3" Type="http://schemas.openxmlformats.org/officeDocument/2006/relationships/image" Target="../media/image4.png"/><Relationship Id="rId214" Type="http://schemas.openxmlformats.org/officeDocument/2006/relationships/image" Target="../media/image109.png"/><Relationship Id="rId230" Type="http://schemas.openxmlformats.org/officeDocument/2006/relationships/image" Target="../media/image117.png"/><Relationship Id="rId235" Type="http://schemas.openxmlformats.org/officeDocument/2006/relationships/customXml" Target="../ink/ink118.xml"/><Relationship Id="rId251" Type="http://schemas.openxmlformats.org/officeDocument/2006/relationships/customXml" Target="../ink/ink126.xml"/><Relationship Id="rId256" Type="http://schemas.openxmlformats.org/officeDocument/2006/relationships/image" Target="../media/image130.png"/><Relationship Id="rId277" Type="http://schemas.openxmlformats.org/officeDocument/2006/relationships/customXml" Target="../ink/ink139.xml"/><Relationship Id="rId298" Type="http://schemas.openxmlformats.org/officeDocument/2006/relationships/image" Target="../media/image151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image" Target="../media/image81.png"/><Relationship Id="rId272" Type="http://schemas.openxmlformats.org/officeDocument/2006/relationships/image" Target="../media/image138.png"/><Relationship Id="rId293" Type="http://schemas.openxmlformats.org/officeDocument/2006/relationships/customXml" Target="../ink/ink147.xml"/><Relationship Id="rId302" Type="http://schemas.openxmlformats.org/officeDocument/2006/relationships/image" Target="../media/image153.png"/><Relationship Id="rId307" Type="http://schemas.openxmlformats.org/officeDocument/2006/relationships/customXml" Target="../ink/ink154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image" Target="../media/image89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220" Type="http://schemas.openxmlformats.org/officeDocument/2006/relationships/image" Target="../media/image112.png"/><Relationship Id="rId225" Type="http://schemas.openxmlformats.org/officeDocument/2006/relationships/customXml" Target="../ink/ink113.xml"/><Relationship Id="rId241" Type="http://schemas.openxmlformats.org/officeDocument/2006/relationships/customXml" Target="../ink/ink121.xml"/><Relationship Id="rId246" Type="http://schemas.openxmlformats.org/officeDocument/2006/relationships/image" Target="../media/image125.png"/><Relationship Id="rId267" Type="http://schemas.openxmlformats.org/officeDocument/2006/relationships/customXml" Target="../ink/ink134.xml"/><Relationship Id="rId288" Type="http://schemas.openxmlformats.org/officeDocument/2006/relationships/image" Target="../media/image146.png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262" Type="http://schemas.openxmlformats.org/officeDocument/2006/relationships/image" Target="../media/image133.png"/><Relationship Id="rId283" Type="http://schemas.openxmlformats.org/officeDocument/2006/relationships/customXml" Target="../ink/ink142.xml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64" Type="http://schemas.openxmlformats.org/officeDocument/2006/relationships/image" Target="../media/image84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image" Target="../media/image92.png"/><Relationship Id="rId210" Type="http://schemas.openxmlformats.org/officeDocument/2006/relationships/image" Target="../media/image107.png"/><Relationship Id="rId215" Type="http://schemas.openxmlformats.org/officeDocument/2006/relationships/customXml" Target="../ink/ink108.xml"/><Relationship Id="rId236" Type="http://schemas.openxmlformats.org/officeDocument/2006/relationships/image" Target="../media/image120.png"/><Relationship Id="rId257" Type="http://schemas.openxmlformats.org/officeDocument/2006/relationships/customXml" Target="../ink/ink129.xml"/><Relationship Id="rId278" Type="http://schemas.openxmlformats.org/officeDocument/2006/relationships/image" Target="../media/image141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28.png"/><Relationship Id="rId273" Type="http://schemas.openxmlformats.org/officeDocument/2006/relationships/customXml" Target="../ink/ink137.xml"/><Relationship Id="rId294" Type="http://schemas.openxmlformats.org/officeDocument/2006/relationships/image" Target="../media/image149.png"/><Relationship Id="rId308" Type="http://schemas.openxmlformats.org/officeDocument/2006/relationships/image" Target="../media/image156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23.png"/><Relationship Id="rId263" Type="http://schemas.openxmlformats.org/officeDocument/2006/relationships/customXml" Target="../ink/ink132.xml"/><Relationship Id="rId284" Type="http://schemas.openxmlformats.org/officeDocument/2006/relationships/image" Target="../media/image144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95.png"/><Relationship Id="rId211" Type="http://schemas.openxmlformats.org/officeDocument/2006/relationships/customXml" Target="../ink/ink106.xml"/><Relationship Id="rId232" Type="http://schemas.openxmlformats.org/officeDocument/2006/relationships/image" Target="../media/image118.png"/><Relationship Id="rId253" Type="http://schemas.openxmlformats.org/officeDocument/2006/relationships/customXml" Target="../ink/ink127.xml"/><Relationship Id="rId274" Type="http://schemas.openxmlformats.org/officeDocument/2006/relationships/image" Target="../media/image139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90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13.png"/><Relationship Id="rId243" Type="http://schemas.openxmlformats.org/officeDocument/2006/relationships/customXml" Target="../ink/ink122.xml"/><Relationship Id="rId264" Type="http://schemas.openxmlformats.org/officeDocument/2006/relationships/image" Target="../media/image134.png"/><Relationship Id="rId285" Type="http://schemas.openxmlformats.org/officeDocument/2006/relationships/customXml" Target="../ink/ink143.xml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310" Type="http://schemas.openxmlformats.org/officeDocument/2006/relationships/image" Target="../media/image157.png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image" Target="../media/image85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8.png"/><Relationship Id="rId233" Type="http://schemas.openxmlformats.org/officeDocument/2006/relationships/customXml" Target="../ink/ink117.xml"/><Relationship Id="rId254" Type="http://schemas.openxmlformats.org/officeDocument/2006/relationships/image" Target="../media/image129.png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customXml" Target="../ink/ink138.xml"/><Relationship Id="rId296" Type="http://schemas.openxmlformats.org/officeDocument/2006/relationships/image" Target="../media/image150.png"/><Relationship Id="rId300" Type="http://schemas.openxmlformats.org/officeDocument/2006/relationships/image" Target="../media/image152.png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image" Target="../media/image80.png"/><Relationship Id="rId177" Type="http://schemas.openxmlformats.org/officeDocument/2006/relationships/customXml" Target="../ink/ink89.xml"/><Relationship Id="rId198" Type="http://schemas.openxmlformats.org/officeDocument/2006/relationships/image" Target="../media/image101.png"/><Relationship Id="rId202" Type="http://schemas.openxmlformats.org/officeDocument/2006/relationships/image" Target="../media/image103.png"/><Relationship Id="rId223" Type="http://schemas.openxmlformats.org/officeDocument/2006/relationships/customXml" Target="../ink/ink112.xml"/><Relationship Id="rId244" Type="http://schemas.openxmlformats.org/officeDocument/2006/relationships/image" Target="../media/image124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customXml" Target="../ink/ink133.xml"/><Relationship Id="rId286" Type="http://schemas.openxmlformats.org/officeDocument/2006/relationships/image" Target="../media/image14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customXml" Target="../ink/ink84.xml"/><Relationship Id="rId188" Type="http://schemas.openxmlformats.org/officeDocument/2006/relationships/image" Target="../media/image96.png"/><Relationship Id="rId311" Type="http://schemas.openxmlformats.org/officeDocument/2006/relationships/customXml" Target="../ink/ink156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customXml" Target="../ink/ink128.xml"/><Relationship Id="rId276" Type="http://schemas.openxmlformats.org/officeDocument/2006/relationships/image" Target="../media/image140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178" Type="http://schemas.openxmlformats.org/officeDocument/2006/relationships/image" Target="../media/image91.png"/><Relationship Id="rId301" Type="http://schemas.openxmlformats.org/officeDocument/2006/relationships/customXml" Target="../ink/ink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E61BB03-F7B7-4D07-A9B8-D604B9FF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2" t="3250" r="1933" b="2221"/>
          <a:stretch/>
        </p:blipFill>
        <p:spPr>
          <a:xfrm rot="5460000">
            <a:off x="2677884" y="-2285998"/>
            <a:ext cx="6531429" cy="11399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BB0B8-1BD5-41F4-AB9D-C5D77929C648}"/>
              </a:ext>
            </a:extLst>
          </p:cNvPr>
          <p:cNvSpPr txBox="1"/>
          <p:nvPr/>
        </p:nvSpPr>
        <p:spPr>
          <a:xfrm>
            <a:off x="2020388" y="4841965"/>
            <a:ext cx="905691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/>
              <a:t>-Q</a:t>
            </a:r>
            <a:r>
              <a:rPr lang="en-US" sz="3500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59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047339B-ADEC-46F6-AEEF-D1635F7D3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26667" r="12633" b="21269"/>
          <a:stretch/>
        </p:blipFill>
        <p:spPr>
          <a:xfrm rot="5400000">
            <a:off x="2825932" y="-1362323"/>
            <a:ext cx="6540137" cy="94563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F0CA94-9AFD-47AA-A3E7-0EF30C001E65}"/>
              </a:ext>
            </a:extLst>
          </p:cNvPr>
          <p:cNvSpPr/>
          <p:nvPr/>
        </p:nvSpPr>
        <p:spPr>
          <a:xfrm>
            <a:off x="8560526" y="4380411"/>
            <a:ext cx="539931" cy="348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4FCC8D-5DB8-4CE8-A443-713637170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t="1746" r="52629" b="7207"/>
          <a:stretch/>
        </p:blipFill>
        <p:spPr>
          <a:xfrm rot="5520000">
            <a:off x="4264545" y="-4025774"/>
            <a:ext cx="3622157" cy="120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456C3BD-A975-4D86-AD3D-349D8A74D721}"/>
                  </a:ext>
                </a:extLst>
              </p14:cNvPr>
              <p14:cNvContentPartPr/>
              <p14:nvPr/>
            </p14:nvContentPartPr>
            <p14:xfrm>
              <a:off x="6047227" y="-27732"/>
              <a:ext cx="9720" cy="21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456C3BD-A975-4D86-AD3D-349D8A74D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587" y="-36732"/>
                <a:ext cx="27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2D5D47C-512C-400E-B9D3-D5D67487B696}"/>
                  </a:ext>
                </a:extLst>
              </p14:cNvPr>
              <p14:cNvContentPartPr/>
              <p14:nvPr/>
            </p14:nvContentPartPr>
            <p14:xfrm>
              <a:off x="3394027" y="540348"/>
              <a:ext cx="549360" cy="524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2D5D47C-512C-400E-B9D3-D5D67487B6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5387" y="531348"/>
                <a:ext cx="5670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0753C7B-D61F-4E48-AB70-0A8F174A08DF}"/>
                  </a:ext>
                </a:extLst>
              </p14:cNvPr>
              <p14:cNvContentPartPr/>
              <p14:nvPr/>
            </p14:nvContentPartPr>
            <p14:xfrm>
              <a:off x="3778147" y="2605668"/>
              <a:ext cx="3413160" cy="1596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0753C7B-D61F-4E48-AB70-0A8F174A08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9147" y="2596668"/>
                <a:ext cx="3430800" cy="161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48BC277-E1C4-4128-9410-EACC242ED856}"/>
              </a:ext>
            </a:extLst>
          </p:cNvPr>
          <p:cNvGrpSpPr/>
          <p:nvPr/>
        </p:nvGrpSpPr>
        <p:grpSpPr>
          <a:xfrm>
            <a:off x="747307" y="-121692"/>
            <a:ext cx="8838720" cy="6600240"/>
            <a:chOff x="747307" y="-121692"/>
            <a:chExt cx="8838720" cy="66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FA74DF-1B74-48B8-A8BC-4B746D9FDB76}"/>
                    </a:ext>
                  </a:extLst>
                </p14:cNvPr>
                <p14:cNvContentPartPr/>
                <p14:nvPr/>
              </p14:nvContentPartPr>
              <p14:xfrm>
                <a:off x="769267" y="1079534"/>
                <a:ext cx="11520" cy="307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FA74DF-1B74-48B8-A8BC-4B746D9FDB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627" y="1070894"/>
                  <a:ext cx="291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53FC8B-03F0-4813-8DAB-D0A0339B629C}"/>
                    </a:ext>
                  </a:extLst>
                </p14:cNvPr>
                <p14:cNvContentPartPr/>
                <p14:nvPr/>
              </p14:nvContentPartPr>
              <p14:xfrm>
                <a:off x="747307" y="920054"/>
                <a:ext cx="156240" cy="20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53FC8B-03F0-4813-8DAB-D0A0339B62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307" y="911414"/>
                  <a:ext cx="173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41FE1C-4A43-45DC-A571-25FDFFA14416}"/>
                    </a:ext>
                  </a:extLst>
                </p14:cNvPr>
                <p14:cNvContentPartPr/>
                <p14:nvPr/>
              </p14:nvContentPartPr>
              <p14:xfrm>
                <a:off x="1014787" y="1139654"/>
                <a:ext cx="128520" cy="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41FE1C-4A43-45DC-A571-25FDFFA14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5787" y="1130654"/>
                  <a:ext cx="146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3969E6-C019-418B-B5A4-F05525B13F1D}"/>
                    </a:ext>
                  </a:extLst>
                </p14:cNvPr>
                <p14:cNvContentPartPr/>
                <p14:nvPr/>
              </p14:nvContentPartPr>
              <p14:xfrm>
                <a:off x="1029907" y="1238654"/>
                <a:ext cx="144360" cy="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3969E6-C019-418B-B5A4-F05525B13F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1267" y="1229654"/>
                  <a:ext cx="162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DA6564-22DA-4D1F-B2F4-91C67AB6134E}"/>
                    </a:ext>
                  </a:extLst>
                </p14:cNvPr>
                <p14:cNvContentPartPr/>
                <p14:nvPr/>
              </p14:nvContentPartPr>
              <p14:xfrm>
                <a:off x="1327267" y="681014"/>
                <a:ext cx="268560" cy="155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DA6564-22DA-4D1F-B2F4-91C67AB613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8627" y="672014"/>
                  <a:ext cx="286200" cy="15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5A8E5E-7CBC-4791-A518-CA12ED8372A4}"/>
                    </a:ext>
                  </a:extLst>
                </p14:cNvPr>
                <p14:cNvContentPartPr/>
                <p14:nvPr/>
              </p14:nvContentPartPr>
              <p14:xfrm>
                <a:off x="1771867" y="487694"/>
                <a:ext cx="208440" cy="50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5A8E5E-7CBC-4791-A518-CA12ED8372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3227" y="478694"/>
                  <a:ext cx="2260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C67A37-A0AE-4A5F-A33A-45FC9A649796}"/>
                    </a:ext>
                  </a:extLst>
                </p14:cNvPr>
                <p14:cNvContentPartPr/>
                <p14:nvPr/>
              </p14:nvContentPartPr>
              <p14:xfrm>
                <a:off x="2036107" y="812774"/>
                <a:ext cx="10800" cy="15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C67A37-A0AE-4A5F-A33A-45FC9A6497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7467" y="804134"/>
                  <a:ext cx="28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88A0A2-6666-49AD-96E7-52C1AFA55B6F}"/>
                    </a:ext>
                  </a:extLst>
                </p14:cNvPr>
                <p14:cNvContentPartPr/>
                <p14:nvPr/>
              </p14:nvContentPartPr>
              <p14:xfrm>
                <a:off x="1802467" y="1043894"/>
                <a:ext cx="141120" cy="43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88A0A2-6666-49AD-96E7-52C1AFA55B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3827" y="1034894"/>
                  <a:ext cx="158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3EB932-7FD1-409F-8DE2-29E97F8A81D4}"/>
                    </a:ext>
                  </a:extLst>
                </p14:cNvPr>
                <p14:cNvContentPartPr/>
                <p14:nvPr/>
              </p14:nvContentPartPr>
              <p14:xfrm>
                <a:off x="1965187" y="1319294"/>
                <a:ext cx="64440" cy="11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3EB932-7FD1-409F-8DE2-29E97F8A81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6547" y="1310294"/>
                  <a:ext cx="82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F0E01E-6C3C-4EA2-9727-8C75D841F668}"/>
                    </a:ext>
                  </a:extLst>
                </p14:cNvPr>
                <p14:cNvContentPartPr/>
                <p14:nvPr/>
              </p14:nvContentPartPr>
              <p14:xfrm>
                <a:off x="1745227" y="1491734"/>
                <a:ext cx="173520" cy="30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F0E01E-6C3C-4EA2-9727-8C75D841F6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6587" y="1483094"/>
                  <a:ext cx="191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AF26C9-A9E9-4409-9BB9-600D009033B3}"/>
                    </a:ext>
                  </a:extLst>
                </p14:cNvPr>
                <p14:cNvContentPartPr/>
                <p14:nvPr/>
              </p14:nvContentPartPr>
              <p14:xfrm>
                <a:off x="1982107" y="1595414"/>
                <a:ext cx="133920" cy="20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AF26C9-A9E9-4409-9BB9-600D009033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73467" y="1586774"/>
                  <a:ext cx="151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5ED070-4EA8-4D6D-B8C0-8C53B55A44F1}"/>
                    </a:ext>
                  </a:extLst>
                </p14:cNvPr>
                <p14:cNvContentPartPr/>
                <p14:nvPr/>
              </p14:nvContentPartPr>
              <p14:xfrm>
                <a:off x="1861147" y="1886294"/>
                <a:ext cx="360" cy="21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5ED070-4EA8-4D6D-B8C0-8C53B55A44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52147" y="1877654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477FBC-9EC9-4E3B-858B-32F080A33178}"/>
                    </a:ext>
                  </a:extLst>
                </p14:cNvPr>
                <p14:cNvContentPartPr/>
                <p14:nvPr/>
              </p14:nvContentPartPr>
              <p14:xfrm>
                <a:off x="1840627" y="2022014"/>
                <a:ext cx="20880" cy="20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477FBC-9EC9-4E3B-858B-32F080A331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1627" y="2013374"/>
                  <a:ext cx="38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3D97BB-708F-4DA6-8E64-94B72B4CE010}"/>
                    </a:ext>
                  </a:extLst>
                </p14:cNvPr>
                <p14:cNvContentPartPr/>
                <p14:nvPr/>
              </p14:nvContentPartPr>
              <p14:xfrm>
                <a:off x="1610947" y="2307494"/>
                <a:ext cx="219960" cy="42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3D97BB-708F-4DA6-8E64-94B72B4CE0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02307" y="2298854"/>
                  <a:ext cx="2376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AE1FAE-97E3-4143-8148-E2B18C4E9BF5}"/>
                    </a:ext>
                  </a:extLst>
                </p14:cNvPr>
                <p14:cNvContentPartPr/>
                <p14:nvPr/>
              </p14:nvContentPartPr>
              <p14:xfrm>
                <a:off x="1900387" y="2472374"/>
                <a:ext cx="136440" cy="12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AE1FAE-97E3-4143-8148-E2B18C4E9B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91387" y="2463734"/>
                  <a:ext cx="154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E9A799-8B20-4FDF-87AE-8A551AC201A5}"/>
                    </a:ext>
                  </a:extLst>
                </p14:cNvPr>
                <p14:cNvContentPartPr/>
                <p14:nvPr/>
              </p14:nvContentPartPr>
              <p14:xfrm>
                <a:off x="2012707" y="651854"/>
                <a:ext cx="320400" cy="1973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E9A799-8B20-4FDF-87AE-8A551AC201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4067" y="643214"/>
                  <a:ext cx="338040" cy="19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7D82F9-CF76-42AE-9FA9-29CEFC76A184}"/>
                    </a:ext>
                  </a:extLst>
                </p14:cNvPr>
                <p14:cNvContentPartPr/>
                <p14:nvPr/>
              </p14:nvContentPartPr>
              <p14:xfrm>
                <a:off x="2207827" y="572654"/>
                <a:ext cx="1127520" cy="22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7D82F9-CF76-42AE-9FA9-29CEFC76A1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98827" y="563654"/>
                  <a:ext cx="1145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E71CEA-D5E6-47C4-8B38-303467BD6680}"/>
                    </a:ext>
                  </a:extLst>
                </p14:cNvPr>
                <p14:cNvContentPartPr/>
                <p14:nvPr/>
              </p14:nvContentPartPr>
              <p14:xfrm>
                <a:off x="2225827" y="804494"/>
                <a:ext cx="1225440" cy="9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E71CEA-D5E6-47C4-8B38-303467BD66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17187" y="795494"/>
                  <a:ext cx="1243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798A69-B540-4FC8-96F3-56443DC3AC76}"/>
                    </a:ext>
                  </a:extLst>
                </p14:cNvPr>
                <p14:cNvContentPartPr/>
                <p14:nvPr/>
              </p14:nvContentPartPr>
              <p14:xfrm>
                <a:off x="2252467" y="854174"/>
                <a:ext cx="1118880" cy="42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798A69-B540-4FC8-96F3-56443DC3AC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43827" y="845174"/>
                  <a:ext cx="1136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FAC64A-A506-4E15-A108-46E85A6A838C}"/>
                    </a:ext>
                  </a:extLst>
                </p14:cNvPr>
                <p14:cNvContentPartPr/>
                <p14:nvPr/>
              </p14:nvContentPartPr>
              <p14:xfrm>
                <a:off x="3552067" y="211214"/>
                <a:ext cx="74880" cy="331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FAC64A-A506-4E15-A108-46E85A6A83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43067" y="202574"/>
                  <a:ext cx="92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F30F654-E30E-40E5-B123-293993C22265}"/>
                    </a:ext>
                  </a:extLst>
                </p14:cNvPr>
                <p14:cNvContentPartPr/>
                <p14:nvPr/>
              </p14:nvContentPartPr>
              <p14:xfrm>
                <a:off x="3546667" y="328214"/>
                <a:ext cx="166680" cy="3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F30F654-E30E-40E5-B123-293993C222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38027" y="319214"/>
                  <a:ext cx="184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F9DA1D-4167-4A21-A601-B5F9BD8695CA}"/>
                    </a:ext>
                  </a:extLst>
                </p14:cNvPr>
                <p14:cNvContentPartPr/>
                <p14:nvPr/>
              </p14:nvContentPartPr>
              <p14:xfrm>
                <a:off x="3728467" y="406694"/>
                <a:ext cx="22680" cy="152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F9DA1D-4167-4A21-A601-B5F9BD8695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9827" y="397694"/>
                  <a:ext cx="40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936960-E3FB-4E6D-8800-5866341E9140}"/>
                    </a:ext>
                  </a:extLst>
                </p14:cNvPr>
                <p14:cNvContentPartPr/>
                <p14:nvPr/>
              </p14:nvContentPartPr>
              <p14:xfrm>
                <a:off x="3579787" y="709814"/>
                <a:ext cx="79200" cy="19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936960-E3FB-4E6D-8800-5866341E91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70787" y="701174"/>
                  <a:ext cx="96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85B8AB-8675-42C4-AFE2-55C2E7B4D8E7}"/>
                    </a:ext>
                  </a:extLst>
                </p14:cNvPr>
                <p14:cNvContentPartPr/>
                <p14:nvPr/>
              </p14:nvContentPartPr>
              <p14:xfrm>
                <a:off x="3592027" y="763094"/>
                <a:ext cx="101880" cy="2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85B8AB-8675-42C4-AFE2-55C2E7B4D8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83027" y="754094"/>
                  <a:ext cx="119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E976B3-D962-4487-B2DF-059AF206BD20}"/>
                    </a:ext>
                  </a:extLst>
                </p14:cNvPr>
                <p14:cNvContentPartPr/>
                <p14:nvPr/>
              </p14:nvContentPartPr>
              <p14:xfrm>
                <a:off x="3752947" y="794774"/>
                <a:ext cx="142920" cy="7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E976B3-D962-4487-B2DF-059AF206BD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3947" y="786134"/>
                  <a:ext cx="160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9E8E54-2332-4E14-ADA1-4C53904D93FB}"/>
                    </a:ext>
                  </a:extLst>
                </p14:cNvPr>
                <p14:cNvContentPartPr/>
                <p14:nvPr/>
              </p14:nvContentPartPr>
              <p14:xfrm>
                <a:off x="3548827" y="1005734"/>
                <a:ext cx="24840" cy="19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9E8E54-2332-4E14-ADA1-4C53904D93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39827" y="996734"/>
                  <a:ext cx="42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8D6486-11C2-4BB1-8206-E49069418CF8}"/>
                    </a:ext>
                  </a:extLst>
                </p14:cNvPr>
                <p14:cNvContentPartPr/>
                <p14:nvPr/>
              </p14:nvContentPartPr>
              <p14:xfrm>
                <a:off x="3552067" y="1057214"/>
                <a:ext cx="130680" cy="31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8D6486-11C2-4BB1-8206-E49069418C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43067" y="1048214"/>
                  <a:ext cx="14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448A4F-73EF-441E-85BE-2705DA51593A}"/>
                    </a:ext>
                  </a:extLst>
                </p14:cNvPr>
                <p14:cNvContentPartPr/>
                <p14:nvPr/>
              </p14:nvContentPartPr>
              <p14:xfrm>
                <a:off x="3613267" y="1095374"/>
                <a:ext cx="183240" cy="14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448A4F-73EF-441E-85BE-2705DA51593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627" y="1086374"/>
                  <a:ext cx="200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D96C01-AABD-46F7-9B61-617DFB8B1E8F}"/>
                    </a:ext>
                  </a:extLst>
                </p14:cNvPr>
                <p14:cNvContentPartPr/>
                <p14:nvPr/>
              </p14:nvContentPartPr>
              <p14:xfrm>
                <a:off x="3534787" y="1330454"/>
                <a:ext cx="98640" cy="306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D96C01-AABD-46F7-9B61-617DFB8B1E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5787" y="1321454"/>
                  <a:ext cx="116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8A3B59-95D8-43F9-8E9A-134126EAFCF3}"/>
                    </a:ext>
                  </a:extLst>
                </p14:cNvPr>
                <p14:cNvContentPartPr/>
                <p14:nvPr/>
              </p14:nvContentPartPr>
              <p14:xfrm>
                <a:off x="3529387" y="1442774"/>
                <a:ext cx="158040" cy="1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8A3B59-95D8-43F9-8E9A-134126EAFC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20387" y="1433774"/>
                  <a:ext cx="175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26B699C-5E54-47F2-87B4-7727B571608C}"/>
                    </a:ext>
                  </a:extLst>
                </p14:cNvPr>
                <p14:cNvContentPartPr/>
                <p14:nvPr/>
              </p14:nvContentPartPr>
              <p14:xfrm>
                <a:off x="3696067" y="1521974"/>
                <a:ext cx="213120" cy="26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26B699C-5E54-47F2-87B4-7727B57160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7067" y="1512974"/>
                  <a:ext cx="230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72ABE4-82B4-49E5-B9EC-D88E586C3E53}"/>
                    </a:ext>
                  </a:extLst>
                </p14:cNvPr>
                <p14:cNvContentPartPr/>
                <p14:nvPr/>
              </p14:nvContentPartPr>
              <p14:xfrm>
                <a:off x="3276307" y="177014"/>
                <a:ext cx="313200" cy="170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72ABE4-82B4-49E5-B9EC-D88E586C3E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7667" y="168014"/>
                  <a:ext cx="330840" cy="17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C756BC-2C9B-4771-B84B-B4DD7343EF86}"/>
                    </a:ext>
                  </a:extLst>
                </p14:cNvPr>
                <p14:cNvContentPartPr/>
                <p14:nvPr/>
              </p14:nvContentPartPr>
              <p14:xfrm>
                <a:off x="3872827" y="165134"/>
                <a:ext cx="186120" cy="1689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C756BC-2C9B-4771-B84B-B4DD7343EF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3827" y="156134"/>
                  <a:ext cx="203760" cy="17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369EAB-4627-4C21-8E6F-10677DDD7756}"/>
                    </a:ext>
                  </a:extLst>
                </p14:cNvPr>
                <p14:cNvContentPartPr/>
                <p14:nvPr/>
              </p14:nvContentPartPr>
              <p14:xfrm>
                <a:off x="3967867" y="272054"/>
                <a:ext cx="1235520" cy="167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369EAB-4627-4C21-8E6F-10677DDD77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9227" y="263414"/>
                  <a:ext cx="1253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B70B6A-0F15-4D6C-9213-AC677D52D651}"/>
                    </a:ext>
                  </a:extLst>
                </p14:cNvPr>
                <p14:cNvContentPartPr/>
                <p14:nvPr/>
              </p14:nvContentPartPr>
              <p14:xfrm>
                <a:off x="4025467" y="463574"/>
                <a:ext cx="1339920" cy="69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B70B6A-0F15-4D6C-9213-AC677D52D6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6827" y="454574"/>
                  <a:ext cx="1357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4B442A-B20B-4B48-AF4B-1428BE8E2D68}"/>
                    </a:ext>
                  </a:extLst>
                </p14:cNvPr>
                <p14:cNvContentPartPr/>
                <p14:nvPr/>
              </p14:nvContentPartPr>
              <p14:xfrm>
                <a:off x="4194667" y="390134"/>
                <a:ext cx="1270800" cy="63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4B442A-B20B-4B48-AF4B-1428BE8E2D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85667" y="381134"/>
                  <a:ext cx="1288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55EA26-5027-45AE-AFCC-6EE031253B05}"/>
                    </a:ext>
                  </a:extLst>
                </p14:cNvPr>
                <p14:cNvContentPartPr/>
                <p14:nvPr/>
              </p14:nvContentPartPr>
              <p14:xfrm>
                <a:off x="4988467" y="232094"/>
                <a:ext cx="335520" cy="5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55EA26-5027-45AE-AFCC-6EE031253B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79827" y="223094"/>
                  <a:ext cx="353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5ABFEE-7678-46CB-A2B3-F8865CD39FF5}"/>
                    </a:ext>
                  </a:extLst>
                </p14:cNvPr>
                <p14:cNvContentPartPr/>
                <p14:nvPr/>
              </p14:nvContentPartPr>
              <p14:xfrm>
                <a:off x="5513347" y="32294"/>
                <a:ext cx="185040" cy="17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5ABFEE-7678-46CB-A2B3-F8865CD39F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04347" y="23654"/>
                  <a:ext cx="20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0409F1-60E9-469D-936F-64B5096AC404}"/>
                    </a:ext>
                  </a:extLst>
                </p14:cNvPr>
                <p14:cNvContentPartPr/>
                <p14:nvPr/>
              </p14:nvContentPartPr>
              <p14:xfrm>
                <a:off x="5621707" y="26534"/>
                <a:ext cx="43560" cy="1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0409F1-60E9-469D-936F-64B5096AC4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13067" y="17534"/>
                  <a:ext cx="61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AEF805-4DA7-45A7-93F5-5DC16DE58B97}"/>
                    </a:ext>
                  </a:extLst>
                </p14:cNvPr>
                <p14:cNvContentPartPr/>
                <p14:nvPr/>
              </p14:nvContentPartPr>
              <p14:xfrm>
                <a:off x="5721427" y="-28906"/>
                <a:ext cx="4248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AEF805-4DA7-45A7-93F5-5DC16DE58B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2427" y="-37546"/>
                  <a:ext cx="6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FAFCE8-6C77-4B68-A8AC-49C530E95C96}"/>
                    </a:ext>
                  </a:extLst>
                </p14:cNvPr>
                <p14:cNvContentPartPr/>
                <p14:nvPr/>
              </p14:nvContentPartPr>
              <p14:xfrm>
                <a:off x="5566627" y="-101791"/>
                <a:ext cx="165240" cy="513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FAFCE8-6C77-4B68-A8AC-49C530E95C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57987" y="-110791"/>
                  <a:ext cx="1828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D4F227-FCB5-46A9-A13A-8B9C8E50E2A1}"/>
                    </a:ext>
                  </a:extLst>
                </p14:cNvPr>
                <p14:cNvContentPartPr/>
                <p14:nvPr/>
              </p14:nvContentPartPr>
              <p14:xfrm>
                <a:off x="5766067" y="-89652"/>
                <a:ext cx="166320" cy="22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D4F227-FCB5-46A9-A13A-8B9C8E50E2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57427" y="-98652"/>
                  <a:ext cx="183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065331-D479-4DD0-A05A-5DEBA57B5D3A}"/>
                    </a:ext>
                  </a:extLst>
                </p14:cNvPr>
                <p14:cNvContentPartPr/>
                <p14:nvPr/>
              </p14:nvContentPartPr>
              <p14:xfrm>
                <a:off x="5753827" y="-47532"/>
                <a:ext cx="175680" cy="204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065331-D479-4DD0-A05A-5DEBA57B5D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45187" y="-56172"/>
                  <a:ext cx="193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2B1D64-FC7A-4144-A39E-C848389BFD95}"/>
                    </a:ext>
                  </a:extLst>
                </p14:cNvPr>
                <p14:cNvContentPartPr/>
                <p14:nvPr/>
              </p14:nvContentPartPr>
              <p14:xfrm>
                <a:off x="5968027" y="64068"/>
                <a:ext cx="246600" cy="20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2B1D64-FC7A-4144-A39E-C848389BFD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9387" y="55068"/>
                  <a:ext cx="264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2C1B74-0F92-4046-9392-10B51F380C4E}"/>
                    </a:ext>
                  </a:extLst>
                </p14:cNvPr>
                <p14:cNvContentPartPr/>
                <p14:nvPr/>
              </p14:nvContentPartPr>
              <p14:xfrm>
                <a:off x="5425867" y="372588"/>
                <a:ext cx="288360" cy="70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2C1B74-0F92-4046-9392-10B51F380C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17227" y="363588"/>
                  <a:ext cx="3060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84FF24-FBDD-48BE-9B39-B59BBD064BFA}"/>
                    </a:ext>
                  </a:extLst>
                </p14:cNvPr>
                <p14:cNvContentPartPr/>
                <p14:nvPr/>
              </p14:nvContentPartPr>
              <p14:xfrm>
                <a:off x="5725027" y="534948"/>
                <a:ext cx="178200" cy="21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84FF24-FBDD-48BE-9B39-B59BBD064BF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16027" y="525948"/>
                  <a:ext cx="195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E583A0-CD9A-4DAD-B78F-A54DBFF048EE}"/>
                    </a:ext>
                  </a:extLst>
                </p14:cNvPr>
                <p14:cNvContentPartPr/>
                <p14:nvPr/>
              </p14:nvContentPartPr>
              <p14:xfrm>
                <a:off x="5676427" y="524508"/>
                <a:ext cx="255600" cy="258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E583A0-CD9A-4DAD-B78F-A54DBFF048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67427" y="515508"/>
                  <a:ext cx="273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048D6A-E914-4DCB-BD42-5B6DDB87AA3E}"/>
                    </a:ext>
                  </a:extLst>
                </p14:cNvPr>
                <p14:cNvContentPartPr/>
                <p14:nvPr/>
              </p14:nvContentPartPr>
              <p14:xfrm>
                <a:off x="5939587" y="622068"/>
                <a:ext cx="10800" cy="23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048D6A-E914-4DCB-BD42-5B6DDB87AA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30587" y="613068"/>
                  <a:ext cx="28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ED39AA-6A2A-4EF3-82B5-A8EBB483C7EC}"/>
                    </a:ext>
                  </a:extLst>
                </p14:cNvPr>
                <p14:cNvContentPartPr/>
                <p14:nvPr/>
              </p14:nvContentPartPr>
              <p14:xfrm>
                <a:off x="5909707" y="616308"/>
                <a:ext cx="156600" cy="28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ED39AA-6A2A-4EF3-82B5-A8EBB483C7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0707" y="607668"/>
                  <a:ext cx="17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2B6678-A898-44F8-BC17-40F06205AED8}"/>
                    </a:ext>
                  </a:extLst>
                </p14:cNvPr>
                <p14:cNvContentPartPr/>
                <p14:nvPr/>
              </p14:nvContentPartPr>
              <p14:xfrm>
                <a:off x="6093307" y="662748"/>
                <a:ext cx="93600" cy="16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2B6678-A898-44F8-BC17-40F06205AE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84307" y="653748"/>
                  <a:ext cx="111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2E08DF-8324-4411-8C95-92FA050B33C7}"/>
                    </a:ext>
                  </a:extLst>
                </p14:cNvPr>
                <p14:cNvContentPartPr/>
                <p14:nvPr/>
              </p14:nvContentPartPr>
              <p14:xfrm>
                <a:off x="6131107" y="431268"/>
                <a:ext cx="174960" cy="623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2E08DF-8324-4411-8C95-92FA050B33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22467" y="422628"/>
                  <a:ext cx="1926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FF114D-0A77-4B28-BF3C-E230298E8B3E}"/>
                    </a:ext>
                  </a:extLst>
                </p14:cNvPr>
                <p14:cNvContentPartPr/>
                <p14:nvPr/>
              </p14:nvContentPartPr>
              <p14:xfrm>
                <a:off x="5765347" y="-94692"/>
                <a:ext cx="203040" cy="18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FF114D-0A77-4B28-BF3C-E230298E8B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56347" y="-103692"/>
                  <a:ext cx="220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94D3C2-4926-4571-B8CE-D445182B626C}"/>
                    </a:ext>
                  </a:extLst>
                </p14:cNvPr>
                <p14:cNvContentPartPr/>
                <p14:nvPr/>
              </p14:nvContentPartPr>
              <p14:xfrm>
                <a:off x="6234787" y="-121692"/>
                <a:ext cx="136440" cy="443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94D3C2-4926-4571-B8CE-D445182B62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6147" y="-130692"/>
                  <a:ext cx="154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9E22B3-1E8F-41F6-B948-797E36206834}"/>
                    </a:ext>
                  </a:extLst>
                </p14:cNvPr>
                <p14:cNvContentPartPr/>
                <p14:nvPr/>
              </p14:nvContentPartPr>
              <p14:xfrm>
                <a:off x="6611707" y="605868"/>
                <a:ext cx="49320" cy="338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9E22B3-1E8F-41F6-B948-797E362068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02707" y="596868"/>
                  <a:ext cx="669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0714B8-D23D-4D22-8C60-27C5F4C0F7B0}"/>
                    </a:ext>
                  </a:extLst>
                </p14:cNvPr>
                <p14:cNvContentPartPr/>
                <p14:nvPr/>
              </p14:nvContentPartPr>
              <p14:xfrm>
                <a:off x="6581107" y="559428"/>
                <a:ext cx="271800" cy="8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0714B8-D23D-4D22-8C60-27C5F4C0F7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72107" y="550428"/>
                  <a:ext cx="289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B82784-8B12-4277-85ED-1D51BFA0193E}"/>
                    </a:ext>
                  </a:extLst>
                </p14:cNvPr>
                <p14:cNvContentPartPr/>
                <p14:nvPr/>
              </p14:nvContentPartPr>
              <p14:xfrm>
                <a:off x="6595507" y="775788"/>
                <a:ext cx="146880" cy="3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B82784-8B12-4277-85ED-1D51BFA019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86867" y="766788"/>
                  <a:ext cx="164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CA51ADF-1203-4D9B-82FD-1ADE6F8222EF}"/>
                    </a:ext>
                  </a:extLst>
                </p14:cNvPr>
                <p14:cNvContentPartPr/>
                <p14:nvPr/>
              </p14:nvContentPartPr>
              <p14:xfrm>
                <a:off x="6821947" y="687228"/>
                <a:ext cx="279720" cy="22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CA51ADF-1203-4D9B-82FD-1ADE6F8222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3307" y="678588"/>
                  <a:ext cx="297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8E1E0D-0AF4-41D4-B95E-16BDE652B611}"/>
                    </a:ext>
                  </a:extLst>
                </p14:cNvPr>
                <p14:cNvContentPartPr/>
                <p14:nvPr/>
              </p14:nvContentPartPr>
              <p14:xfrm>
                <a:off x="7303627" y="646548"/>
                <a:ext cx="8640" cy="245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8E1E0D-0AF4-41D4-B95E-16BDE652B6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4627" y="637548"/>
                  <a:ext cx="26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54D7AE7-B512-449B-88DA-2ABAA1CCD9FE}"/>
                    </a:ext>
                  </a:extLst>
                </p14:cNvPr>
                <p14:cNvContentPartPr/>
                <p14:nvPr/>
              </p14:nvContentPartPr>
              <p14:xfrm>
                <a:off x="7178347" y="587868"/>
                <a:ext cx="248400" cy="68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54D7AE7-B512-449B-88DA-2ABAA1CCD9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69707" y="579228"/>
                  <a:ext cx="266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1AD3D2-FD3F-4F0F-9AAE-CA781E8E4BFB}"/>
                    </a:ext>
                  </a:extLst>
                </p14:cNvPr>
                <p14:cNvContentPartPr/>
                <p14:nvPr/>
              </p14:nvContentPartPr>
              <p14:xfrm>
                <a:off x="7389307" y="837708"/>
                <a:ext cx="13680" cy="111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1AD3D2-FD3F-4F0F-9AAE-CA781E8E4B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80667" y="828708"/>
                  <a:ext cx="3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8CE07E-176F-4615-ABB8-AEE01AA01317}"/>
                    </a:ext>
                  </a:extLst>
                </p14:cNvPr>
                <p14:cNvContentPartPr/>
                <p14:nvPr/>
              </p14:nvContentPartPr>
              <p14:xfrm>
                <a:off x="7470307" y="697308"/>
                <a:ext cx="217800" cy="173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8CE07E-176F-4615-ABB8-AEE01AA013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61667" y="688308"/>
                  <a:ext cx="235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B9B3624-49B6-4E9A-A649-B28407CD1EE3}"/>
                    </a:ext>
                  </a:extLst>
                </p14:cNvPr>
                <p14:cNvContentPartPr/>
                <p14:nvPr/>
              </p14:nvContentPartPr>
              <p14:xfrm>
                <a:off x="7739947" y="880188"/>
                <a:ext cx="10440" cy="7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B9B3624-49B6-4E9A-A649-B28407CD1E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31307" y="871188"/>
                  <a:ext cx="2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33A79AC-8E23-4EB4-B736-D60B0BCD38CC}"/>
                    </a:ext>
                  </a:extLst>
                </p14:cNvPr>
                <p14:cNvContentPartPr/>
                <p14:nvPr/>
              </p14:nvContentPartPr>
              <p14:xfrm>
                <a:off x="6833107" y="1084668"/>
                <a:ext cx="1019880" cy="11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33A79AC-8E23-4EB4-B736-D60B0BCD38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24467" y="1075668"/>
                  <a:ext cx="1037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D71119-B3FE-4FC3-8D4B-0892E6B3F9D2}"/>
                    </a:ext>
                  </a:extLst>
                </p14:cNvPr>
                <p14:cNvContentPartPr/>
                <p14:nvPr/>
              </p14:nvContentPartPr>
              <p14:xfrm>
                <a:off x="6641587" y="-18372"/>
                <a:ext cx="22320" cy="249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D71119-B3FE-4FC3-8D4B-0892E6B3F9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32587" y="-27012"/>
                  <a:ext cx="39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3B5320-0D05-4A48-97A8-DFB0C163F500}"/>
                    </a:ext>
                  </a:extLst>
                </p14:cNvPr>
                <p14:cNvContentPartPr/>
                <p14:nvPr/>
              </p14:nvContentPartPr>
              <p14:xfrm>
                <a:off x="6649507" y="-18372"/>
                <a:ext cx="198720" cy="47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3B5320-0D05-4A48-97A8-DFB0C163F5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40507" y="-27372"/>
                  <a:ext cx="216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C9AEC4-4FB0-4E5F-8010-B9A105CB337F}"/>
                    </a:ext>
                  </a:extLst>
                </p14:cNvPr>
                <p14:cNvContentPartPr/>
                <p14:nvPr/>
              </p14:nvContentPartPr>
              <p14:xfrm>
                <a:off x="6662827" y="108708"/>
                <a:ext cx="174600" cy="2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C9AEC4-4FB0-4E5F-8010-B9A105CB33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54187" y="100068"/>
                  <a:ext cx="192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428325-EB11-4AEF-BF64-6DDDCD2F4786}"/>
                    </a:ext>
                  </a:extLst>
                </p14:cNvPr>
                <p14:cNvContentPartPr/>
                <p14:nvPr/>
              </p14:nvContentPartPr>
              <p14:xfrm>
                <a:off x="6872347" y="48228"/>
                <a:ext cx="297360" cy="199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428325-EB11-4AEF-BF64-6DDDCD2F47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63707" y="39588"/>
                  <a:ext cx="315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CEB45A-65DE-40A5-84A6-B58BF5109441}"/>
                    </a:ext>
                  </a:extLst>
                </p14:cNvPr>
                <p14:cNvContentPartPr/>
                <p14:nvPr/>
              </p14:nvContentPartPr>
              <p14:xfrm>
                <a:off x="7366267" y="19788"/>
                <a:ext cx="23040" cy="22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CEB45A-65DE-40A5-84A6-B58BF51094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57267" y="11148"/>
                  <a:ext cx="40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898EF1-A62F-404C-BE0A-A834470260D6}"/>
                    </a:ext>
                  </a:extLst>
                </p14:cNvPr>
                <p14:cNvContentPartPr/>
                <p14:nvPr/>
              </p14:nvContentPartPr>
              <p14:xfrm>
                <a:off x="7211827" y="-33492"/>
                <a:ext cx="299160" cy="5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898EF1-A62F-404C-BE0A-A834470260D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02827" y="-42492"/>
                  <a:ext cx="316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CA6750-6D59-4C56-B46C-948461AFB7F8}"/>
                    </a:ext>
                  </a:extLst>
                </p14:cNvPr>
                <p14:cNvContentPartPr/>
                <p14:nvPr/>
              </p14:nvContentPartPr>
              <p14:xfrm>
                <a:off x="7445827" y="185028"/>
                <a:ext cx="27000" cy="123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CA6750-6D59-4C56-B46C-948461AFB7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36827" y="176388"/>
                  <a:ext cx="44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21C4F4-C743-43FC-9022-F6F831F69145}"/>
                    </a:ext>
                  </a:extLst>
                </p14:cNvPr>
                <p14:cNvContentPartPr/>
                <p14:nvPr/>
              </p14:nvContentPartPr>
              <p14:xfrm>
                <a:off x="7562467" y="68748"/>
                <a:ext cx="200520" cy="153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21C4F4-C743-43FC-9022-F6F831F691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53467" y="59748"/>
                  <a:ext cx="218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B29A81-B02E-4B44-8A5E-7E468B0E3E77}"/>
                    </a:ext>
                  </a:extLst>
                </p14:cNvPr>
                <p14:cNvContentPartPr/>
                <p14:nvPr/>
              </p14:nvContentPartPr>
              <p14:xfrm>
                <a:off x="7799347" y="174948"/>
                <a:ext cx="20520" cy="11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B29A81-B02E-4B44-8A5E-7E468B0E3E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90707" y="165948"/>
                  <a:ext cx="38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C28540-7680-49B5-866F-DF40607CC952}"/>
                    </a:ext>
                  </a:extLst>
                </p14:cNvPr>
                <p14:cNvContentPartPr/>
                <p14:nvPr/>
              </p14:nvContentPartPr>
              <p14:xfrm>
                <a:off x="7303627" y="140388"/>
                <a:ext cx="360" cy="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C28540-7680-49B5-866F-DF40607CC9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94627" y="131388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87B9C22-7B9A-4869-B678-8102B8485093}"/>
                    </a:ext>
                  </a:extLst>
                </p14:cNvPr>
                <p14:cNvContentPartPr/>
                <p14:nvPr/>
              </p14:nvContentPartPr>
              <p14:xfrm>
                <a:off x="7721587" y="148308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87B9C22-7B9A-4869-B678-8102B84850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12587" y="1393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5BDC9E4-F309-4ED5-9597-8EA09E10ECDC}"/>
                    </a:ext>
                  </a:extLst>
                </p14:cNvPr>
                <p14:cNvContentPartPr/>
                <p14:nvPr/>
              </p14:nvContentPartPr>
              <p14:xfrm>
                <a:off x="2072107" y="1283748"/>
                <a:ext cx="1260000" cy="64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5BDC9E4-F309-4ED5-9597-8EA09E10ECD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63467" y="1275108"/>
                  <a:ext cx="127764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5EEEE2-6C06-4F61-948A-1C2385607A8B}"/>
                    </a:ext>
                  </a:extLst>
                </p14:cNvPr>
                <p14:cNvContentPartPr/>
                <p14:nvPr/>
              </p14:nvContentPartPr>
              <p14:xfrm>
                <a:off x="3415627" y="1925268"/>
                <a:ext cx="106920" cy="324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5EEEE2-6C06-4F61-948A-1C2385607A8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06627" y="1916628"/>
                  <a:ext cx="124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6248E4-9A18-476D-B096-962527676D5C}"/>
                    </a:ext>
                  </a:extLst>
                </p14:cNvPr>
                <p14:cNvContentPartPr/>
                <p14:nvPr/>
              </p14:nvContentPartPr>
              <p14:xfrm>
                <a:off x="3370987" y="2015268"/>
                <a:ext cx="158760" cy="94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6248E4-9A18-476D-B096-962527676D5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61987" y="2006628"/>
                  <a:ext cx="176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16C041-7D7B-4C5C-A06A-50974314DF89}"/>
                    </a:ext>
                  </a:extLst>
                </p14:cNvPr>
                <p14:cNvContentPartPr/>
                <p14:nvPr/>
              </p14:nvContentPartPr>
              <p14:xfrm>
                <a:off x="3595267" y="2126868"/>
                <a:ext cx="211320" cy="195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16C041-7D7B-4C5C-A06A-50974314DF8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586267" y="2117868"/>
                  <a:ext cx="228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CA8573-9BA2-457A-BE33-A4287277142B}"/>
                    </a:ext>
                  </a:extLst>
                </p14:cNvPr>
                <p14:cNvContentPartPr/>
                <p14:nvPr/>
              </p14:nvContentPartPr>
              <p14:xfrm>
                <a:off x="3949867" y="1556628"/>
                <a:ext cx="1097280" cy="46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CA8573-9BA2-457A-BE33-A4287277142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40867" y="1547628"/>
                  <a:ext cx="11149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43D1DA-BCC1-4D09-9820-FA642D55AF9E}"/>
                    </a:ext>
                  </a:extLst>
                </p14:cNvPr>
                <p14:cNvContentPartPr/>
                <p14:nvPr/>
              </p14:nvContentPartPr>
              <p14:xfrm>
                <a:off x="4166227" y="1800708"/>
                <a:ext cx="952560" cy="358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43D1DA-BCC1-4D09-9820-FA642D55AF9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57227" y="1791708"/>
                  <a:ext cx="970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8FD635-DDC7-443C-B3AA-280159A6CF70}"/>
                    </a:ext>
                  </a:extLst>
                </p14:cNvPr>
                <p14:cNvContentPartPr/>
                <p14:nvPr/>
              </p14:nvContentPartPr>
              <p14:xfrm>
                <a:off x="4035547" y="2213268"/>
                <a:ext cx="1119600" cy="108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8FD635-DDC7-443C-B3AA-280159A6CF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26907" y="2204628"/>
                  <a:ext cx="1137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453D1A-606A-46A8-BFFE-43979121353D}"/>
                    </a:ext>
                  </a:extLst>
                </p14:cNvPr>
                <p14:cNvContentPartPr/>
                <p14:nvPr/>
              </p14:nvContentPartPr>
              <p14:xfrm>
                <a:off x="3548827" y="3826428"/>
                <a:ext cx="376920" cy="70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453D1A-606A-46A8-BFFE-4397912135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39827" y="3817788"/>
                  <a:ext cx="39456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828D19-5683-4964-8157-E5AC766363AB}"/>
                    </a:ext>
                  </a:extLst>
                </p14:cNvPr>
                <p14:cNvContentPartPr/>
                <p14:nvPr/>
              </p14:nvContentPartPr>
              <p14:xfrm>
                <a:off x="4033747" y="4214868"/>
                <a:ext cx="21600" cy="249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828D19-5683-4964-8157-E5AC766363A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24747" y="4206228"/>
                  <a:ext cx="39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515586-DA8B-4479-B54C-DC35117A52BE}"/>
                    </a:ext>
                  </a:extLst>
                </p14:cNvPr>
                <p14:cNvContentPartPr/>
                <p14:nvPr/>
              </p14:nvContentPartPr>
              <p14:xfrm>
                <a:off x="4150387" y="3756588"/>
                <a:ext cx="263520" cy="737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515586-DA8B-4479-B54C-DC35117A52B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41747" y="3747948"/>
                  <a:ext cx="28116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7DD658-A9D9-456A-BE5E-CBDB69AC6022}"/>
                    </a:ext>
                  </a:extLst>
                </p14:cNvPr>
                <p14:cNvContentPartPr/>
                <p14:nvPr/>
              </p14:nvContentPartPr>
              <p14:xfrm>
                <a:off x="4311307" y="3979068"/>
                <a:ext cx="27000" cy="41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7DD658-A9D9-456A-BE5E-CBDB69AC60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02307" y="3970428"/>
                  <a:ext cx="44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D239424-98C7-42A4-A46B-3D914613B7AF}"/>
                    </a:ext>
                  </a:extLst>
                </p14:cNvPr>
                <p14:cNvContentPartPr/>
                <p14:nvPr/>
              </p14:nvContentPartPr>
              <p14:xfrm>
                <a:off x="4426147" y="3728508"/>
                <a:ext cx="517680" cy="455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D239424-98C7-42A4-A46B-3D914613B7A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417507" y="3719868"/>
                  <a:ext cx="5353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5DDB89-7BCF-45E4-8DAE-3DA565DEF4E6}"/>
                    </a:ext>
                  </a:extLst>
                </p14:cNvPr>
                <p14:cNvContentPartPr/>
                <p14:nvPr/>
              </p14:nvContentPartPr>
              <p14:xfrm>
                <a:off x="5212747" y="3755148"/>
                <a:ext cx="852120" cy="207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5DDB89-7BCF-45E4-8DAE-3DA565DEF4E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04107" y="3746508"/>
                  <a:ext cx="869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F32E0B-65C8-4361-885C-49A5D5AE70DF}"/>
                    </a:ext>
                  </a:extLst>
                </p14:cNvPr>
                <p14:cNvContentPartPr/>
                <p14:nvPr/>
              </p14:nvContentPartPr>
              <p14:xfrm>
                <a:off x="6196627" y="3479748"/>
                <a:ext cx="152640" cy="45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F32E0B-65C8-4361-885C-49A5D5AE70D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87627" y="3471108"/>
                  <a:ext cx="1702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178DE28-FE6B-4647-AF4D-1B4CD78E2A1C}"/>
                    </a:ext>
                  </a:extLst>
                </p14:cNvPr>
                <p14:cNvContentPartPr/>
                <p14:nvPr/>
              </p14:nvContentPartPr>
              <p14:xfrm>
                <a:off x="6115987" y="3603228"/>
                <a:ext cx="300600" cy="83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178DE28-FE6B-4647-AF4D-1B4CD78E2A1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06987" y="3594228"/>
                  <a:ext cx="31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369F98-7C47-404A-B03A-BDFA8054809E}"/>
                    </a:ext>
                  </a:extLst>
                </p14:cNvPr>
                <p14:cNvContentPartPr/>
                <p14:nvPr/>
              </p14:nvContentPartPr>
              <p14:xfrm>
                <a:off x="6406867" y="3825708"/>
                <a:ext cx="210600" cy="21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369F98-7C47-404A-B03A-BDFA805480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97867" y="3816708"/>
                  <a:ext cx="228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971101-4291-4135-B039-9F9BCC138CA1}"/>
                    </a:ext>
                  </a:extLst>
                </p14:cNvPr>
                <p14:cNvContentPartPr/>
                <p14:nvPr/>
              </p14:nvContentPartPr>
              <p14:xfrm>
                <a:off x="6754267" y="3156468"/>
                <a:ext cx="689760" cy="428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971101-4291-4135-B039-9F9BCC138CA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45627" y="3147468"/>
                  <a:ext cx="7074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81CFCA-E771-4468-90BF-5AF61762276F}"/>
                    </a:ext>
                  </a:extLst>
                </p14:cNvPr>
                <p14:cNvContentPartPr/>
                <p14:nvPr/>
              </p14:nvContentPartPr>
              <p14:xfrm>
                <a:off x="6829147" y="3582708"/>
                <a:ext cx="584640" cy="42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81CFCA-E771-4468-90BF-5AF61762276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20147" y="3573708"/>
                  <a:ext cx="602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555881-69C6-416E-B582-82B3DCE01884}"/>
                    </a:ext>
                  </a:extLst>
                </p14:cNvPr>
                <p14:cNvContentPartPr/>
                <p14:nvPr/>
              </p14:nvContentPartPr>
              <p14:xfrm>
                <a:off x="6865867" y="3797988"/>
                <a:ext cx="578520" cy="25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555881-69C6-416E-B582-82B3DCE0188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56867" y="3788988"/>
                  <a:ext cx="596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F196DD-68C9-4A6E-93EB-1E8545ECDC2F}"/>
                    </a:ext>
                  </a:extLst>
                </p14:cNvPr>
                <p14:cNvContentPartPr/>
                <p14:nvPr/>
              </p14:nvContentPartPr>
              <p14:xfrm>
                <a:off x="7529707" y="2856588"/>
                <a:ext cx="296640" cy="283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F196DD-68C9-4A6E-93EB-1E8545ECDC2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21067" y="2847948"/>
                  <a:ext cx="314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F24FEDA-5076-4905-A10C-85461225C2F5}"/>
                    </a:ext>
                  </a:extLst>
                </p14:cNvPr>
                <p14:cNvContentPartPr/>
                <p14:nvPr/>
              </p14:nvContentPartPr>
              <p14:xfrm>
                <a:off x="7593427" y="2873508"/>
                <a:ext cx="164520" cy="349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F24FEDA-5076-4905-A10C-85461225C2F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584427" y="2864868"/>
                  <a:ext cx="182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1423792-EDE2-4CBB-BB07-1681EDE50661}"/>
                    </a:ext>
                  </a:extLst>
                </p14:cNvPr>
                <p14:cNvContentPartPr/>
                <p14:nvPr/>
              </p14:nvContentPartPr>
              <p14:xfrm>
                <a:off x="7869187" y="3032268"/>
                <a:ext cx="135360" cy="156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1423792-EDE2-4CBB-BB07-1681EDE506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60187" y="3023628"/>
                  <a:ext cx="153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807C9E-7C33-4CE9-8665-C11634CECD78}"/>
                    </a:ext>
                  </a:extLst>
                </p14:cNvPr>
                <p14:cNvContentPartPr/>
                <p14:nvPr/>
              </p14:nvContentPartPr>
              <p14:xfrm>
                <a:off x="8141707" y="2743908"/>
                <a:ext cx="309960" cy="541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807C9E-7C33-4CE9-8665-C11634CECD7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33067" y="2735268"/>
                  <a:ext cx="3276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52C218-7CC8-4412-AAE4-BB7B960D162A}"/>
                    </a:ext>
                  </a:extLst>
                </p14:cNvPr>
                <p14:cNvContentPartPr/>
                <p14:nvPr/>
              </p14:nvContentPartPr>
              <p14:xfrm>
                <a:off x="8594587" y="2787468"/>
                <a:ext cx="35640" cy="261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52C218-7CC8-4412-AAE4-BB7B960D162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85587" y="2778468"/>
                  <a:ext cx="53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E5BBEA-29CA-4CB0-B4FD-6E80DB2CE583}"/>
                    </a:ext>
                  </a:extLst>
                </p14:cNvPr>
                <p14:cNvContentPartPr/>
                <p14:nvPr/>
              </p14:nvContentPartPr>
              <p14:xfrm>
                <a:off x="8525827" y="2753268"/>
                <a:ext cx="200160" cy="29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E5BBEA-29CA-4CB0-B4FD-6E80DB2CE58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17187" y="2744628"/>
                  <a:ext cx="217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6B2528-9A53-412D-BF9C-FD7B49BFA061}"/>
                    </a:ext>
                  </a:extLst>
                </p14:cNvPr>
                <p14:cNvContentPartPr/>
                <p14:nvPr/>
              </p14:nvContentPartPr>
              <p14:xfrm>
                <a:off x="8698627" y="2957028"/>
                <a:ext cx="119880" cy="114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6B2528-9A53-412D-BF9C-FD7B49BFA0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89987" y="2948388"/>
                  <a:ext cx="137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40A1012-8B51-4BAC-8BEE-113CE80C3C57}"/>
                    </a:ext>
                  </a:extLst>
                </p14:cNvPr>
                <p14:cNvContentPartPr/>
                <p14:nvPr/>
              </p14:nvContentPartPr>
              <p14:xfrm>
                <a:off x="8728507" y="2975388"/>
                <a:ext cx="65160" cy="163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40A1012-8B51-4BAC-8BEE-113CE80C3C5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719507" y="2966388"/>
                  <a:ext cx="8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3F12154-DD98-4355-AD7B-0FE55F66A237}"/>
                    </a:ext>
                  </a:extLst>
                </p14:cNvPr>
                <p14:cNvContentPartPr/>
                <p14:nvPr/>
              </p14:nvContentPartPr>
              <p14:xfrm>
                <a:off x="8873227" y="2769828"/>
                <a:ext cx="187920" cy="274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3F12154-DD98-4355-AD7B-0FE55F66A2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64587" y="2760828"/>
                  <a:ext cx="205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977349-FF5F-40FC-AA1F-3E245517E9C9}"/>
                    </a:ext>
                  </a:extLst>
                </p14:cNvPr>
                <p14:cNvContentPartPr/>
                <p14:nvPr/>
              </p14:nvContentPartPr>
              <p14:xfrm>
                <a:off x="7766587" y="3529428"/>
                <a:ext cx="110160" cy="167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977349-FF5F-40FC-AA1F-3E245517E9C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57947" y="3520788"/>
                  <a:ext cx="127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E9D7022-D333-41BA-BA54-918660AB7B65}"/>
                    </a:ext>
                  </a:extLst>
                </p14:cNvPr>
                <p14:cNvContentPartPr/>
                <p14:nvPr/>
              </p14:nvContentPartPr>
              <p14:xfrm>
                <a:off x="7755427" y="3523668"/>
                <a:ext cx="123480" cy="249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E9D7022-D333-41BA-BA54-918660AB7B6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46427" y="3515028"/>
                  <a:ext cx="141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92E2AB-2CDC-4CBD-8C04-F173A566DD45}"/>
                    </a:ext>
                  </a:extLst>
                </p14:cNvPr>
                <p14:cNvContentPartPr/>
                <p14:nvPr/>
              </p14:nvContentPartPr>
              <p14:xfrm>
                <a:off x="7952347" y="3585588"/>
                <a:ext cx="150840" cy="212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92E2AB-2CDC-4CBD-8C04-F173A566DD4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943347" y="3576588"/>
                  <a:ext cx="168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1EB364C-6DAB-4753-A6D6-D4D47832F3E7}"/>
                    </a:ext>
                  </a:extLst>
                </p14:cNvPr>
                <p14:cNvContentPartPr/>
                <p14:nvPr/>
              </p14:nvContentPartPr>
              <p14:xfrm>
                <a:off x="8201107" y="3341868"/>
                <a:ext cx="376560" cy="523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1EB364C-6DAB-4753-A6D6-D4D47832F3E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92467" y="3333228"/>
                  <a:ext cx="3942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E623EE-2A4B-498F-8EC3-E103A564EE00}"/>
                    </a:ext>
                  </a:extLst>
                </p14:cNvPr>
                <p14:cNvContentPartPr/>
                <p14:nvPr/>
              </p14:nvContentPartPr>
              <p14:xfrm>
                <a:off x="8734267" y="3439068"/>
                <a:ext cx="25920" cy="241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E623EE-2A4B-498F-8EC3-E103A564EE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25267" y="3430428"/>
                  <a:ext cx="43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8942D6-30AD-4ED9-B7EB-C93B69147C6D}"/>
                    </a:ext>
                  </a:extLst>
                </p14:cNvPr>
                <p14:cNvContentPartPr/>
                <p14:nvPr/>
              </p14:nvContentPartPr>
              <p14:xfrm>
                <a:off x="8623387" y="3405948"/>
                <a:ext cx="169200" cy="38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8942D6-30AD-4ED9-B7EB-C93B69147C6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614747" y="3397308"/>
                  <a:ext cx="186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3ED623-0B35-4A55-82F5-6EF95EA2027B}"/>
                    </a:ext>
                  </a:extLst>
                </p14:cNvPr>
                <p14:cNvContentPartPr/>
                <p14:nvPr/>
              </p14:nvContentPartPr>
              <p14:xfrm>
                <a:off x="8840827" y="3593508"/>
                <a:ext cx="23040" cy="89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3ED623-0B35-4A55-82F5-6EF95EA2027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31827" y="3584508"/>
                  <a:ext cx="40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FE5BD6D-D415-4C6F-ACA9-6ACF594AC705}"/>
                    </a:ext>
                  </a:extLst>
                </p14:cNvPr>
                <p14:cNvContentPartPr/>
                <p14:nvPr/>
              </p14:nvContentPartPr>
              <p14:xfrm>
                <a:off x="8931907" y="3380748"/>
                <a:ext cx="192960" cy="208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FE5BD6D-D415-4C6F-ACA9-6ACF594AC7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22907" y="3371748"/>
                  <a:ext cx="210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1DCC9C-FD22-45BE-9EFB-9D8CEA5E02E0}"/>
                    </a:ext>
                  </a:extLst>
                </p14:cNvPr>
                <p14:cNvContentPartPr/>
                <p14:nvPr/>
              </p14:nvContentPartPr>
              <p14:xfrm>
                <a:off x="3750787" y="4931268"/>
                <a:ext cx="259560" cy="664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1DCC9C-FD22-45BE-9EFB-9D8CEA5E02E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741787" y="4922628"/>
                  <a:ext cx="27720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B1B6D0B-B586-4BA4-8D1B-693E018D5257}"/>
                    </a:ext>
                  </a:extLst>
                </p14:cNvPr>
                <p14:cNvContentPartPr/>
                <p14:nvPr/>
              </p14:nvContentPartPr>
              <p14:xfrm>
                <a:off x="4114027" y="5203428"/>
                <a:ext cx="109440" cy="186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B1B6D0B-B586-4BA4-8D1B-693E018D525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105387" y="5194428"/>
                  <a:ext cx="12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4B9E2B-789A-41E3-9BA6-4931A52142DE}"/>
                    </a:ext>
                  </a:extLst>
                </p14:cNvPr>
                <p14:cNvContentPartPr/>
                <p14:nvPr/>
              </p14:nvContentPartPr>
              <p14:xfrm>
                <a:off x="4357027" y="4782948"/>
                <a:ext cx="233280" cy="732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4B9E2B-789A-41E3-9BA6-4931A52142D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48387" y="4774308"/>
                  <a:ext cx="25092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41094B5-AD38-4D29-B340-F3544D342D0F}"/>
                    </a:ext>
                  </a:extLst>
                </p14:cNvPr>
                <p14:cNvContentPartPr/>
                <p14:nvPr/>
              </p14:nvContentPartPr>
              <p14:xfrm>
                <a:off x="4502107" y="4879428"/>
                <a:ext cx="11520" cy="9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41094B5-AD38-4D29-B340-F3544D342D0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93107" y="4870428"/>
                  <a:ext cx="29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082C751-80E8-4645-9D8B-7A21C7E561F7}"/>
                    </a:ext>
                  </a:extLst>
                </p14:cNvPr>
                <p14:cNvContentPartPr/>
                <p14:nvPr/>
              </p14:nvContentPartPr>
              <p14:xfrm>
                <a:off x="4612627" y="4953588"/>
                <a:ext cx="221760" cy="214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082C751-80E8-4645-9D8B-7A21C7E561F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03627" y="4944948"/>
                  <a:ext cx="239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FF40F6-3C54-41AE-9513-9157B30B17F0}"/>
                    </a:ext>
                  </a:extLst>
                </p14:cNvPr>
                <p14:cNvContentPartPr/>
                <p14:nvPr/>
              </p14:nvContentPartPr>
              <p14:xfrm>
                <a:off x="4804147" y="4791228"/>
                <a:ext cx="364320" cy="337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FF40F6-3C54-41AE-9513-9157B30B17F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95147" y="4782228"/>
                  <a:ext cx="381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7FC1AB-F126-4653-8C38-B23781534B92}"/>
                    </a:ext>
                  </a:extLst>
                </p14:cNvPr>
                <p14:cNvContentPartPr/>
                <p14:nvPr/>
              </p14:nvContentPartPr>
              <p14:xfrm>
                <a:off x="5310667" y="4916508"/>
                <a:ext cx="534240" cy="83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7FC1AB-F126-4653-8C38-B23781534B9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01667" y="4907868"/>
                  <a:ext cx="551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5DBC13-6CEB-47BD-B377-EA0EEB5C4807}"/>
                    </a:ext>
                  </a:extLst>
                </p14:cNvPr>
                <p14:cNvContentPartPr/>
                <p14:nvPr/>
              </p14:nvContentPartPr>
              <p14:xfrm>
                <a:off x="6043267" y="4534908"/>
                <a:ext cx="59760" cy="442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5DBC13-6CEB-47BD-B377-EA0EEB5C480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34627" y="4525908"/>
                  <a:ext cx="77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4ABF55-BCDA-4D4F-B79C-EF7258D41040}"/>
                    </a:ext>
                  </a:extLst>
                </p14:cNvPr>
                <p14:cNvContentPartPr/>
                <p14:nvPr/>
              </p14:nvContentPartPr>
              <p14:xfrm>
                <a:off x="5900707" y="4684308"/>
                <a:ext cx="347760" cy="121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4ABF55-BCDA-4D4F-B79C-EF7258D4104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92067" y="4675668"/>
                  <a:ext cx="36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998769-1E8E-4868-B493-F2B9029A9796}"/>
                    </a:ext>
                  </a:extLst>
                </p14:cNvPr>
                <p14:cNvContentPartPr/>
                <p14:nvPr/>
              </p14:nvContentPartPr>
              <p14:xfrm>
                <a:off x="6153787" y="4835148"/>
                <a:ext cx="218520" cy="306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998769-1E8E-4868-B493-F2B9029A979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44787" y="4826508"/>
                  <a:ext cx="236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D62E5B-3F05-4DC0-8C72-61671F213636}"/>
                    </a:ext>
                  </a:extLst>
                </p14:cNvPr>
                <p14:cNvContentPartPr/>
                <p14:nvPr/>
              </p14:nvContentPartPr>
              <p14:xfrm>
                <a:off x="6594427" y="4596108"/>
                <a:ext cx="857520" cy="239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D62E5B-3F05-4DC0-8C72-61671F21363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85427" y="4587108"/>
                  <a:ext cx="87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7FC9F45-1F4A-4A89-8FDA-D37CE6CED3B7}"/>
                    </a:ext>
                  </a:extLst>
                </p14:cNvPr>
                <p14:cNvContentPartPr/>
                <p14:nvPr/>
              </p14:nvContentPartPr>
              <p14:xfrm>
                <a:off x="6631507" y="4798068"/>
                <a:ext cx="926640" cy="154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7FC9F45-1F4A-4A89-8FDA-D37CE6CED3B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622507" y="4789068"/>
                  <a:ext cx="944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1B23E56-1EEA-401C-B2E0-B8AC6033A4E9}"/>
                    </a:ext>
                  </a:extLst>
                </p14:cNvPr>
                <p14:cNvContentPartPr/>
                <p14:nvPr/>
              </p14:nvContentPartPr>
              <p14:xfrm>
                <a:off x="6685867" y="4957908"/>
                <a:ext cx="709920" cy="325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B23E56-1EEA-401C-B2E0-B8AC6033A4E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677227" y="4949268"/>
                  <a:ext cx="727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96992C3-BA57-4230-97EA-A88315D3493B}"/>
                    </a:ext>
                  </a:extLst>
                </p14:cNvPr>
                <p14:cNvContentPartPr/>
                <p14:nvPr/>
              </p14:nvContentPartPr>
              <p14:xfrm>
                <a:off x="7620067" y="4433748"/>
                <a:ext cx="236160" cy="199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96992C3-BA57-4230-97EA-A88315D3493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611067" y="4424748"/>
                  <a:ext cx="253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56D27C-32FD-43A7-A4F2-3196116432C2}"/>
                    </a:ext>
                  </a:extLst>
                </p14:cNvPr>
                <p14:cNvContentPartPr/>
                <p14:nvPr/>
              </p14:nvContentPartPr>
              <p14:xfrm>
                <a:off x="7667587" y="4384428"/>
                <a:ext cx="166320" cy="269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56D27C-32FD-43A7-A4F2-3196116432C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58587" y="4375788"/>
                  <a:ext cx="183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B975991-9B63-4E8D-9B3E-3ED8734C8EA1}"/>
                    </a:ext>
                  </a:extLst>
                </p14:cNvPr>
                <p14:cNvContentPartPr/>
                <p14:nvPr/>
              </p14:nvContentPartPr>
              <p14:xfrm>
                <a:off x="7897267" y="4507188"/>
                <a:ext cx="159840" cy="205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B975991-9B63-4E8D-9B3E-3ED8734C8EA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88627" y="4498188"/>
                  <a:ext cx="177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8B02A93-B17B-435E-8678-9F64E6F6B856}"/>
                    </a:ext>
                  </a:extLst>
                </p14:cNvPr>
                <p14:cNvContentPartPr/>
                <p14:nvPr/>
              </p14:nvContentPartPr>
              <p14:xfrm>
                <a:off x="7713667" y="4848108"/>
                <a:ext cx="227880" cy="164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8B02A93-B17B-435E-8678-9F64E6F6B8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704667" y="4839108"/>
                  <a:ext cx="245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9CB115-3363-4116-8C5F-973C30F84801}"/>
                    </a:ext>
                  </a:extLst>
                </p14:cNvPr>
                <p14:cNvContentPartPr/>
                <p14:nvPr/>
              </p14:nvContentPartPr>
              <p14:xfrm>
                <a:off x="7767667" y="4749468"/>
                <a:ext cx="163440" cy="264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9CB115-3363-4116-8C5F-973C30F8480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758667" y="4740468"/>
                  <a:ext cx="181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3A97C4-641B-4EF8-858B-45AF06F295D0}"/>
                    </a:ext>
                  </a:extLst>
                </p14:cNvPr>
                <p14:cNvContentPartPr/>
                <p14:nvPr/>
              </p14:nvContentPartPr>
              <p14:xfrm>
                <a:off x="8041267" y="4850988"/>
                <a:ext cx="27720" cy="97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3A97C4-641B-4EF8-858B-45AF06F295D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32627" y="4842348"/>
                  <a:ext cx="45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EA70BD-FD35-4D27-9241-6E43DF59075C}"/>
                    </a:ext>
                  </a:extLst>
                </p14:cNvPr>
                <p14:cNvContentPartPr/>
                <p14:nvPr/>
              </p14:nvContentPartPr>
              <p14:xfrm>
                <a:off x="8067907" y="4809588"/>
                <a:ext cx="171360" cy="221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EA70BD-FD35-4D27-9241-6E43DF59075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059267" y="4800588"/>
                  <a:ext cx="189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396C77D-7835-4B2A-B8E0-91C064E94544}"/>
                    </a:ext>
                  </a:extLst>
                </p14:cNvPr>
                <p14:cNvContentPartPr/>
                <p14:nvPr/>
              </p14:nvContentPartPr>
              <p14:xfrm>
                <a:off x="3988387" y="5837028"/>
                <a:ext cx="259920" cy="540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396C77D-7835-4B2A-B8E0-91C064E9454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979387" y="5828028"/>
                  <a:ext cx="2775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641262F-B117-4EA8-9C20-B273B3434856}"/>
                    </a:ext>
                  </a:extLst>
                </p14:cNvPr>
                <p14:cNvContentPartPr/>
                <p14:nvPr/>
              </p14:nvContentPartPr>
              <p14:xfrm>
                <a:off x="4289707" y="6107028"/>
                <a:ext cx="129600" cy="234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641262F-B117-4EA8-9C20-B273B343485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281067" y="6098388"/>
                  <a:ext cx="147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6BF423-80AF-42D6-AD0F-D37366191929}"/>
                    </a:ext>
                  </a:extLst>
                </p14:cNvPr>
                <p14:cNvContentPartPr/>
                <p14:nvPr/>
              </p14:nvContentPartPr>
              <p14:xfrm>
                <a:off x="4575907" y="5755308"/>
                <a:ext cx="250200" cy="654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6BF423-80AF-42D6-AD0F-D3736619192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566907" y="5746308"/>
                  <a:ext cx="26784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F15A29-F30D-48DD-8A5F-FE43CB51B54F}"/>
                    </a:ext>
                  </a:extLst>
                </p14:cNvPr>
                <p14:cNvContentPartPr/>
                <p14:nvPr/>
              </p14:nvContentPartPr>
              <p14:xfrm>
                <a:off x="4770307" y="5870868"/>
                <a:ext cx="15840" cy="8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F15A29-F30D-48DD-8A5F-FE43CB51B54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61667" y="5861868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630231C-E332-4F1F-8B24-3E69993B2A05}"/>
                    </a:ext>
                  </a:extLst>
                </p14:cNvPr>
                <p14:cNvContentPartPr/>
                <p14:nvPr/>
              </p14:nvContentPartPr>
              <p14:xfrm>
                <a:off x="4873987" y="5684388"/>
                <a:ext cx="510840" cy="426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630231C-E332-4F1F-8B24-3E69993B2A0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865347" y="5675388"/>
                  <a:ext cx="5284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37216D-7778-4E26-AA36-238D8F5D0775}"/>
                    </a:ext>
                  </a:extLst>
                </p14:cNvPr>
                <p14:cNvContentPartPr/>
                <p14:nvPr/>
              </p14:nvContentPartPr>
              <p14:xfrm>
                <a:off x="5518387" y="5854308"/>
                <a:ext cx="461880" cy="7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37216D-7778-4E26-AA36-238D8F5D077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509387" y="5845308"/>
                  <a:ext cx="47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98FE64-8CE5-404C-AFD0-F8C2BB201897}"/>
                    </a:ext>
                  </a:extLst>
                </p14:cNvPr>
                <p14:cNvContentPartPr/>
                <p14:nvPr/>
              </p14:nvContentPartPr>
              <p14:xfrm>
                <a:off x="6337387" y="5448948"/>
                <a:ext cx="84960" cy="439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98FE64-8CE5-404C-AFD0-F8C2BB20189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28387" y="5440308"/>
                  <a:ext cx="1026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19EFDD-79F5-44EF-AE81-D0CAB35FAAC1}"/>
                    </a:ext>
                  </a:extLst>
                </p14:cNvPr>
                <p14:cNvContentPartPr/>
                <p14:nvPr/>
              </p14:nvContentPartPr>
              <p14:xfrm>
                <a:off x="6223627" y="5636508"/>
                <a:ext cx="266760" cy="81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19EFDD-79F5-44EF-AE81-D0CAB35FAAC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214627" y="5627868"/>
                  <a:ext cx="284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ABF4C25-752D-4B00-B178-2A484E31BF0E}"/>
                    </a:ext>
                  </a:extLst>
                </p14:cNvPr>
                <p14:cNvContentPartPr/>
                <p14:nvPr/>
              </p14:nvContentPartPr>
              <p14:xfrm>
                <a:off x="6388507" y="5792028"/>
                <a:ext cx="209520" cy="266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ABF4C25-752D-4B00-B178-2A484E31BF0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379867" y="5783028"/>
                  <a:ext cx="227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CA567E-63F5-4D99-839B-F6113EBFFCD4}"/>
                    </a:ext>
                  </a:extLst>
                </p14:cNvPr>
                <p14:cNvContentPartPr/>
                <p14:nvPr/>
              </p14:nvContentPartPr>
              <p14:xfrm>
                <a:off x="6349987" y="5817948"/>
                <a:ext cx="358560" cy="322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CA567E-63F5-4D99-839B-F6113EBFFCD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40987" y="5809308"/>
                  <a:ext cx="376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DAB8ABF-9601-4A8A-A2F3-A11442F72304}"/>
                    </a:ext>
                  </a:extLst>
                </p14:cNvPr>
                <p14:cNvContentPartPr/>
                <p14:nvPr/>
              </p14:nvContentPartPr>
              <p14:xfrm>
                <a:off x="6745267" y="5566308"/>
                <a:ext cx="761760" cy="219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DAB8ABF-9601-4A8A-A2F3-A11442F7230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736267" y="5557668"/>
                  <a:ext cx="779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74239C8-D4EE-4655-A1D1-367F109E003B}"/>
                    </a:ext>
                  </a:extLst>
                </p14:cNvPr>
                <p14:cNvContentPartPr/>
                <p14:nvPr/>
              </p14:nvContentPartPr>
              <p14:xfrm>
                <a:off x="6780547" y="5797428"/>
                <a:ext cx="707760" cy="54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74239C8-D4EE-4655-A1D1-367F109E003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71907" y="5788428"/>
                  <a:ext cx="725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10A9CF9-4BE6-44A8-B85C-CE60CFC3C15D}"/>
                    </a:ext>
                  </a:extLst>
                </p14:cNvPr>
                <p14:cNvContentPartPr/>
                <p14:nvPr/>
              </p14:nvContentPartPr>
              <p14:xfrm>
                <a:off x="6787387" y="5870508"/>
                <a:ext cx="765360" cy="270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10A9CF9-4BE6-44A8-B85C-CE60CFC3C15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78747" y="5861868"/>
                  <a:ext cx="783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30F1F0B-6682-4F6B-AD19-46586BB2DDE4}"/>
                    </a:ext>
                  </a:extLst>
                </p14:cNvPr>
                <p14:cNvContentPartPr/>
                <p14:nvPr/>
              </p14:nvContentPartPr>
              <p14:xfrm>
                <a:off x="7658947" y="5425188"/>
                <a:ext cx="255600" cy="223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30F1F0B-6682-4F6B-AD19-46586BB2DDE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650307" y="5416548"/>
                  <a:ext cx="273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61283A0-8C79-4824-B260-5DBF4B6B0F03}"/>
                    </a:ext>
                  </a:extLst>
                </p14:cNvPr>
                <p14:cNvContentPartPr/>
                <p14:nvPr/>
              </p14:nvContentPartPr>
              <p14:xfrm>
                <a:off x="7711507" y="5383788"/>
                <a:ext cx="156240" cy="213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61283A0-8C79-4824-B260-5DBF4B6B0F0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702507" y="5374788"/>
                  <a:ext cx="173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E7BE72-BDB7-4318-BC6F-0D9FAD3ED00E}"/>
                    </a:ext>
                  </a:extLst>
                </p14:cNvPr>
                <p14:cNvContentPartPr/>
                <p14:nvPr/>
              </p14:nvContentPartPr>
              <p14:xfrm>
                <a:off x="7954147" y="5507628"/>
                <a:ext cx="147600" cy="145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E7BE72-BDB7-4318-BC6F-0D9FAD3ED0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45507" y="5498988"/>
                  <a:ext cx="165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AFB9C2-2271-4FA0-A1CE-DD9E52077403}"/>
                    </a:ext>
                  </a:extLst>
                </p14:cNvPr>
                <p14:cNvContentPartPr/>
                <p14:nvPr/>
              </p14:nvContentPartPr>
              <p14:xfrm>
                <a:off x="7702147" y="5774028"/>
                <a:ext cx="171360" cy="102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AFB9C2-2271-4FA0-A1CE-DD9E5207740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93147" y="5765388"/>
                  <a:ext cx="189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E66E35B-0181-4F6D-8D1F-B0C4A8F2872A}"/>
                    </a:ext>
                  </a:extLst>
                </p14:cNvPr>
                <p14:cNvContentPartPr/>
                <p14:nvPr/>
              </p14:nvContentPartPr>
              <p14:xfrm>
                <a:off x="7792147" y="5743788"/>
                <a:ext cx="72360" cy="135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E66E35B-0181-4F6D-8D1F-B0C4A8F2872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83147" y="5734788"/>
                  <a:ext cx="90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0A2BC49-F8DB-47BE-B298-BF63C8D5443E}"/>
                    </a:ext>
                  </a:extLst>
                </p14:cNvPr>
                <p14:cNvContentPartPr/>
                <p14:nvPr/>
              </p14:nvContentPartPr>
              <p14:xfrm>
                <a:off x="7976467" y="5813988"/>
                <a:ext cx="12240" cy="104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0A2BC49-F8DB-47BE-B298-BF63C8D544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967467" y="5805348"/>
                  <a:ext cx="29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237692-C0E3-4803-92D9-124ED100FF52}"/>
                    </a:ext>
                  </a:extLst>
                </p14:cNvPr>
                <p14:cNvContentPartPr/>
                <p14:nvPr/>
              </p14:nvContentPartPr>
              <p14:xfrm>
                <a:off x="7959187" y="5747028"/>
                <a:ext cx="209880" cy="26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237692-C0E3-4803-92D9-124ED100FF5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50187" y="5738028"/>
                  <a:ext cx="227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A3B1E5B-29C8-48BE-8EC9-F722F5335CAB}"/>
                    </a:ext>
                  </a:extLst>
                </p14:cNvPr>
                <p14:cNvContentPartPr/>
                <p14:nvPr/>
              </p14:nvContentPartPr>
              <p14:xfrm>
                <a:off x="3517867" y="3590268"/>
                <a:ext cx="869400" cy="1108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A3B1E5B-29C8-48BE-8EC9-F722F5335CA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09227" y="3581628"/>
                  <a:ext cx="887040" cy="11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D9E72AF-3B65-48EE-AB6E-8CD156862D4F}"/>
                    </a:ext>
                  </a:extLst>
                </p14:cNvPr>
                <p14:cNvContentPartPr/>
                <p14:nvPr/>
              </p14:nvContentPartPr>
              <p14:xfrm>
                <a:off x="3747547" y="4746588"/>
                <a:ext cx="794520" cy="950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D9E72AF-3B65-48EE-AB6E-8CD156862D4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38907" y="4737948"/>
                  <a:ext cx="81216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E1C783E-62E4-455C-A750-035AF3550680}"/>
                    </a:ext>
                  </a:extLst>
                </p14:cNvPr>
                <p14:cNvContentPartPr/>
                <p14:nvPr/>
              </p14:nvContentPartPr>
              <p14:xfrm>
                <a:off x="4090267" y="5649468"/>
                <a:ext cx="681840" cy="829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E1C783E-62E4-455C-A750-035AF355068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081267" y="5640828"/>
                  <a:ext cx="69948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EFF9CD9-0EFE-43E0-BDC5-3CD53DC718B2}"/>
                    </a:ext>
                  </a:extLst>
                </p14:cNvPr>
                <p14:cNvContentPartPr/>
                <p14:nvPr/>
              </p14:nvContentPartPr>
              <p14:xfrm>
                <a:off x="3234547" y="2096988"/>
                <a:ext cx="6351480" cy="2930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EFF9CD9-0EFE-43E0-BDC5-3CD53DC718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225547" y="2088348"/>
                  <a:ext cx="6369120" cy="294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46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Malhotra</dc:creator>
  <cp:lastModifiedBy>Rajiv Malhotra</cp:lastModifiedBy>
  <cp:revision>4</cp:revision>
  <dcterms:created xsi:type="dcterms:W3CDTF">2021-04-23T19:39:42Z</dcterms:created>
  <dcterms:modified xsi:type="dcterms:W3CDTF">2021-04-24T22:57:43Z</dcterms:modified>
</cp:coreProperties>
</file>