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5F5F5"/>
    <a:srgbClr val="03302D"/>
    <a:srgbClr val="61BF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288" y="344"/>
      </p:cViewPr>
      <p:guideLst>
        <p:guide orient="horz" pos="2640"/>
        <p:guide pos="34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0E19-4095-DD4B-BEE7-526A527832D2}" type="datetimeFigureOut">
              <a:rPr lang="en-US" smtClean="0"/>
              <a:pPr/>
              <a:t>4/17/10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4669770" y="3868739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669770" y="3467551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mobile.heurestic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669770" y="3066364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mobile.htmlprocessing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05140" y="4252235"/>
            <a:ext cx="293372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run-time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05140" y="3868739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Zope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105140" y="3066364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Plone</a:t>
            </a:r>
            <a:endParaRPr lang="en-US" sz="1000" dirty="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105140" y="3467551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Grok</a:t>
            </a:r>
            <a:endParaRPr lang="en-US" sz="10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105140" y="2687606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gomobile.mobile</a:t>
            </a:r>
            <a:endParaRPr lang="en-US" sz="1000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105140" y="2286419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gomobile.convergence</a:t>
            </a:r>
            <a:endParaRPr lang="en-US" sz="1000" dirty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105140" y="1564282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gomobiletheme.basic</a:t>
            </a:r>
            <a:endParaRPr lang="en-US" sz="10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105140" y="1925350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gomobile.supporter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>
            <a:off x="2819400" y="1564282"/>
            <a:ext cx="152400" cy="142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064" y="1925350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Go Mobile </a:t>
            </a:r>
          </a:p>
          <a:p>
            <a:pPr algn="r"/>
            <a:r>
              <a:rPr lang="en-US" sz="1400" dirty="0" smtClean="0"/>
              <a:t>mobile CMS add-on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2819400" y="3066364"/>
            <a:ext cx="152400" cy="1105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064" y="3369624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Plone</a:t>
            </a:r>
            <a:r>
              <a:rPr lang="en-US" sz="1400" dirty="0" smtClean="0"/>
              <a:t> CMS and </a:t>
            </a:r>
            <a:r>
              <a:rPr lang="en-US" sz="1400" dirty="0" err="1" smtClean="0"/>
              <a:t>Zope</a:t>
            </a:r>
            <a:r>
              <a:rPr lang="en-US" sz="1400" dirty="0" smtClean="0"/>
              <a:t> application server</a:t>
            </a:r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6248400" y="3066364"/>
            <a:ext cx="152400" cy="11056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29400" y="315418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 mobile framework libraries for Python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mobile.sniffer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14600" y="3728410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53000" y="281709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Wurlf</a:t>
            </a:r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53000" y="327275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DeviceAtlas</a:t>
            </a:r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53000" y="372841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WAP profiles</a:t>
            </a:r>
            <a:endParaRPr lang="en-US" sz="10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953000" y="418946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Apex Vertex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953000" y="464512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smtClean="0"/>
              <a:t>Your Own Database</a:t>
            </a:r>
            <a:endParaRPr lang="en-US" sz="1000" i="1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3883690" y="3880040"/>
            <a:ext cx="1069310" cy="916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 flipV="1">
            <a:off x="3883690" y="2968720"/>
            <a:ext cx="1069310" cy="911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6" idx="1"/>
          </p:cNvCxnSpPr>
          <p:nvPr/>
        </p:nvCxnSpPr>
        <p:spPr>
          <a:xfrm flipV="1">
            <a:off x="3883690" y="3424380"/>
            <a:ext cx="1069310" cy="455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8" idx="1"/>
          </p:cNvCxnSpPr>
          <p:nvPr/>
        </p:nvCxnSpPr>
        <p:spPr>
          <a:xfrm>
            <a:off x="3883690" y="3880040"/>
            <a:ext cx="1069310" cy="461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7" idx="1"/>
          </p:cNvCxnSpPr>
          <p:nvPr/>
        </p:nvCxnSpPr>
        <p:spPr>
          <a:xfrm>
            <a:off x="3883690" y="3880040"/>
            <a:ext cx="10693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Redirecting</a:t>
            </a:r>
            <a:r>
              <a:rPr lang="fi-FI" dirty="0" smtClean="0"/>
              <a:t> </a:t>
            </a:r>
            <a:r>
              <a:rPr lang="fi-FI" dirty="0" err="1" smtClean="0"/>
              <a:t>logic</a:t>
            </a:r>
            <a:endParaRPr lang="fi-FI" dirty="0"/>
          </a:p>
        </p:txBody>
      </p:sp>
      <p:sp>
        <p:nvSpPr>
          <p:cNvPr id="3" name="Saman puolen kulmista leikattu suorakulmio 2"/>
          <p:cNvSpPr/>
          <p:nvPr/>
        </p:nvSpPr>
        <p:spPr>
          <a:xfrm>
            <a:off x="3657600" y="1600200"/>
            <a:ext cx="1828800" cy="9144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4" name="Saman puolen kulmista leikattu suorakulmio 3"/>
          <p:cNvSpPr/>
          <p:nvPr/>
        </p:nvSpPr>
        <p:spPr>
          <a:xfrm>
            <a:off x="3657600" y="3886200"/>
            <a:ext cx="1828800" cy="9144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5" name="Kaarinuoli vasemmalle 4"/>
          <p:cNvSpPr/>
          <p:nvPr/>
        </p:nvSpPr>
        <p:spPr>
          <a:xfrm>
            <a:off x="5715000" y="2209800"/>
            <a:ext cx="1066800" cy="2362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Kaarinuoli vasemmalle 5"/>
          <p:cNvSpPr/>
          <p:nvPr/>
        </p:nvSpPr>
        <p:spPr>
          <a:xfrm flipH="1" flipV="1">
            <a:off x="2372624" y="2209800"/>
            <a:ext cx="1066800" cy="2362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6534992" y="1301859"/>
            <a:ext cx="25348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600" dirty="0" smtClean="0"/>
              <a:t> </a:t>
            </a:r>
          </a:p>
          <a:p>
            <a:r>
              <a:rPr lang="fi-FI" sz="1600" dirty="0" err="1" smtClean="0"/>
              <a:t>User</a:t>
            </a:r>
            <a:r>
              <a:rPr lang="fi-FI" sz="1600" dirty="0" smtClean="0"/>
              <a:t> </a:t>
            </a:r>
            <a:r>
              <a:rPr lang="fi-FI" sz="1600" dirty="0" err="1" smtClean="0"/>
              <a:t>agent</a:t>
            </a:r>
            <a:r>
              <a:rPr lang="fi-FI" sz="1600" dirty="0" smtClean="0"/>
              <a:t> </a:t>
            </a:r>
            <a:r>
              <a:rPr lang="fi-FI" sz="1600" dirty="0" err="1" smtClean="0"/>
              <a:t>regex</a:t>
            </a:r>
            <a:r>
              <a:rPr lang="fi-FI" sz="1600" dirty="0" smtClean="0"/>
              <a:t> </a:t>
            </a:r>
            <a:r>
              <a:rPr lang="fi-FI" sz="1600" dirty="0" err="1" smtClean="0"/>
              <a:t>recognized</a:t>
            </a:r>
            <a:endParaRPr lang="fi-FI" sz="1600" dirty="0" smtClean="0"/>
          </a:p>
          <a:p>
            <a:r>
              <a:rPr lang="fi-FI" sz="1600" dirty="0" smtClean="0"/>
              <a:t>and </a:t>
            </a:r>
            <a:r>
              <a:rPr lang="fi-FI" sz="1600" dirty="0" err="1" smtClean="0"/>
              <a:t>force_web</a:t>
            </a:r>
            <a:r>
              <a:rPr lang="fi-FI" sz="1600" dirty="0" smtClean="0"/>
              <a:t> </a:t>
            </a:r>
            <a:r>
              <a:rPr lang="fi-FI" sz="1600" dirty="0" err="1" smtClean="0"/>
              <a:t>cookie</a:t>
            </a:r>
            <a:r>
              <a:rPr lang="fi-FI" sz="1600" dirty="0" smtClean="0"/>
              <a:t> is </a:t>
            </a:r>
            <a:r>
              <a:rPr lang="fi-FI" sz="1600" dirty="0" err="1" smtClean="0"/>
              <a:t>off</a:t>
            </a:r>
            <a:endParaRPr lang="fi-FI" sz="1600" dirty="0" smtClean="0"/>
          </a:p>
          <a:p>
            <a:r>
              <a:rPr lang="fi-FI" sz="1600" b="1" dirty="0" err="1" smtClean="0"/>
              <a:t>or</a:t>
            </a:r>
            <a:endParaRPr lang="fi-FI" sz="1600" b="1" dirty="0" smtClean="0"/>
          </a:p>
          <a:p>
            <a:pPr algn="ctr"/>
            <a:r>
              <a:rPr lang="fi-FI" sz="1600" dirty="0" err="1" smtClean="0"/>
              <a:t>yser</a:t>
            </a:r>
            <a:r>
              <a:rPr lang="fi-FI" sz="1600" dirty="0" smtClean="0"/>
              <a:t> </a:t>
            </a:r>
            <a:r>
              <a:rPr lang="fi-FI" sz="1600" dirty="0" err="1" smtClean="0"/>
              <a:t>clicks</a:t>
            </a:r>
            <a:endParaRPr lang="fi-FI" sz="1600" dirty="0" smtClean="0"/>
          </a:p>
          <a:p>
            <a:pPr algn="ctr"/>
            <a:r>
              <a:rPr lang="fi-FI" sz="1600" dirty="0" smtClean="0"/>
              <a:t>@@</a:t>
            </a:r>
            <a:r>
              <a:rPr lang="fi-FI" sz="1600" dirty="0" err="1" smtClean="0"/>
              <a:t>go_to_mobile_site</a:t>
            </a:r>
            <a:r>
              <a:rPr lang="fi-FI" sz="1600" dirty="0" smtClean="0"/>
              <a:t> </a:t>
            </a:r>
            <a:r>
              <a:rPr lang="fi-FI" sz="1600" dirty="0" err="1" smtClean="0"/>
              <a:t>link</a:t>
            </a:r>
            <a:endParaRPr lang="fi-FI" sz="1600" dirty="0" smtClean="0"/>
          </a:p>
          <a:p>
            <a:endParaRPr lang="fi-FI" sz="1600" dirty="0" smtClean="0"/>
          </a:p>
          <a:p>
            <a:endParaRPr lang="fi-FI" sz="1600" dirty="0"/>
          </a:p>
        </p:txBody>
      </p:sp>
      <p:sp>
        <p:nvSpPr>
          <p:cNvPr id="8" name="Tekstiruutu 7"/>
          <p:cNvSpPr txBox="1"/>
          <p:nvPr/>
        </p:nvSpPr>
        <p:spPr>
          <a:xfrm>
            <a:off x="6128889" y="4572000"/>
            <a:ext cx="26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</a:t>
            </a:r>
            <a:r>
              <a:rPr lang="fi-FI" dirty="0" smtClean="0"/>
              <a:t> to </a:t>
            </a:r>
            <a:r>
              <a:rPr lang="fi-FI" dirty="0" err="1" smtClean="0"/>
              <a:t>correspoding</a:t>
            </a:r>
            <a:r>
              <a:rPr lang="fi-FI" dirty="0" smtClean="0"/>
              <a:t> mobile </a:t>
            </a:r>
            <a:r>
              <a:rPr lang="fi-FI" dirty="0" err="1" smtClean="0"/>
              <a:t>page</a:t>
            </a:r>
            <a:r>
              <a:rPr lang="fi-FI" dirty="0" smtClean="0"/>
              <a:t> on mobile </a:t>
            </a:r>
            <a:r>
              <a:rPr lang="fi-FI" dirty="0" err="1" smtClean="0"/>
              <a:t>site</a:t>
            </a:r>
            <a:endParaRPr lang="fi-FI" dirty="0" smtClean="0"/>
          </a:p>
        </p:txBody>
      </p:sp>
      <p:sp>
        <p:nvSpPr>
          <p:cNvPr id="9" name="Tekstiruutu 8"/>
          <p:cNvSpPr txBox="1"/>
          <p:nvPr/>
        </p:nvSpPr>
        <p:spPr>
          <a:xfrm>
            <a:off x="522976" y="4800600"/>
            <a:ext cx="267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clicks</a:t>
            </a:r>
            <a:endParaRPr lang="fi-FI" dirty="0" smtClean="0"/>
          </a:p>
          <a:p>
            <a:pPr algn="ctr"/>
            <a:r>
              <a:rPr lang="fi-FI" dirty="0" smtClean="0"/>
              <a:t>@@</a:t>
            </a:r>
            <a:r>
              <a:rPr lang="fi-FI" dirty="0" err="1" smtClean="0"/>
              <a:t>go_to_web_site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endParaRPr lang="fi-FI" dirty="0" smtClean="0"/>
          </a:p>
        </p:txBody>
      </p:sp>
      <p:sp>
        <p:nvSpPr>
          <p:cNvPr id="11" name="Tekstiruutu 10"/>
          <p:cNvSpPr txBox="1"/>
          <p:nvPr/>
        </p:nvSpPr>
        <p:spPr>
          <a:xfrm>
            <a:off x="0" y="1417638"/>
            <a:ext cx="267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Arrives</a:t>
            </a:r>
            <a:r>
              <a:rPr lang="fi-FI" dirty="0" smtClean="0"/>
              <a:t> to 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?</a:t>
            </a:r>
            <a:r>
              <a:rPr lang="fi-FI" dirty="0" err="1" smtClean="0"/>
              <a:t>force_web</a:t>
            </a:r>
            <a:r>
              <a:rPr lang="fi-FI" dirty="0" smtClean="0"/>
              <a:t> HTTP GET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</a:t>
            </a:r>
            <a:r>
              <a:rPr lang="fi-FI" dirty="0" smtClean="0"/>
              <a:t>, set </a:t>
            </a:r>
            <a:r>
              <a:rPr lang="fi-FI" dirty="0" err="1" smtClean="0"/>
              <a:t>cookie</a:t>
            </a:r>
            <a:r>
              <a:rPr lang="fi-FI" dirty="0" smtClean="0"/>
              <a:t> to </a:t>
            </a:r>
            <a:r>
              <a:rPr lang="fi-FI" dirty="0" err="1" smtClean="0"/>
              <a:t>stick</a:t>
            </a:r>
            <a:r>
              <a:rPr lang="fi-FI" dirty="0" smtClean="0"/>
              <a:t> on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site</a:t>
            </a:r>
            <a:r>
              <a:rPr lang="fi-FI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6600" y="228600"/>
            <a:ext cx="2133600" cy="1143000"/>
          </a:xfrm>
          <a:prstGeom prst="rect">
            <a:avLst/>
          </a:prstGeom>
          <a:solidFill>
            <a:srgbClr val="61BF1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Go Mobile for </a:t>
            </a:r>
            <a:r>
              <a:rPr lang="en-US" dirty="0" err="1" smtClean="0">
                <a:latin typeface="Arial"/>
                <a:cs typeface="Arial"/>
              </a:rPr>
              <a:t>Plone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62000" y="1905000"/>
            <a:ext cx="914400" cy="1066800"/>
          </a:xfrm>
          <a:prstGeom prst="downArrow">
            <a:avLst/>
          </a:prstGeom>
          <a:solidFill>
            <a:srgbClr val="03302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2133600" cy="1143000"/>
          </a:xfrm>
          <a:prstGeom prst="rect">
            <a:avLst/>
          </a:prstGeom>
          <a:solidFill>
            <a:srgbClr val="61BF1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Plone</a:t>
            </a:r>
            <a:r>
              <a:rPr lang="en-US" dirty="0" smtClean="0">
                <a:latin typeface="Arial"/>
                <a:cs typeface="Arial"/>
              </a:rPr>
              <a:t> CMS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228600"/>
            <a:ext cx="2133600" cy="1143000"/>
          </a:xfrm>
          <a:prstGeom prst="rect">
            <a:avLst/>
          </a:prstGeom>
          <a:solidFill>
            <a:srgbClr val="61BF1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Go Mobile for </a:t>
            </a:r>
            <a:r>
              <a:rPr lang="en-US" dirty="0" err="1" smtClean="0">
                <a:latin typeface="Arial"/>
                <a:cs typeface="Arial"/>
              </a:rPr>
              <a:t>Plone</a:t>
            </a:r>
            <a:r>
              <a:rPr lang="en-US" dirty="0" smtClean="0">
                <a:latin typeface="Arial"/>
                <a:cs typeface="Arial"/>
              </a:rPr>
              <a:t> with convergence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86200" y="1905000"/>
            <a:ext cx="914400" cy="1066800"/>
          </a:xfrm>
          <a:prstGeom prst="downArrow">
            <a:avLst/>
          </a:prstGeom>
          <a:solidFill>
            <a:srgbClr val="03302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Down Arrow 12"/>
          <p:cNvSpPr/>
          <p:nvPr/>
        </p:nvSpPr>
        <p:spPr>
          <a:xfrm>
            <a:off x="6934200" y="1905000"/>
            <a:ext cx="914400" cy="1066800"/>
          </a:xfrm>
          <a:prstGeom prst="downArrow">
            <a:avLst/>
          </a:prstGeom>
          <a:solidFill>
            <a:srgbClr val="03302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521996" y="4996934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ublish web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51" y="3246058"/>
            <a:ext cx="769697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65326" y="4996934"/>
            <a:ext cx="1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ublish mobile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5" name="Picture 24" descr="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793" y="3276600"/>
            <a:ext cx="538540" cy="1127885"/>
          </a:xfrm>
          <a:prstGeom prst="rect">
            <a:avLst/>
          </a:prstGeom>
        </p:spPr>
      </p:pic>
      <p:pic>
        <p:nvPicPr>
          <p:cNvPr id="26" name="Picture 25" descr="we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7" y="3415466"/>
            <a:ext cx="1016113" cy="1005952"/>
          </a:xfrm>
          <a:prstGeom prst="rect">
            <a:avLst/>
          </a:prstGeom>
        </p:spPr>
      </p:pic>
      <p:pic>
        <p:nvPicPr>
          <p:cNvPr id="27" name="Picture 26" descr="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30" y="3802286"/>
            <a:ext cx="371205" cy="77742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rot="5400000" flipH="1" flipV="1">
            <a:off x="6865558" y="3497643"/>
            <a:ext cx="1127885" cy="6858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8399" y="4859867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ublish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web and mobile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F1A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123</Words>
  <Application>Microsoft Macintosh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mobile.sniffer backends</vt:lpstr>
      <vt:lpstr>Redirecting logic</vt:lpstr>
      <vt:lpstr>Slide 4</vt:lpstr>
    </vt:vector>
  </TitlesOfParts>
  <Manager/>
  <Company>mFabrik Research Oy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Mobile architecture diagrams</dc:title>
  <dc:subject/>
  <dc:creator>Mikko Ohtamaa</dc:creator>
  <cp:keywords/>
  <dc:description/>
  <cp:lastModifiedBy>Foo Bar</cp:lastModifiedBy>
  <cp:revision>14</cp:revision>
  <dcterms:created xsi:type="dcterms:W3CDTF">2010-04-17T16:55:28Z</dcterms:created>
  <dcterms:modified xsi:type="dcterms:W3CDTF">2010-04-17T17:46:30Z</dcterms:modified>
  <cp:category/>
</cp:coreProperties>
</file>