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472" y="-112"/>
      </p:cViewPr>
      <p:guideLst>
        <p:guide orient="horz" pos="26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15.3.2010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15.3.2010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15.3.2010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15.3.2010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15.3.2010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15.3.2010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15.3.2010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15.3.2010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15.3.2010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15.3.2010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0E19-4095-DD4B-BEE7-526A527832D2}" type="datetimeFigureOut">
              <a:rPr lang="en-US" smtClean="0"/>
              <a:pPr/>
              <a:t>15.3.2010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A0E19-4095-DD4B-BEE7-526A527832D2}" type="datetimeFigureOut">
              <a:rPr lang="en-US" smtClean="0"/>
              <a:pPr/>
              <a:t>15.3.2010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714A0-6239-D54E-BAD0-83B5AB9AF8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4669770" y="3868739"/>
            <a:ext cx="1369090" cy="303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</a:t>
            </a:r>
            <a:r>
              <a:rPr lang="en-US" sz="1000" dirty="0" err="1" smtClean="0"/>
              <a:t>obile.sniffer</a:t>
            </a:r>
            <a:endParaRPr lang="en-US" sz="1000" dirty="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669770" y="3467551"/>
            <a:ext cx="1369090" cy="303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mobile.heurestic</a:t>
            </a:r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4669770" y="3066364"/>
            <a:ext cx="1369090" cy="303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mobile.htmlprocessing</a:t>
            </a:r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3105140" y="4252235"/>
            <a:ext cx="293372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Python run-time environment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3105140" y="3868739"/>
            <a:ext cx="1404155" cy="303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Zope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3105140" y="3066364"/>
            <a:ext cx="1404155" cy="303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Plone</a:t>
            </a:r>
            <a:endParaRPr lang="en-US" sz="1000" dirty="0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3105140" y="3467551"/>
            <a:ext cx="1404155" cy="3032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Grok</a:t>
            </a:r>
            <a:endParaRPr lang="en-US" sz="1000" dirty="0"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3105140" y="2687606"/>
            <a:ext cx="2933720" cy="3032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gomobile.mobile</a:t>
            </a:r>
            <a:endParaRPr lang="en-US" sz="1000" dirty="0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3105140" y="2286419"/>
            <a:ext cx="2933720" cy="3032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gomobile.convergence</a:t>
            </a:r>
            <a:endParaRPr lang="en-US" sz="1000" dirty="0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105140" y="1564282"/>
            <a:ext cx="2933720" cy="3032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gomobiletheme.basic</a:t>
            </a:r>
            <a:endParaRPr lang="en-US" sz="1000" dirty="0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3105140" y="1925350"/>
            <a:ext cx="2933720" cy="3032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gomobile.supporter</a:t>
            </a:r>
            <a:endParaRPr lang="en-US" sz="1000" dirty="0"/>
          </a:p>
        </p:txBody>
      </p:sp>
      <p:sp>
        <p:nvSpPr>
          <p:cNvPr id="16" name="Left Brace 15"/>
          <p:cNvSpPr/>
          <p:nvPr/>
        </p:nvSpPr>
        <p:spPr>
          <a:xfrm>
            <a:off x="2819400" y="1564282"/>
            <a:ext cx="152400" cy="14265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9064" y="1925350"/>
            <a:ext cx="2467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Go Mobile </a:t>
            </a:r>
          </a:p>
          <a:p>
            <a:pPr algn="r"/>
            <a:r>
              <a:rPr lang="en-US" sz="1400" dirty="0" smtClean="0"/>
              <a:t>mobile CMS add-on</a:t>
            </a:r>
            <a:endParaRPr lang="en-US" sz="1400" dirty="0"/>
          </a:p>
        </p:txBody>
      </p:sp>
      <p:sp>
        <p:nvSpPr>
          <p:cNvPr id="18" name="Left Brace 17"/>
          <p:cNvSpPr/>
          <p:nvPr/>
        </p:nvSpPr>
        <p:spPr>
          <a:xfrm>
            <a:off x="2819400" y="3066364"/>
            <a:ext cx="152400" cy="110563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9064" y="3369624"/>
            <a:ext cx="2467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/>
              <a:t>Plone</a:t>
            </a:r>
            <a:r>
              <a:rPr lang="en-US" sz="1400" dirty="0" smtClean="0"/>
              <a:t> CMS and </a:t>
            </a:r>
            <a:r>
              <a:rPr lang="en-US" sz="1400" dirty="0" err="1" smtClean="0"/>
              <a:t>Zope</a:t>
            </a:r>
            <a:r>
              <a:rPr lang="en-US" sz="1400" dirty="0" smtClean="0"/>
              <a:t> application server</a:t>
            </a:r>
            <a:endParaRPr lang="en-US" sz="1400" dirty="0"/>
          </a:p>
        </p:txBody>
      </p:sp>
      <p:sp>
        <p:nvSpPr>
          <p:cNvPr id="20" name="Right Brace 19"/>
          <p:cNvSpPr/>
          <p:nvPr/>
        </p:nvSpPr>
        <p:spPr>
          <a:xfrm>
            <a:off x="6248400" y="3066364"/>
            <a:ext cx="152400" cy="11056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629400" y="315418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Generic mobile framework libraries for Python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mobile.sniffer</a:t>
            </a:r>
            <a:r>
              <a:rPr lang="en-US" dirty="0" smtClean="0"/>
              <a:t> </a:t>
            </a:r>
            <a:r>
              <a:rPr lang="en-US" dirty="0" err="1" smtClean="0"/>
              <a:t>backends</a:t>
            </a:r>
            <a:endParaRPr lang="en-US" dirty="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2514600" y="3728410"/>
            <a:ext cx="1369090" cy="303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</a:t>
            </a:r>
            <a:r>
              <a:rPr lang="en-US" sz="1000" dirty="0" err="1" smtClean="0"/>
              <a:t>obile.sniffer</a:t>
            </a:r>
            <a:endParaRPr lang="en-US" sz="1000" dirty="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953000" y="2817090"/>
            <a:ext cx="136909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Wurlf</a:t>
            </a:r>
            <a:endParaRPr lang="en-US" sz="1000" dirty="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4953000" y="3272750"/>
            <a:ext cx="136909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DeviceAtlas</a:t>
            </a:r>
            <a:endParaRPr lang="en-US" sz="1000" dirty="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4953000" y="3728410"/>
            <a:ext cx="136909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WAP profiles</a:t>
            </a:r>
            <a:endParaRPr lang="en-US" sz="1000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4953000" y="4189460"/>
            <a:ext cx="136909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Apex Vertex</a:t>
            </a:r>
            <a:endParaRPr lang="en-US" sz="1000" dirty="0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4953000" y="4645120"/>
            <a:ext cx="1369090" cy="303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i="1" dirty="0" smtClean="0"/>
              <a:t>Your Own Database</a:t>
            </a:r>
            <a:endParaRPr lang="en-US" sz="1000" i="1" dirty="0"/>
          </a:p>
        </p:txBody>
      </p:sp>
      <p:cxnSp>
        <p:nvCxnSpPr>
          <p:cNvPr id="11" name="Elbow Connector 10"/>
          <p:cNvCxnSpPr>
            <a:stCxn id="4" idx="3"/>
            <a:endCxn id="9" idx="1"/>
          </p:cNvCxnSpPr>
          <p:nvPr/>
        </p:nvCxnSpPr>
        <p:spPr>
          <a:xfrm>
            <a:off x="3883690" y="3880040"/>
            <a:ext cx="1069310" cy="9167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3"/>
            <a:endCxn id="5" idx="1"/>
          </p:cNvCxnSpPr>
          <p:nvPr/>
        </p:nvCxnSpPr>
        <p:spPr>
          <a:xfrm flipV="1">
            <a:off x="3883690" y="2968720"/>
            <a:ext cx="1069310" cy="9113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3"/>
            <a:endCxn id="6" idx="1"/>
          </p:cNvCxnSpPr>
          <p:nvPr/>
        </p:nvCxnSpPr>
        <p:spPr>
          <a:xfrm flipV="1">
            <a:off x="3883690" y="3424380"/>
            <a:ext cx="1069310" cy="4556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3"/>
            <a:endCxn id="8" idx="1"/>
          </p:cNvCxnSpPr>
          <p:nvPr/>
        </p:nvCxnSpPr>
        <p:spPr>
          <a:xfrm>
            <a:off x="3883690" y="3880040"/>
            <a:ext cx="1069310" cy="461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3"/>
            <a:endCxn id="7" idx="1"/>
          </p:cNvCxnSpPr>
          <p:nvPr/>
        </p:nvCxnSpPr>
        <p:spPr>
          <a:xfrm>
            <a:off x="3883690" y="3880040"/>
            <a:ext cx="106931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Redirecting</a:t>
            </a:r>
            <a:r>
              <a:rPr lang="fi-FI" dirty="0" smtClean="0"/>
              <a:t> </a:t>
            </a:r>
            <a:r>
              <a:rPr lang="fi-FI" dirty="0" err="1" smtClean="0"/>
              <a:t>logic</a:t>
            </a:r>
            <a:endParaRPr lang="fi-FI" dirty="0"/>
          </a:p>
        </p:txBody>
      </p:sp>
      <p:sp>
        <p:nvSpPr>
          <p:cNvPr id="3" name="Saman puolen kulmista leikattu suorakulmio 2"/>
          <p:cNvSpPr/>
          <p:nvPr/>
        </p:nvSpPr>
        <p:spPr>
          <a:xfrm>
            <a:off x="3657600" y="1600200"/>
            <a:ext cx="1828800" cy="914400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Web </a:t>
            </a:r>
            <a:r>
              <a:rPr lang="fi-FI" dirty="0" err="1" smtClean="0"/>
              <a:t>site</a:t>
            </a:r>
            <a:endParaRPr lang="fi-FI" dirty="0"/>
          </a:p>
        </p:txBody>
      </p:sp>
      <p:sp>
        <p:nvSpPr>
          <p:cNvPr id="4" name="Saman puolen kulmista leikattu suorakulmio 3"/>
          <p:cNvSpPr/>
          <p:nvPr/>
        </p:nvSpPr>
        <p:spPr>
          <a:xfrm>
            <a:off x="3657600" y="3886200"/>
            <a:ext cx="1828800" cy="914400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Mobile  </a:t>
            </a:r>
            <a:r>
              <a:rPr lang="fi-FI" dirty="0" err="1" smtClean="0"/>
              <a:t>site</a:t>
            </a:r>
            <a:endParaRPr lang="fi-FI" dirty="0"/>
          </a:p>
        </p:txBody>
      </p:sp>
      <p:sp>
        <p:nvSpPr>
          <p:cNvPr id="5" name="Kaarinuoli vasemmalle 4"/>
          <p:cNvSpPr/>
          <p:nvPr/>
        </p:nvSpPr>
        <p:spPr>
          <a:xfrm>
            <a:off x="5715000" y="2209800"/>
            <a:ext cx="1066800" cy="23622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6" name="Kaarinuoli vasemmalle 5"/>
          <p:cNvSpPr/>
          <p:nvPr/>
        </p:nvSpPr>
        <p:spPr>
          <a:xfrm flipH="1" flipV="1">
            <a:off x="2372624" y="2209800"/>
            <a:ext cx="1066800" cy="23622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7" name="Tekstiruutu 6"/>
          <p:cNvSpPr txBox="1"/>
          <p:nvPr/>
        </p:nvSpPr>
        <p:spPr>
          <a:xfrm>
            <a:off x="6534992" y="1301859"/>
            <a:ext cx="253486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600" dirty="0" smtClean="0"/>
              <a:t> </a:t>
            </a:r>
          </a:p>
          <a:p>
            <a:r>
              <a:rPr lang="fi-FI" sz="1600" dirty="0" err="1" smtClean="0"/>
              <a:t>U</a:t>
            </a:r>
            <a:r>
              <a:rPr lang="fi-FI" sz="1600" dirty="0" err="1" smtClean="0"/>
              <a:t>ser</a:t>
            </a:r>
            <a:r>
              <a:rPr lang="fi-FI" sz="1600" dirty="0" smtClean="0"/>
              <a:t> </a:t>
            </a:r>
            <a:r>
              <a:rPr lang="fi-FI" sz="1600" dirty="0" err="1" smtClean="0"/>
              <a:t>agent</a:t>
            </a:r>
            <a:r>
              <a:rPr lang="fi-FI" sz="1600" dirty="0" smtClean="0"/>
              <a:t> </a:t>
            </a:r>
            <a:r>
              <a:rPr lang="fi-FI" sz="1600" dirty="0" err="1" smtClean="0"/>
              <a:t>regex</a:t>
            </a:r>
            <a:r>
              <a:rPr lang="fi-FI" sz="1600" dirty="0" smtClean="0"/>
              <a:t> </a:t>
            </a:r>
            <a:r>
              <a:rPr lang="fi-FI" sz="1600" dirty="0" err="1" smtClean="0"/>
              <a:t>recognized</a:t>
            </a:r>
            <a:endParaRPr lang="fi-FI" sz="1600" dirty="0" smtClean="0"/>
          </a:p>
          <a:p>
            <a:r>
              <a:rPr lang="fi-FI" sz="1600" dirty="0" smtClean="0"/>
              <a:t>a</a:t>
            </a:r>
            <a:r>
              <a:rPr lang="fi-FI" sz="1600" dirty="0" smtClean="0"/>
              <a:t>nd </a:t>
            </a:r>
            <a:r>
              <a:rPr lang="fi-FI" sz="1600" dirty="0" err="1" smtClean="0"/>
              <a:t>force_web</a:t>
            </a:r>
            <a:r>
              <a:rPr lang="fi-FI" sz="1600" dirty="0" smtClean="0"/>
              <a:t> </a:t>
            </a:r>
            <a:r>
              <a:rPr lang="fi-FI" sz="1600" dirty="0" err="1" smtClean="0"/>
              <a:t>cookie</a:t>
            </a:r>
            <a:r>
              <a:rPr lang="fi-FI" sz="1600" dirty="0" smtClean="0"/>
              <a:t> is </a:t>
            </a:r>
            <a:r>
              <a:rPr lang="fi-FI" sz="1600" dirty="0" err="1" smtClean="0"/>
              <a:t>off</a:t>
            </a:r>
            <a:endParaRPr lang="fi-FI" sz="1600" dirty="0" smtClean="0"/>
          </a:p>
          <a:p>
            <a:r>
              <a:rPr lang="fi-FI" sz="1600" b="1" dirty="0" err="1" smtClean="0"/>
              <a:t>o</a:t>
            </a:r>
            <a:r>
              <a:rPr lang="fi-FI" sz="1600" b="1" dirty="0" err="1" smtClean="0"/>
              <a:t>r</a:t>
            </a:r>
            <a:endParaRPr lang="fi-FI" sz="1600" b="1" dirty="0" smtClean="0"/>
          </a:p>
          <a:p>
            <a:pPr algn="ctr"/>
            <a:r>
              <a:rPr lang="fi-FI" sz="1600" dirty="0" err="1" smtClean="0"/>
              <a:t>yser</a:t>
            </a:r>
            <a:r>
              <a:rPr lang="fi-FI" sz="1600" dirty="0" smtClean="0"/>
              <a:t> </a:t>
            </a:r>
            <a:r>
              <a:rPr lang="fi-FI" sz="1600" dirty="0" err="1" smtClean="0"/>
              <a:t>clicks</a:t>
            </a:r>
            <a:endParaRPr lang="fi-FI" sz="1600" dirty="0" smtClean="0"/>
          </a:p>
          <a:p>
            <a:pPr algn="ctr"/>
            <a:r>
              <a:rPr lang="fi-FI" sz="1600" dirty="0" smtClean="0"/>
              <a:t>@@</a:t>
            </a:r>
            <a:r>
              <a:rPr lang="fi-FI" sz="1600" dirty="0" err="1" smtClean="0"/>
              <a:t>go_to_mobile_site</a:t>
            </a:r>
            <a:r>
              <a:rPr lang="fi-FI" sz="1600" dirty="0" smtClean="0"/>
              <a:t> </a:t>
            </a:r>
            <a:r>
              <a:rPr lang="fi-FI" sz="1600" dirty="0" err="1" smtClean="0"/>
              <a:t>link</a:t>
            </a:r>
            <a:endParaRPr lang="fi-FI" sz="1600" dirty="0" smtClean="0"/>
          </a:p>
          <a:p>
            <a:endParaRPr lang="fi-FI" sz="1600" dirty="0" smtClean="0"/>
          </a:p>
          <a:p>
            <a:endParaRPr lang="fi-FI" sz="1600" dirty="0"/>
          </a:p>
        </p:txBody>
      </p:sp>
      <p:sp>
        <p:nvSpPr>
          <p:cNvPr id="8" name="Tekstiruutu 7"/>
          <p:cNvSpPr txBox="1"/>
          <p:nvPr/>
        </p:nvSpPr>
        <p:spPr>
          <a:xfrm>
            <a:off x="6128889" y="4572000"/>
            <a:ext cx="2677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err="1" smtClean="0"/>
              <a:t>Arrive</a:t>
            </a:r>
            <a:r>
              <a:rPr lang="fi-FI" dirty="0" smtClean="0"/>
              <a:t> to </a:t>
            </a:r>
            <a:r>
              <a:rPr lang="fi-FI" dirty="0" err="1" smtClean="0"/>
              <a:t>correspoding</a:t>
            </a:r>
            <a:r>
              <a:rPr lang="fi-FI" dirty="0" smtClean="0"/>
              <a:t> mobile </a:t>
            </a:r>
            <a:r>
              <a:rPr lang="fi-FI" dirty="0" err="1" smtClean="0"/>
              <a:t>page</a:t>
            </a:r>
            <a:r>
              <a:rPr lang="fi-FI" dirty="0" smtClean="0"/>
              <a:t> on mobile </a:t>
            </a:r>
            <a:r>
              <a:rPr lang="fi-FI" dirty="0" err="1" smtClean="0"/>
              <a:t>site</a:t>
            </a:r>
            <a:endParaRPr lang="fi-FI" dirty="0" smtClean="0"/>
          </a:p>
        </p:txBody>
      </p:sp>
      <p:sp>
        <p:nvSpPr>
          <p:cNvPr id="9" name="Tekstiruutu 8"/>
          <p:cNvSpPr txBox="1"/>
          <p:nvPr/>
        </p:nvSpPr>
        <p:spPr>
          <a:xfrm>
            <a:off x="522976" y="4800600"/>
            <a:ext cx="2677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err="1" smtClean="0"/>
              <a:t>User</a:t>
            </a:r>
            <a:r>
              <a:rPr lang="fi-FI" dirty="0" smtClean="0"/>
              <a:t> </a:t>
            </a:r>
            <a:r>
              <a:rPr lang="fi-FI" dirty="0" err="1" smtClean="0"/>
              <a:t>clicks</a:t>
            </a:r>
            <a:endParaRPr lang="fi-FI" dirty="0" smtClean="0"/>
          </a:p>
          <a:p>
            <a:pPr algn="ctr"/>
            <a:r>
              <a:rPr lang="fi-FI" dirty="0" smtClean="0"/>
              <a:t>@@</a:t>
            </a:r>
            <a:r>
              <a:rPr lang="fi-FI" dirty="0" err="1" smtClean="0"/>
              <a:t>go_to_web</a:t>
            </a:r>
            <a:r>
              <a:rPr lang="fi-FI" dirty="0" err="1" smtClean="0"/>
              <a:t>_</a:t>
            </a:r>
            <a:r>
              <a:rPr lang="fi-FI" dirty="0" err="1" smtClean="0"/>
              <a:t>site</a:t>
            </a:r>
            <a:r>
              <a:rPr lang="fi-FI" dirty="0" smtClean="0"/>
              <a:t> </a:t>
            </a:r>
            <a:r>
              <a:rPr lang="fi-FI" dirty="0" err="1" smtClean="0"/>
              <a:t>link</a:t>
            </a:r>
            <a:endParaRPr lang="fi-FI" dirty="0" smtClean="0"/>
          </a:p>
        </p:txBody>
      </p:sp>
      <p:sp>
        <p:nvSpPr>
          <p:cNvPr id="11" name="Tekstiruutu 10"/>
          <p:cNvSpPr txBox="1"/>
          <p:nvPr/>
        </p:nvSpPr>
        <p:spPr>
          <a:xfrm>
            <a:off x="0" y="1417638"/>
            <a:ext cx="2677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err="1" smtClean="0"/>
              <a:t>Arrives</a:t>
            </a:r>
            <a:r>
              <a:rPr lang="fi-FI" dirty="0" smtClean="0"/>
              <a:t> to the </a:t>
            </a:r>
            <a:r>
              <a:rPr lang="fi-FI" dirty="0" err="1" smtClean="0"/>
              <a:t>same</a:t>
            </a:r>
            <a:r>
              <a:rPr lang="fi-FI" dirty="0" smtClean="0"/>
              <a:t> </a:t>
            </a:r>
            <a:r>
              <a:rPr lang="fi-FI" dirty="0" err="1" smtClean="0"/>
              <a:t>page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?</a:t>
            </a:r>
            <a:r>
              <a:rPr lang="fi-FI" dirty="0" err="1" smtClean="0"/>
              <a:t>force_web</a:t>
            </a:r>
            <a:r>
              <a:rPr lang="fi-FI" dirty="0" smtClean="0"/>
              <a:t> HTTP GET </a:t>
            </a:r>
            <a:r>
              <a:rPr lang="fi-FI" dirty="0" err="1" smtClean="0"/>
              <a:t>query</a:t>
            </a:r>
            <a:r>
              <a:rPr lang="fi-FI" dirty="0" smtClean="0"/>
              <a:t> </a:t>
            </a:r>
            <a:r>
              <a:rPr lang="fi-FI" dirty="0" err="1" smtClean="0"/>
              <a:t>parameter</a:t>
            </a:r>
            <a:r>
              <a:rPr lang="fi-FI" dirty="0" smtClean="0"/>
              <a:t>, set </a:t>
            </a:r>
            <a:r>
              <a:rPr lang="fi-FI" dirty="0" err="1" smtClean="0"/>
              <a:t>cookie</a:t>
            </a:r>
            <a:r>
              <a:rPr lang="fi-FI" dirty="0" smtClean="0"/>
              <a:t> to </a:t>
            </a:r>
            <a:r>
              <a:rPr lang="fi-FI" dirty="0" err="1" smtClean="0"/>
              <a:t>stick</a:t>
            </a:r>
            <a:r>
              <a:rPr lang="fi-FI" dirty="0" smtClean="0"/>
              <a:t> on </a:t>
            </a:r>
            <a:r>
              <a:rPr lang="fi-FI" dirty="0" err="1" smtClean="0"/>
              <a:t>web</a:t>
            </a:r>
            <a:r>
              <a:rPr lang="fi-FI" dirty="0" smtClean="0"/>
              <a:t> </a:t>
            </a:r>
            <a:r>
              <a:rPr lang="fi-FI" dirty="0" err="1" smtClean="0"/>
              <a:t>site</a:t>
            </a:r>
            <a:r>
              <a:rPr lang="fi-FI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103</Words>
  <Application>Microsoft Macintosh PowerPoint</Application>
  <PresentationFormat>Näytössä katseltava diaesitys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Suunnittelumalli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4" baseType="lpstr">
      <vt:lpstr>Office Theme</vt:lpstr>
      <vt:lpstr>Dia 1</vt:lpstr>
      <vt:lpstr>mobile.sniffer backends</vt:lpstr>
      <vt:lpstr>Redirecting logic</vt:lpstr>
    </vt:vector>
  </TitlesOfParts>
  <Manager/>
  <Company>mFabrik Research Oy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Mobile architecture diagrams</dc:title>
  <dc:subject/>
  <dc:creator>Mikko Ohtamaa</dc:creator>
  <cp:keywords/>
  <dc:description/>
  <cp:lastModifiedBy>Mikko Ohtamaa</cp:lastModifiedBy>
  <cp:revision>8</cp:revision>
  <dcterms:created xsi:type="dcterms:W3CDTF">2010-03-14T22:24:26Z</dcterms:created>
  <dcterms:modified xsi:type="dcterms:W3CDTF">2010-03-15T12:40:03Z</dcterms:modified>
  <cp:category/>
</cp:coreProperties>
</file>