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360" y="136800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360" y="136800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43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357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 sz="228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DE" sz="1950"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DE" sz="1629"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DE" sz="1629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1629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1629">
                <a:latin typeface="Arial"/>
              </a:rPr>
              <a:t>Seventh Outline Level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7AA8FF9-ADF3-4BD8-BC9E-0D9B78B7112E}" type="slidenum">
              <a:rPr lang="de-D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216000"/>
            <a:ext cx="9072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3570">
                <a:latin typeface="Arial"/>
              </a:rPr>
              <a:t>Annual Marketing Report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3200">
                <a:latin typeface="Arial"/>
              </a:rPr>
              <a:t>ACME Inc.</a:t>
            </a:r>
            <a:endParaRPr/>
          </a:p>
          <a:p>
            <a:pPr algn="ctr"/>
            <a:endParaRPr/>
          </a:p>
        </p:txBody>
      </p:sp>
    </p:spTree>
  </p:cSld>
  <p:transition spd="med">
    <p:wipe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9072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3570">
                <a:latin typeface="Arial"/>
              </a:rPr>
              <a:t>Objectives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Increase brand awareness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600">
                <a:latin typeface="Arial"/>
              </a:rPr>
              <a:t>Enable data-driven selection process</a:t>
            </a:r>
            <a:endParaRPr/>
          </a:p>
        </p:txBody>
      </p:sp>
    </p:spTree>
  </p:cSld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