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n Seok Ko" initials="ISK" lastIdx="1" clrIdx="0">
    <p:extLst>
      <p:ext uri="{19B8F6BF-5375-455C-9EA6-DF929625EA0E}">
        <p15:presenceInfo xmlns:p15="http://schemas.microsoft.com/office/powerpoint/2012/main" userId="c97b50e02c191ac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0E353B-5E3A-4DCC-8A15-1892071BEE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63F0565-D8CC-4354-AAE8-F9E7D59263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70C79A0-D32A-4832-BDC7-D10FBFE34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D0380-1E5F-4699-AB63-87E69D1B9E5E}" type="datetimeFigureOut">
              <a:rPr kumimoji="1" lang="ja-JP" altLang="en-US" smtClean="0"/>
              <a:t>2021/1/14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3003117-CBF2-48D6-B4E5-9DC5818F3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9CC1D60-F80F-4812-8656-09A533116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CD433-7E3F-4DB2-9796-6166E8151D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0056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10A54C-0F3B-4F9D-A016-9C2DD8D85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BA5331F-4431-4775-8581-FBF42C5132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2AB26A5-5CB7-4647-A6D6-394938675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D0380-1E5F-4699-AB63-87E69D1B9E5E}" type="datetimeFigureOut">
              <a:rPr kumimoji="1" lang="ja-JP" altLang="en-US" smtClean="0"/>
              <a:t>2021/1/14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FCC7C0A-EAE7-4AFC-A95C-48655B7E4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69E8D49-81BB-41FC-8A94-AFA6329C4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CD433-7E3F-4DB2-9796-6166E8151D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1532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1EE0EE7-0F1F-42FD-A0F9-E890F7AAEE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550711B-85BA-44AB-BE61-7F800EE26A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D9FCCD0-EB7B-45ED-AD66-69D7ABBEE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D0380-1E5F-4699-AB63-87E69D1B9E5E}" type="datetimeFigureOut">
              <a:rPr kumimoji="1" lang="ja-JP" altLang="en-US" smtClean="0"/>
              <a:t>2021/1/14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65B8E9B-7F22-42C6-A24D-9A9DDAF0C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0B28917-0378-4164-BA80-48DF74FFC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CD433-7E3F-4DB2-9796-6166E8151D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7766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FA0865-D384-4F57-82DB-C3EE1EC2C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65C852C-FB85-4F57-A777-87B9185D5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9520324-A3D1-40AF-A723-334868F15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D0380-1E5F-4699-AB63-87E69D1B9E5E}" type="datetimeFigureOut">
              <a:rPr kumimoji="1" lang="ja-JP" altLang="en-US" smtClean="0"/>
              <a:t>2021/1/14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5B0BFC1-DA22-4D6D-84F4-F4856027F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A559FAA-CB83-4682-BD81-A4062747B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CD433-7E3F-4DB2-9796-6166E8151D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7587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D28796-96ED-4592-8554-2C9EB22B2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7F57E46-9BB4-4438-89FB-8D2D4779B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AC45BDE-E364-45D7-B558-5EBEC76ED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D0380-1E5F-4699-AB63-87E69D1B9E5E}" type="datetimeFigureOut">
              <a:rPr kumimoji="1" lang="ja-JP" altLang="en-US" smtClean="0"/>
              <a:t>2021/1/14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ECEC8A0-B4DD-4728-B180-9A6A1D1CC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0569DEE-3558-42FA-BEA5-C0DD1112C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CD433-7E3F-4DB2-9796-6166E8151D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0154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6CAAB5-3275-4914-B7A3-5190B48AE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2059F61-1939-4048-B6D2-7C468A0D0F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7781CC9-C618-4B4E-9C72-5B788FB1ED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FC1021A-C356-4DEC-A102-B26414139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D0380-1E5F-4699-AB63-87E69D1B9E5E}" type="datetimeFigureOut">
              <a:rPr kumimoji="1" lang="ja-JP" altLang="en-US" smtClean="0"/>
              <a:t>2021/1/14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525FA20-AEAB-43F0-AA44-92ED63054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3747E88-B419-4906-A5BD-D6DFB739B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CD433-7E3F-4DB2-9796-6166E8151D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8211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78C082-2264-4588-9E8A-EBC50302A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51CDD8A-CD0B-45A4-9579-770870F401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918B7EF-20DE-46A9-A7BA-7B5E69BE26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1BB21A9-E661-4597-AEC5-200997DE1B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4246937-AD29-41AD-B7F4-7E22B1C4DC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3732D56-1738-485C-B548-960E96D55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D0380-1E5F-4699-AB63-87E69D1B9E5E}" type="datetimeFigureOut">
              <a:rPr kumimoji="1" lang="ja-JP" altLang="en-US" smtClean="0"/>
              <a:t>2021/1/14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432C4CC-6950-40ED-8AE9-8F45E71BD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E858F1E-A810-4D7E-A0BF-16B96AB9D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CD433-7E3F-4DB2-9796-6166E8151D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158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FCC01C-B718-4953-B46C-DA7474CA4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5BAAC3D-780B-43D4-B53B-DA581AC18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D0380-1E5F-4699-AB63-87E69D1B9E5E}" type="datetimeFigureOut">
              <a:rPr kumimoji="1" lang="ja-JP" altLang="en-US" smtClean="0"/>
              <a:t>2021/1/14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EAD232A-BA95-40CB-8141-0807D7F56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5F448A4-6BC5-46EA-97F4-F14EFCBF6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CD433-7E3F-4DB2-9796-6166E8151D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1043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3385D2D-AE02-41FA-9637-FCED8C05A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D0380-1E5F-4699-AB63-87E69D1B9E5E}" type="datetimeFigureOut">
              <a:rPr kumimoji="1" lang="ja-JP" altLang="en-US" smtClean="0"/>
              <a:t>2021/1/14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3563824-EF8D-4A8E-8563-D3DC358EA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A701049-0B00-480E-AE43-9E0B6BDB2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CD433-7E3F-4DB2-9796-6166E8151D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995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E04A7C-1BC7-40ED-93F7-58259226E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FE4EC85-9265-4A9B-899E-8E15C78233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985D74D-BA63-405E-B28D-7A15FA62D5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E64EEFC-4EAF-4A00-9683-ACC97B264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D0380-1E5F-4699-AB63-87E69D1B9E5E}" type="datetimeFigureOut">
              <a:rPr kumimoji="1" lang="ja-JP" altLang="en-US" smtClean="0"/>
              <a:t>2021/1/14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853DDE8-4DCD-41D2-B0B3-C4C330A55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4B5084B-8A46-4677-A890-DC3170971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CD433-7E3F-4DB2-9796-6166E8151D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2114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182317-298A-4B9A-924E-B4217C113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0E2828D-EBD9-4C72-9A1A-34103E0BE5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0F03558-A73E-4B18-976C-7F2E1C2E8A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6FBD90B-358A-4F40-B7D5-6D99E6981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D0380-1E5F-4699-AB63-87E69D1B9E5E}" type="datetimeFigureOut">
              <a:rPr kumimoji="1" lang="ja-JP" altLang="en-US" smtClean="0"/>
              <a:t>2021/1/14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D525017-78C5-455B-A182-8A3EE3480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7242623-C820-4EA0-A815-AF435A022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CD433-7E3F-4DB2-9796-6166E8151D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0215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941CDD4-2280-4B0B-AD28-C27392A4E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89D1245-33A3-4344-B97B-A77E395B99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AAC0C6A-252D-45D4-B0CC-1B25A70132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0380-1E5F-4699-AB63-87E69D1B9E5E}" type="datetimeFigureOut">
              <a:rPr kumimoji="1" lang="ja-JP" altLang="en-US" smtClean="0"/>
              <a:t>2021/1/14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4DFCF54-1154-4B0A-810B-9ECC0A8DE8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4ED0013-6B6E-4F0D-9B40-97F4D5330A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1CD433-7E3F-4DB2-9796-6166E8151D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6979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 8">
            <a:extLst>
              <a:ext uri="{FF2B5EF4-FFF2-40B4-BE49-F238E27FC236}">
                <a16:creationId xmlns:a16="http://schemas.microsoft.com/office/drawing/2014/main" id="{F33D9C0B-EECA-4E5A-8241-2704DFBBD7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7801245"/>
              </p:ext>
            </p:extLst>
          </p:nvPr>
        </p:nvGraphicFramePr>
        <p:xfrm>
          <a:off x="8930916" y="741866"/>
          <a:ext cx="2947384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6846">
                  <a:extLst>
                    <a:ext uri="{9D8B030D-6E8A-4147-A177-3AD203B41FA5}">
                      <a16:colId xmlns:a16="http://schemas.microsoft.com/office/drawing/2014/main" val="4155257041"/>
                    </a:ext>
                  </a:extLst>
                </a:gridCol>
                <a:gridCol w="736846">
                  <a:extLst>
                    <a:ext uri="{9D8B030D-6E8A-4147-A177-3AD203B41FA5}">
                      <a16:colId xmlns:a16="http://schemas.microsoft.com/office/drawing/2014/main" val="2167895197"/>
                    </a:ext>
                  </a:extLst>
                </a:gridCol>
                <a:gridCol w="736846">
                  <a:extLst>
                    <a:ext uri="{9D8B030D-6E8A-4147-A177-3AD203B41FA5}">
                      <a16:colId xmlns:a16="http://schemas.microsoft.com/office/drawing/2014/main" val="1782991451"/>
                    </a:ext>
                  </a:extLst>
                </a:gridCol>
                <a:gridCol w="736846">
                  <a:extLst>
                    <a:ext uri="{9D8B030D-6E8A-4147-A177-3AD203B41FA5}">
                      <a16:colId xmlns:a16="http://schemas.microsoft.com/office/drawing/2014/main" val="337428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Num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Id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Title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Date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912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a123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aaa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967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b123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bbb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0462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c123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ccc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7319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d123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ddd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7239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e123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eee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2739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6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f123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fff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6190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g123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ggg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1918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8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h123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hhh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6764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i123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iii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892957"/>
                  </a:ext>
                </a:extLst>
              </a:tr>
            </a:tbl>
          </a:graphicData>
        </a:graphic>
      </p:graphicFrame>
      <p:graphicFrame>
        <p:nvGraphicFramePr>
          <p:cNvPr id="11" name="表 11">
            <a:extLst>
              <a:ext uri="{FF2B5EF4-FFF2-40B4-BE49-F238E27FC236}">
                <a16:creationId xmlns:a16="http://schemas.microsoft.com/office/drawing/2014/main" id="{2AE15C1E-5850-4B9F-8FF5-C4BA195E53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864415"/>
              </p:ext>
            </p:extLst>
          </p:nvPr>
        </p:nvGraphicFramePr>
        <p:xfrm>
          <a:off x="155448" y="5111922"/>
          <a:ext cx="28883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2080">
                  <a:extLst>
                    <a:ext uri="{9D8B030D-6E8A-4147-A177-3AD203B41FA5}">
                      <a16:colId xmlns:a16="http://schemas.microsoft.com/office/drawing/2014/main" val="208202293"/>
                    </a:ext>
                  </a:extLst>
                </a:gridCol>
                <a:gridCol w="722080">
                  <a:extLst>
                    <a:ext uri="{9D8B030D-6E8A-4147-A177-3AD203B41FA5}">
                      <a16:colId xmlns:a16="http://schemas.microsoft.com/office/drawing/2014/main" val="3300113853"/>
                    </a:ext>
                  </a:extLst>
                </a:gridCol>
                <a:gridCol w="722080">
                  <a:extLst>
                    <a:ext uri="{9D8B030D-6E8A-4147-A177-3AD203B41FA5}">
                      <a16:colId xmlns:a16="http://schemas.microsoft.com/office/drawing/2014/main" val="3180909769"/>
                    </a:ext>
                  </a:extLst>
                </a:gridCol>
                <a:gridCol w="722080">
                  <a:extLst>
                    <a:ext uri="{9D8B030D-6E8A-4147-A177-3AD203B41FA5}">
                      <a16:colId xmlns:a16="http://schemas.microsoft.com/office/drawing/2014/main" val="312946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Num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Id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Title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Date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9957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a123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aaa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1437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b123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bbb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8274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c123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ccc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765342"/>
                  </a:ext>
                </a:extLst>
              </a:tr>
            </a:tbl>
          </a:graphicData>
        </a:graphic>
      </p:graphicFrame>
      <p:graphicFrame>
        <p:nvGraphicFramePr>
          <p:cNvPr id="13" name="表 4">
            <a:extLst>
              <a:ext uri="{FF2B5EF4-FFF2-40B4-BE49-F238E27FC236}">
                <a16:creationId xmlns:a16="http://schemas.microsoft.com/office/drawing/2014/main" id="{CEA68A51-4EE8-42E7-94B2-FB22AB0BD3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5033160"/>
              </p:ext>
            </p:extLst>
          </p:nvPr>
        </p:nvGraphicFramePr>
        <p:xfrm>
          <a:off x="6168489" y="5111922"/>
          <a:ext cx="2883500" cy="13023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875">
                  <a:extLst>
                    <a:ext uri="{9D8B030D-6E8A-4147-A177-3AD203B41FA5}">
                      <a16:colId xmlns:a16="http://schemas.microsoft.com/office/drawing/2014/main" val="1329775305"/>
                    </a:ext>
                  </a:extLst>
                </a:gridCol>
                <a:gridCol w="720875">
                  <a:extLst>
                    <a:ext uri="{9D8B030D-6E8A-4147-A177-3AD203B41FA5}">
                      <a16:colId xmlns:a16="http://schemas.microsoft.com/office/drawing/2014/main" val="2031520191"/>
                    </a:ext>
                  </a:extLst>
                </a:gridCol>
                <a:gridCol w="720875">
                  <a:extLst>
                    <a:ext uri="{9D8B030D-6E8A-4147-A177-3AD203B41FA5}">
                      <a16:colId xmlns:a16="http://schemas.microsoft.com/office/drawing/2014/main" val="3882892301"/>
                    </a:ext>
                  </a:extLst>
                </a:gridCol>
                <a:gridCol w="720875">
                  <a:extLst>
                    <a:ext uri="{9D8B030D-6E8A-4147-A177-3AD203B41FA5}">
                      <a16:colId xmlns:a16="http://schemas.microsoft.com/office/drawing/2014/main" val="329657702"/>
                    </a:ext>
                  </a:extLst>
                </a:gridCol>
              </a:tblGrid>
              <a:tr h="570802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Num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Id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Title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Date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069857"/>
                  </a:ext>
                </a:extLst>
              </a:tr>
              <a:tr h="326173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6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f123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fff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0542620"/>
                  </a:ext>
                </a:extLst>
              </a:tr>
              <a:tr h="326173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g123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ggg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4222691"/>
                  </a:ext>
                </a:extLst>
              </a:tr>
            </a:tbl>
          </a:graphicData>
        </a:graphic>
      </p:graphicFrame>
      <p:graphicFrame>
        <p:nvGraphicFramePr>
          <p:cNvPr id="14" name="表 4">
            <a:extLst>
              <a:ext uri="{FF2B5EF4-FFF2-40B4-BE49-F238E27FC236}">
                <a16:creationId xmlns:a16="http://schemas.microsoft.com/office/drawing/2014/main" id="{D345A525-FA4A-4999-84CE-74EACCFF6E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8523230"/>
              </p:ext>
            </p:extLst>
          </p:nvPr>
        </p:nvGraphicFramePr>
        <p:xfrm>
          <a:off x="9115873" y="5111922"/>
          <a:ext cx="2883500" cy="13023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875">
                  <a:extLst>
                    <a:ext uri="{9D8B030D-6E8A-4147-A177-3AD203B41FA5}">
                      <a16:colId xmlns:a16="http://schemas.microsoft.com/office/drawing/2014/main" val="1329775305"/>
                    </a:ext>
                  </a:extLst>
                </a:gridCol>
                <a:gridCol w="720875">
                  <a:extLst>
                    <a:ext uri="{9D8B030D-6E8A-4147-A177-3AD203B41FA5}">
                      <a16:colId xmlns:a16="http://schemas.microsoft.com/office/drawing/2014/main" val="2031520191"/>
                    </a:ext>
                  </a:extLst>
                </a:gridCol>
                <a:gridCol w="720875">
                  <a:extLst>
                    <a:ext uri="{9D8B030D-6E8A-4147-A177-3AD203B41FA5}">
                      <a16:colId xmlns:a16="http://schemas.microsoft.com/office/drawing/2014/main" val="3882892301"/>
                    </a:ext>
                  </a:extLst>
                </a:gridCol>
                <a:gridCol w="720875">
                  <a:extLst>
                    <a:ext uri="{9D8B030D-6E8A-4147-A177-3AD203B41FA5}">
                      <a16:colId xmlns:a16="http://schemas.microsoft.com/office/drawing/2014/main" val="329657702"/>
                    </a:ext>
                  </a:extLst>
                </a:gridCol>
              </a:tblGrid>
              <a:tr h="570802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Num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Id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Title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Date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069857"/>
                  </a:ext>
                </a:extLst>
              </a:tr>
              <a:tr h="326173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8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h123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hhh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0542620"/>
                  </a:ext>
                </a:extLst>
              </a:tr>
              <a:tr h="326173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i123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iii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4222691"/>
                  </a:ext>
                </a:extLst>
              </a:tr>
            </a:tbl>
          </a:graphicData>
        </a:graphic>
      </p:graphicFrame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81B60CD5-1280-455D-A1E2-4ACDB093DE1E}"/>
              </a:ext>
            </a:extLst>
          </p:cNvPr>
          <p:cNvSpPr txBox="1"/>
          <p:nvPr/>
        </p:nvSpPr>
        <p:spPr>
          <a:xfrm>
            <a:off x="3652657" y="1139256"/>
            <a:ext cx="3868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err="1"/>
              <a:t>루트노드</a:t>
            </a:r>
            <a:r>
              <a:rPr kumimoji="1" lang="en-US" altLang="ko-KR" dirty="0"/>
              <a:t>(</a:t>
            </a:r>
            <a:r>
              <a:rPr kumimoji="1" lang="ko-KR" altLang="en-US" dirty="0"/>
              <a:t>테이블을 </a:t>
            </a:r>
            <a:r>
              <a:rPr lang="en-US" altLang="ko-KR" dirty="0"/>
              <a:t>n</a:t>
            </a:r>
            <a:r>
              <a:rPr lang="ko-KR" altLang="en-US" dirty="0"/>
              <a:t>개로 나눔</a:t>
            </a:r>
            <a:r>
              <a:rPr kumimoji="1" lang="en-US" altLang="ko-KR" dirty="0"/>
              <a:t>)</a:t>
            </a:r>
            <a:endParaRPr kumimoji="1" lang="ja-JP" altLang="en-US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160166E-37D5-48ED-811E-8A396B248B08}"/>
              </a:ext>
            </a:extLst>
          </p:cNvPr>
          <p:cNvSpPr txBox="1"/>
          <p:nvPr/>
        </p:nvSpPr>
        <p:spPr>
          <a:xfrm>
            <a:off x="2473842" y="2888606"/>
            <a:ext cx="2132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중간노드</a:t>
            </a:r>
            <a:r>
              <a:rPr lang="en-US" altLang="ko-KR" dirty="0"/>
              <a:t>1(1~5)</a:t>
            </a:r>
            <a:endParaRPr kumimoji="1" lang="ja-JP" altLang="en-US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7FEF81C-12C3-4B59-8555-47C4ED71D867}"/>
              </a:ext>
            </a:extLst>
          </p:cNvPr>
          <p:cNvSpPr txBox="1"/>
          <p:nvPr/>
        </p:nvSpPr>
        <p:spPr>
          <a:xfrm>
            <a:off x="6051642" y="2879509"/>
            <a:ext cx="2132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중간노드</a:t>
            </a:r>
            <a:r>
              <a:rPr lang="en-US" altLang="ko-KR" dirty="0"/>
              <a:t>2(6~9)</a:t>
            </a:r>
            <a:endParaRPr kumimoji="1" lang="ja-JP" altLang="en-US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894F053E-A58D-490C-8C79-96C17B90210F}"/>
              </a:ext>
            </a:extLst>
          </p:cNvPr>
          <p:cNvSpPr txBox="1"/>
          <p:nvPr/>
        </p:nvSpPr>
        <p:spPr>
          <a:xfrm>
            <a:off x="641911" y="4742590"/>
            <a:ext cx="2132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err="1"/>
              <a:t>리프노드</a:t>
            </a:r>
            <a:r>
              <a:rPr kumimoji="1" lang="en-US" altLang="ko-KR" dirty="0"/>
              <a:t>1(</a:t>
            </a:r>
            <a:r>
              <a:rPr lang="en-US" altLang="ko-KR" dirty="0"/>
              <a:t>1~3</a:t>
            </a:r>
            <a:r>
              <a:rPr kumimoji="1" lang="en-US" altLang="ko-KR" dirty="0"/>
              <a:t>)</a:t>
            </a:r>
            <a:endParaRPr kumimoji="1" lang="ja-JP" altLang="en-US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E5074632-423D-43C9-923A-3CF272808621}"/>
              </a:ext>
            </a:extLst>
          </p:cNvPr>
          <p:cNvSpPr txBox="1"/>
          <p:nvPr/>
        </p:nvSpPr>
        <p:spPr>
          <a:xfrm>
            <a:off x="3540012" y="4749204"/>
            <a:ext cx="2132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err="1"/>
              <a:t>리프노드</a:t>
            </a:r>
            <a:r>
              <a:rPr kumimoji="1" lang="en-US" altLang="ko-KR" dirty="0"/>
              <a:t>2(</a:t>
            </a:r>
            <a:r>
              <a:rPr lang="en-US" altLang="ko-KR" dirty="0"/>
              <a:t>4~5</a:t>
            </a:r>
            <a:r>
              <a:rPr kumimoji="1" lang="en-US" altLang="ko-KR" dirty="0"/>
              <a:t>)</a:t>
            </a:r>
            <a:endParaRPr kumimoji="1" lang="ja-JP" altLang="en-US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2B4891FC-F8E0-400D-8934-DD5B368C4AEE}"/>
              </a:ext>
            </a:extLst>
          </p:cNvPr>
          <p:cNvSpPr txBox="1"/>
          <p:nvPr/>
        </p:nvSpPr>
        <p:spPr>
          <a:xfrm>
            <a:off x="6550782" y="4707178"/>
            <a:ext cx="2132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err="1"/>
              <a:t>리프노드</a:t>
            </a:r>
            <a:r>
              <a:rPr kumimoji="1" lang="en-US" altLang="ko-KR" dirty="0"/>
              <a:t>3(</a:t>
            </a:r>
            <a:r>
              <a:rPr lang="en-US" altLang="ko-KR" dirty="0"/>
              <a:t>6~7</a:t>
            </a:r>
            <a:r>
              <a:rPr kumimoji="1" lang="en-US" altLang="ko-KR" dirty="0"/>
              <a:t>)</a:t>
            </a:r>
            <a:endParaRPr kumimoji="1" lang="ja-JP" altLang="en-US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C2733BE6-3A7D-439A-A851-F135349E10D8}"/>
              </a:ext>
            </a:extLst>
          </p:cNvPr>
          <p:cNvSpPr txBox="1"/>
          <p:nvPr/>
        </p:nvSpPr>
        <p:spPr>
          <a:xfrm>
            <a:off x="9491453" y="4685723"/>
            <a:ext cx="2132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err="1"/>
              <a:t>리프노드</a:t>
            </a:r>
            <a:r>
              <a:rPr kumimoji="1" lang="en-US" altLang="ko-KR" dirty="0"/>
              <a:t>4(</a:t>
            </a:r>
            <a:r>
              <a:rPr lang="en-US" altLang="ko-KR" dirty="0"/>
              <a:t>8~9</a:t>
            </a:r>
            <a:r>
              <a:rPr kumimoji="1" lang="en-US" altLang="ko-KR" dirty="0"/>
              <a:t>)</a:t>
            </a:r>
            <a:endParaRPr kumimoji="1" lang="ja-JP" altLang="en-US" dirty="0"/>
          </a:p>
        </p:txBody>
      </p: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F7344A50-31B1-4426-9B30-3FCF0DD9F67B}"/>
              </a:ext>
            </a:extLst>
          </p:cNvPr>
          <p:cNvCxnSpPr/>
          <p:nvPr/>
        </p:nvCxnSpPr>
        <p:spPr>
          <a:xfrm flipH="1">
            <a:off x="4369044" y="2895802"/>
            <a:ext cx="138948" cy="220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78207EDA-93D5-48CB-B3C4-579CE15D9C2C}"/>
              </a:ext>
            </a:extLst>
          </p:cNvPr>
          <p:cNvCxnSpPr/>
          <p:nvPr/>
        </p:nvCxnSpPr>
        <p:spPr>
          <a:xfrm>
            <a:off x="5586984" y="2861702"/>
            <a:ext cx="159756" cy="254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F54A93A8-A1C4-40EA-A5B9-E42296AAE9ED}"/>
              </a:ext>
            </a:extLst>
          </p:cNvPr>
          <p:cNvCxnSpPr>
            <a:cxnSpLocks/>
          </p:cNvCxnSpPr>
          <p:nvPr/>
        </p:nvCxnSpPr>
        <p:spPr>
          <a:xfrm flipH="1">
            <a:off x="2661582" y="4685723"/>
            <a:ext cx="246211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BCB85936-FB2A-4143-A08A-B85F7F9A47A2}"/>
              </a:ext>
            </a:extLst>
          </p:cNvPr>
          <p:cNvCxnSpPr/>
          <p:nvPr/>
        </p:nvCxnSpPr>
        <p:spPr>
          <a:xfrm>
            <a:off x="3260714" y="4685723"/>
            <a:ext cx="143322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886A5113-DD2C-4D5C-ABB3-B9A343100153}"/>
              </a:ext>
            </a:extLst>
          </p:cNvPr>
          <p:cNvCxnSpPr/>
          <p:nvPr/>
        </p:nvCxnSpPr>
        <p:spPr>
          <a:xfrm>
            <a:off x="7159752" y="4564000"/>
            <a:ext cx="0" cy="305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D55FF79D-F2B3-4A36-A619-0A86A1D50528}"/>
              </a:ext>
            </a:extLst>
          </p:cNvPr>
          <p:cNvCxnSpPr/>
          <p:nvPr/>
        </p:nvCxnSpPr>
        <p:spPr>
          <a:xfrm>
            <a:off x="8547196" y="4507133"/>
            <a:ext cx="669956" cy="463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02A444BD-3E40-4E41-8DB9-C74B43CBE546}"/>
              </a:ext>
            </a:extLst>
          </p:cNvPr>
          <p:cNvSpPr txBox="1"/>
          <p:nvPr/>
        </p:nvSpPr>
        <p:spPr>
          <a:xfrm>
            <a:off x="9409031" y="70140"/>
            <a:ext cx="2132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테이블</a:t>
            </a:r>
            <a:r>
              <a:rPr kumimoji="1" lang="en-US" altLang="ko-KR" dirty="0"/>
              <a:t>(</a:t>
            </a:r>
            <a:r>
              <a:rPr kumimoji="1" lang="ko-KR" altLang="en-US" dirty="0"/>
              <a:t>오름차순</a:t>
            </a:r>
            <a:r>
              <a:rPr kumimoji="1" lang="en-US" altLang="ko-KR" dirty="0"/>
              <a:t>)</a:t>
            </a:r>
          </a:p>
          <a:p>
            <a:r>
              <a:rPr kumimoji="1" lang="en-US" altLang="ja-JP" dirty="0"/>
              <a:t>Num</a:t>
            </a:r>
            <a:r>
              <a:rPr kumimoji="1" lang="ko-KR" altLang="en-US" dirty="0"/>
              <a:t>이 </a:t>
            </a:r>
            <a:r>
              <a:rPr kumimoji="1" lang="ko-KR" altLang="en-US" dirty="0" err="1"/>
              <a:t>기본키</a:t>
            </a:r>
            <a:endParaRPr kumimoji="1" lang="ja-JP" altLang="en-US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7A6CF1A5-654E-402F-B55F-D170ABA7355F}"/>
              </a:ext>
            </a:extLst>
          </p:cNvPr>
          <p:cNvSpPr txBox="1"/>
          <p:nvPr/>
        </p:nvSpPr>
        <p:spPr>
          <a:xfrm>
            <a:off x="155448" y="117208"/>
            <a:ext cx="5248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클러스터드</a:t>
            </a:r>
            <a:r>
              <a:rPr lang="ko-KR" altLang="en-US" dirty="0"/>
              <a:t> 인덱스 구조</a:t>
            </a:r>
            <a:endParaRPr kumimoji="1" lang="ja-JP" altLang="en-US" dirty="0"/>
          </a:p>
        </p:txBody>
      </p: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8DD54260-210E-400F-95E3-6EE2241A5F33}"/>
              </a:ext>
            </a:extLst>
          </p:cNvPr>
          <p:cNvCxnSpPr>
            <a:cxnSpLocks/>
          </p:cNvCxnSpPr>
          <p:nvPr/>
        </p:nvCxnSpPr>
        <p:spPr>
          <a:xfrm flipH="1">
            <a:off x="6798576" y="1243584"/>
            <a:ext cx="2132340" cy="969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62F6BE15-96AD-4F50-99FD-47D7AB518C6A}"/>
              </a:ext>
            </a:extLst>
          </p:cNvPr>
          <p:cNvCxnSpPr/>
          <p:nvPr/>
        </p:nvCxnSpPr>
        <p:spPr>
          <a:xfrm flipH="1" flipV="1">
            <a:off x="6798576" y="2642616"/>
            <a:ext cx="2132340" cy="473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表 4">
            <a:extLst>
              <a:ext uri="{FF2B5EF4-FFF2-40B4-BE49-F238E27FC236}">
                <a16:creationId xmlns:a16="http://schemas.microsoft.com/office/drawing/2014/main" id="{AE56D77D-32F4-462F-97F2-FB16D28045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2063208"/>
              </p:ext>
            </p:extLst>
          </p:nvPr>
        </p:nvGraphicFramePr>
        <p:xfrm>
          <a:off x="3140012" y="5124019"/>
          <a:ext cx="2883500" cy="13023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875">
                  <a:extLst>
                    <a:ext uri="{9D8B030D-6E8A-4147-A177-3AD203B41FA5}">
                      <a16:colId xmlns:a16="http://schemas.microsoft.com/office/drawing/2014/main" val="1329775305"/>
                    </a:ext>
                  </a:extLst>
                </a:gridCol>
                <a:gridCol w="720875">
                  <a:extLst>
                    <a:ext uri="{9D8B030D-6E8A-4147-A177-3AD203B41FA5}">
                      <a16:colId xmlns:a16="http://schemas.microsoft.com/office/drawing/2014/main" val="2031520191"/>
                    </a:ext>
                  </a:extLst>
                </a:gridCol>
                <a:gridCol w="720875">
                  <a:extLst>
                    <a:ext uri="{9D8B030D-6E8A-4147-A177-3AD203B41FA5}">
                      <a16:colId xmlns:a16="http://schemas.microsoft.com/office/drawing/2014/main" val="3882892301"/>
                    </a:ext>
                  </a:extLst>
                </a:gridCol>
                <a:gridCol w="720875">
                  <a:extLst>
                    <a:ext uri="{9D8B030D-6E8A-4147-A177-3AD203B41FA5}">
                      <a16:colId xmlns:a16="http://schemas.microsoft.com/office/drawing/2014/main" val="329657702"/>
                    </a:ext>
                  </a:extLst>
                </a:gridCol>
              </a:tblGrid>
              <a:tr h="570802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Num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Id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Title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Date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069857"/>
                  </a:ext>
                </a:extLst>
              </a:tr>
              <a:tr h="326173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d123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ddd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0542620"/>
                  </a:ext>
                </a:extLst>
              </a:tr>
              <a:tr h="326173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e123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eee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4222691"/>
                  </a:ext>
                </a:extLst>
              </a:tr>
            </a:tbl>
          </a:graphicData>
        </a:graphic>
      </p:graphicFrame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366223E3-8DA5-4A3B-B1C6-E926E5063E88}"/>
              </a:ext>
            </a:extLst>
          </p:cNvPr>
          <p:cNvSpPr txBox="1"/>
          <p:nvPr/>
        </p:nvSpPr>
        <p:spPr>
          <a:xfrm>
            <a:off x="149923" y="507592"/>
            <a:ext cx="5248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리프노드에</a:t>
            </a:r>
            <a:r>
              <a:rPr lang="ko-KR" altLang="en-US" dirty="0"/>
              <a:t> 컬럼</a:t>
            </a:r>
            <a:r>
              <a:rPr lang="en-US" altLang="ko-KR" dirty="0"/>
              <a:t>(</a:t>
            </a:r>
            <a:r>
              <a:rPr lang="ko-KR" altLang="en-US" dirty="0"/>
              <a:t>데이터</a:t>
            </a:r>
            <a:r>
              <a:rPr lang="en-US" altLang="ko-KR" dirty="0"/>
              <a:t>)</a:t>
            </a:r>
            <a:r>
              <a:rPr lang="ko-KR" altLang="en-US" dirty="0"/>
              <a:t>이 존재함</a:t>
            </a:r>
            <a:endParaRPr kumimoji="1" lang="ja-JP" altLang="en-US" dirty="0"/>
          </a:p>
        </p:txBody>
      </p:sp>
      <p:graphicFrame>
        <p:nvGraphicFramePr>
          <p:cNvPr id="29" name="表 2">
            <a:extLst>
              <a:ext uri="{FF2B5EF4-FFF2-40B4-BE49-F238E27FC236}">
                <a16:creationId xmlns:a16="http://schemas.microsoft.com/office/drawing/2014/main" id="{A009F9CF-4080-47FE-830E-D8EFE9992D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1374584"/>
              </p:ext>
            </p:extLst>
          </p:nvPr>
        </p:nvGraphicFramePr>
        <p:xfrm>
          <a:off x="3955943" y="1562362"/>
          <a:ext cx="257418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7091">
                  <a:extLst>
                    <a:ext uri="{9D8B030D-6E8A-4147-A177-3AD203B41FA5}">
                      <a16:colId xmlns:a16="http://schemas.microsoft.com/office/drawing/2014/main" val="2953077834"/>
                    </a:ext>
                  </a:extLst>
                </a:gridCol>
                <a:gridCol w="1287091">
                  <a:extLst>
                    <a:ext uri="{9D8B030D-6E8A-4147-A177-3AD203B41FA5}">
                      <a16:colId xmlns:a16="http://schemas.microsoft.com/office/drawing/2014/main" val="14246213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Num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ko-KR" altLang="en-US" dirty="0"/>
                        <a:t>주소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553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ko-KR" altLang="en-US" dirty="0"/>
                        <a:t>중간</a:t>
                      </a:r>
                      <a:r>
                        <a:rPr kumimoji="1" lang="en-US" altLang="ko-KR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512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6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ko-KR" altLang="en-US" dirty="0"/>
                        <a:t>중간</a:t>
                      </a:r>
                      <a:r>
                        <a:rPr kumimoji="1" lang="en-US" altLang="ko-KR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975475"/>
                  </a:ext>
                </a:extLst>
              </a:tr>
            </a:tbl>
          </a:graphicData>
        </a:graphic>
      </p:graphicFrame>
      <p:graphicFrame>
        <p:nvGraphicFramePr>
          <p:cNvPr id="30" name="表 2">
            <a:extLst>
              <a:ext uri="{FF2B5EF4-FFF2-40B4-BE49-F238E27FC236}">
                <a16:creationId xmlns:a16="http://schemas.microsoft.com/office/drawing/2014/main" id="{37027414-CEFD-48D4-8FFD-FB4FE2A19B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115986"/>
              </p:ext>
            </p:extLst>
          </p:nvPr>
        </p:nvGraphicFramePr>
        <p:xfrm>
          <a:off x="1913153" y="3341833"/>
          <a:ext cx="257418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7091">
                  <a:extLst>
                    <a:ext uri="{9D8B030D-6E8A-4147-A177-3AD203B41FA5}">
                      <a16:colId xmlns:a16="http://schemas.microsoft.com/office/drawing/2014/main" val="2953077834"/>
                    </a:ext>
                  </a:extLst>
                </a:gridCol>
                <a:gridCol w="1287091">
                  <a:extLst>
                    <a:ext uri="{9D8B030D-6E8A-4147-A177-3AD203B41FA5}">
                      <a16:colId xmlns:a16="http://schemas.microsoft.com/office/drawing/2014/main" val="14246213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Num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ko-KR" altLang="en-US" dirty="0"/>
                        <a:t>주소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553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ko-KR" altLang="en-US" dirty="0"/>
                        <a:t>리프</a:t>
                      </a:r>
                      <a:r>
                        <a:rPr kumimoji="1" lang="en-US" altLang="ko-KR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512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ko-KR" altLang="en-US" dirty="0"/>
                        <a:t>리프</a:t>
                      </a:r>
                      <a:r>
                        <a:rPr kumimoji="1" lang="en-US" altLang="ko-KR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975475"/>
                  </a:ext>
                </a:extLst>
              </a:tr>
            </a:tbl>
          </a:graphicData>
        </a:graphic>
      </p:graphicFrame>
      <p:graphicFrame>
        <p:nvGraphicFramePr>
          <p:cNvPr id="31" name="表 2">
            <a:extLst>
              <a:ext uri="{FF2B5EF4-FFF2-40B4-BE49-F238E27FC236}">
                <a16:creationId xmlns:a16="http://schemas.microsoft.com/office/drawing/2014/main" id="{EDD529DC-C2C8-487B-A0A1-1CB0462D00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5200035"/>
              </p:ext>
            </p:extLst>
          </p:nvPr>
        </p:nvGraphicFramePr>
        <p:xfrm>
          <a:off x="5586984" y="3326141"/>
          <a:ext cx="257418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7091">
                  <a:extLst>
                    <a:ext uri="{9D8B030D-6E8A-4147-A177-3AD203B41FA5}">
                      <a16:colId xmlns:a16="http://schemas.microsoft.com/office/drawing/2014/main" val="2953077834"/>
                    </a:ext>
                  </a:extLst>
                </a:gridCol>
                <a:gridCol w="1287091">
                  <a:extLst>
                    <a:ext uri="{9D8B030D-6E8A-4147-A177-3AD203B41FA5}">
                      <a16:colId xmlns:a16="http://schemas.microsoft.com/office/drawing/2014/main" val="14246213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Num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ko-KR" altLang="en-US" dirty="0"/>
                        <a:t>주소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553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6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ko-KR" altLang="en-US" dirty="0"/>
                        <a:t>리프</a:t>
                      </a:r>
                      <a:r>
                        <a:rPr kumimoji="1" lang="en-US" altLang="ko-KR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512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8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ko-KR" altLang="en-US" dirty="0"/>
                        <a:t>리프</a:t>
                      </a:r>
                      <a:r>
                        <a:rPr kumimoji="1" lang="en-US" altLang="ko-KR" dirty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975475"/>
                  </a:ext>
                </a:extLst>
              </a:tr>
            </a:tbl>
          </a:graphicData>
        </a:graphic>
      </p:graphicFrame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E419F1F8-DEA1-4B3D-9727-FE4BCC0CF910}"/>
              </a:ext>
            </a:extLst>
          </p:cNvPr>
          <p:cNvSpPr txBox="1"/>
          <p:nvPr/>
        </p:nvSpPr>
        <p:spPr>
          <a:xfrm>
            <a:off x="-106616" y="3603968"/>
            <a:ext cx="2132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1~5</a:t>
            </a:r>
            <a:r>
              <a:rPr lang="ko-KR" altLang="en-US" dirty="0"/>
              <a:t>를 반으로 쪼갬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35269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 8">
            <a:extLst>
              <a:ext uri="{FF2B5EF4-FFF2-40B4-BE49-F238E27FC236}">
                <a16:creationId xmlns:a16="http://schemas.microsoft.com/office/drawing/2014/main" id="{F33D9C0B-EECA-4E5A-8241-2704DFBBD7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4773232"/>
              </p:ext>
            </p:extLst>
          </p:nvPr>
        </p:nvGraphicFramePr>
        <p:xfrm>
          <a:off x="8930916" y="741866"/>
          <a:ext cx="2947384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6846">
                  <a:extLst>
                    <a:ext uri="{9D8B030D-6E8A-4147-A177-3AD203B41FA5}">
                      <a16:colId xmlns:a16="http://schemas.microsoft.com/office/drawing/2014/main" val="4155257041"/>
                    </a:ext>
                  </a:extLst>
                </a:gridCol>
                <a:gridCol w="736846">
                  <a:extLst>
                    <a:ext uri="{9D8B030D-6E8A-4147-A177-3AD203B41FA5}">
                      <a16:colId xmlns:a16="http://schemas.microsoft.com/office/drawing/2014/main" val="2167895197"/>
                    </a:ext>
                  </a:extLst>
                </a:gridCol>
                <a:gridCol w="736846">
                  <a:extLst>
                    <a:ext uri="{9D8B030D-6E8A-4147-A177-3AD203B41FA5}">
                      <a16:colId xmlns:a16="http://schemas.microsoft.com/office/drawing/2014/main" val="1782991451"/>
                    </a:ext>
                  </a:extLst>
                </a:gridCol>
                <a:gridCol w="736846">
                  <a:extLst>
                    <a:ext uri="{9D8B030D-6E8A-4147-A177-3AD203B41FA5}">
                      <a16:colId xmlns:a16="http://schemas.microsoft.com/office/drawing/2014/main" val="337428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Num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Id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Title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ko-KR" altLang="en-US" dirty="0"/>
                        <a:t>주소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912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a123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aaa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0x01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967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b123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bbb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0x02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0462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c123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ccc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0x03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7319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d123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ddd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0x04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7239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e123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eee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0x05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2739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6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f123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fff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0x06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6190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g123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ggg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0x07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1918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8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h123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hhh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0x08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6764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i123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iii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0x09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892957"/>
                  </a:ext>
                </a:extLst>
              </a:tr>
            </a:tbl>
          </a:graphicData>
        </a:graphic>
      </p:graphicFrame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81B60CD5-1280-455D-A1E2-4ACDB093DE1E}"/>
              </a:ext>
            </a:extLst>
          </p:cNvPr>
          <p:cNvSpPr txBox="1"/>
          <p:nvPr/>
        </p:nvSpPr>
        <p:spPr>
          <a:xfrm>
            <a:off x="4369044" y="1106420"/>
            <a:ext cx="2132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err="1"/>
              <a:t>루트노드</a:t>
            </a:r>
            <a:r>
              <a:rPr kumimoji="1" lang="en-US" altLang="ko-KR" dirty="0"/>
              <a:t>(</a:t>
            </a:r>
            <a:r>
              <a:rPr kumimoji="1" lang="ko-KR" altLang="en-US" dirty="0"/>
              <a:t>최상위</a:t>
            </a:r>
            <a:r>
              <a:rPr kumimoji="1" lang="en-US" altLang="ko-KR" dirty="0"/>
              <a:t>)</a:t>
            </a:r>
            <a:endParaRPr kumimoji="1" lang="ja-JP" altLang="en-US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160166E-37D5-48ED-811E-8A396B248B08}"/>
              </a:ext>
            </a:extLst>
          </p:cNvPr>
          <p:cNvSpPr txBox="1"/>
          <p:nvPr/>
        </p:nvSpPr>
        <p:spPr>
          <a:xfrm>
            <a:off x="2473842" y="2888606"/>
            <a:ext cx="2132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중간노드</a:t>
            </a:r>
            <a:r>
              <a:rPr lang="en-US" altLang="ko-KR" dirty="0"/>
              <a:t>1(1~5)</a:t>
            </a:r>
            <a:endParaRPr kumimoji="1" lang="ja-JP" altLang="en-US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7FEF81C-12C3-4B59-8555-47C4ED71D867}"/>
              </a:ext>
            </a:extLst>
          </p:cNvPr>
          <p:cNvSpPr txBox="1"/>
          <p:nvPr/>
        </p:nvSpPr>
        <p:spPr>
          <a:xfrm>
            <a:off x="6051642" y="2879509"/>
            <a:ext cx="2132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중간노드</a:t>
            </a:r>
            <a:r>
              <a:rPr lang="en-US" altLang="ko-KR" dirty="0"/>
              <a:t>2(6~9)</a:t>
            </a:r>
            <a:endParaRPr kumimoji="1" lang="ja-JP" altLang="en-US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894F053E-A58D-490C-8C79-96C17B90210F}"/>
              </a:ext>
            </a:extLst>
          </p:cNvPr>
          <p:cNvSpPr txBox="1"/>
          <p:nvPr/>
        </p:nvSpPr>
        <p:spPr>
          <a:xfrm>
            <a:off x="641911" y="4742590"/>
            <a:ext cx="2132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err="1"/>
              <a:t>리프노드</a:t>
            </a:r>
            <a:r>
              <a:rPr kumimoji="1" lang="en-US" altLang="ko-KR" dirty="0"/>
              <a:t>1(</a:t>
            </a:r>
            <a:r>
              <a:rPr lang="en-US" altLang="ko-KR" dirty="0"/>
              <a:t>1~3</a:t>
            </a:r>
            <a:r>
              <a:rPr kumimoji="1" lang="en-US" altLang="ko-KR" dirty="0"/>
              <a:t>)</a:t>
            </a:r>
            <a:endParaRPr kumimoji="1" lang="ja-JP" altLang="en-US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E5074632-423D-43C9-923A-3CF272808621}"/>
              </a:ext>
            </a:extLst>
          </p:cNvPr>
          <p:cNvSpPr txBox="1"/>
          <p:nvPr/>
        </p:nvSpPr>
        <p:spPr>
          <a:xfrm>
            <a:off x="3540012" y="4749204"/>
            <a:ext cx="2132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err="1"/>
              <a:t>리프노드</a:t>
            </a:r>
            <a:r>
              <a:rPr kumimoji="1" lang="en-US" altLang="ko-KR" dirty="0"/>
              <a:t>2(</a:t>
            </a:r>
            <a:r>
              <a:rPr lang="en-US" altLang="ko-KR" dirty="0"/>
              <a:t>4~5</a:t>
            </a:r>
            <a:r>
              <a:rPr kumimoji="1" lang="en-US" altLang="ko-KR" dirty="0"/>
              <a:t>)</a:t>
            </a:r>
            <a:endParaRPr kumimoji="1" lang="ja-JP" altLang="en-US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2B4891FC-F8E0-400D-8934-DD5B368C4AEE}"/>
              </a:ext>
            </a:extLst>
          </p:cNvPr>
          <p:cNvSpPr txBox="1"/>
          <p:nvPr/>
        </p:nvSpPr>
        <p:spPr>
          <a:xfrm>
            <a:off x="6550782" y="4707178"/>
            <a:ext cx="2132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err="1"/>
              <a:t>리프노드</a:t>
            </a:r>
            <a:r>
              <a:rPr kumimoji="1" lang="en-US" altLang="ko-KR" dirty="0"/>
              <a:t>3(</a:t>
            </a:r>
            <a:r>
              <a:rPr lang="en-US" altLang="ko-KR" dirty="0"/>
              <a:t>6~7</a:t>
            </a:r>
            <a:r>
              <a:rPr kumimoji="1" lang="en-US" altLang="ko-KR" dirty="0"/>
              <a:t>)</a:t>
            </a:r>
            <a:endParaRPr kumimoji="1" lang="ja-JP" altLang="en-US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C2733BE6-3A7D-439A-A851-F135349E10D8}"/>
              </a:ext>
            </a:extLst>
          </p:cNvPr>
          <p:cNvSpPr txBox="1"/>
          <p:nvPr/>
        </p:nvSpPr>
        <p:spPr>
          <a:xfrm>
            <a:off x="9491453" y="4685723"/>
            <a:ext cx="2132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err="1"/>
              <a:t>리프노드</a:t>
            </a:r>
            <a:r>
              <a:rPr kumimoji="1" lang="en-US" altLang="ko-KR" dirty="0"/>
              <a:t>4(</a:t>
            </a:r>
            <a:r>
              <a:rPr lang="en-US" altLang="ko-KR" dirty="0"/>
              <a:t>8~9</a:t>
            </a:r>
            <a:r>
              <a:rPr kumimoji="1" lang="en-US" altLang="ko-KR" dirty="0"/>
              <a:t>)</a:t>
            </a:r>
            <a:endParaRPr kumimoji="1" lang="ja-JP" altLang="en-US" dirty="0"/>
          </a:p>
        </p:txBody>
      </p: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F7344A50-31B1-4426-9B30-3FCF0DD9F67B}"/>
              </a:ext>
            </a:extLst>
          </p:cNvPr>
          <p:cNvCxnSpPr/>
          <p:nvPr/>
        </p:nvCxnSpPr>
        <p:spPr>
          <a:xfrm flipH="1">
            <a:off x="4369044" y="2895802"/>
            <a:ext cx="138948" cy="220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78207EDA-93D5-48CB-B3C4-579CE15D9C2C}"/>
              </a:ext>
            </a:extLst>
          </p:cNvPr>
          <p:cNvCxnSpPr/>
          <p:nvPr/>
        </p:nvCxnSpPr>
        <p:spPr>
          <a:xfrm>
            <a:off x="5586984" y="2861702"/>
            <a:ext cx="159756" cy="254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F54A93A8-A1C4-40EA-A5B9-E42296AAE9ED}"/>
              </a:ext>
            </a:extLst>
          </p:cNvPr>
          <p:cNvCxnSpPr>
            <a:cxnSpLocks/>
          </p:cNvCxnSpPr>
          <p:nvPr/>
        </p:nvCxnSpPr>
        <p:spPr>
          <a:xfrm flipH="1">
            <a:off x="2661582" y="4685723"/>
            <a:ext cx="246211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BCB85936-FB2A-4143-A08A-B85F7F9A47A2}"/>
              </a:ext>
            </a:extLst>
          </p:cNvPr>
          <p:cNvCxnSpPr/>
          <p:nvPr/>
        </p:nvCxnSpPr>
        <p:spPr>
          <a:xfrm>
            <a:off x="3260714" y="4685723"/>
            <a:ext cx="143322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886A5113-DD2C-4D5C-ABB3-B9A343100153}"/>
              </a:ext>
            </a:extLst>
          </p:cNvPr>
          <p:cNvCxnSpPr/>
          <p:nvPr/>
        </p:nvCxnSpPr>
        <p:spPr>
          <a:xfrm>
            <a:off x="7159752" y="4564000"/>
            <a:ext cx="0" cy="305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D55FF79D-F2B3-4A36-A619-0A86A1D50528}"/>
              </a:ext>
            </a:extLst>
          </p:cNvPr>
          <p:cNvCxnSpPr/>
          <p:nvPr/>
        </p:nvCxnSpPr>
        <p:spPr>
          <a:xfrm>
            <a:off x="8547196" y="4507133"/>
            <a:ext cx="669956" cy="463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02A444BD-3E40-4E41-8DB9-C74B43CBE546}"/>
              </a:ext>
            </a:extLst>
          </p:cNvPr>
          <p:cNvSpPr txBox="1"/>
          <p:nvPr/>
        </p:nvSpPr>
        <p:spPr>
          <a:xfrm>
            <a:off x="9977630" y="240114"/>
            <a:ext cx="2132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테이블</a:t>
            </a:r>
            <a:r>
              <a:rPr lang="en-US" altLang="ko-KR" dirty="0"/>
              <a:t>1</a:t>
            </a:r>
            <a:endParaRPr kumimoji="1" lang="ja-JP" altLang="en-US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7A6CF1A5-654E-402F-B55F-D170ABA7355F}"/>
              </a:ext>
            </a:extLst>
          </p:cNvPr>
          <p:cNvSpPr txBox="1"/>
          <p:nvPr/>
        </p:nvSpPr>
        <p:spPr>
          <a:xfrm>
            <a:off x="215917" y="124690"/>
            <a:ext cx="7188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논 </a:t>
            </a:r>
            <a:r>
              <a:rPr lang="ko-KR" altLang="en-US" dirty="0" err="1"/>
              <a:t>클러스터드</a:t>
            </a:r>
            <a:r>
              <a:rPr lang="ko-KR" altLang="en-US" dirty="0"/>
              <a:t> 인덱스 구조</a:t>
            </a:r>
            <a:r>
              <a:rPr lang="en-US" altLang="ko-KR" dirty="0"/>
              <a:t>(</a:t>
            </a:r>
            <a:r>
              <a:rPr lang="ko-KR" altLang="en-US" dirty="0" err="1"/>
              <a:t>클러스터드</a:t>
            </a:r>
            <a:r>
              <a:rPr lang="ko-KR" altLang="en-US" dirty="0"/>
              <a:t> 인덱스와 동시에 존재할 경우</a:t>
            </a:r>
            <a:r>
              <a:rPr lang="en-US" altLang="ko-KR" dirty="0"/>
              <a:t>)</a:t>
            </a:r>
            <a:endParaRPr kumimoji="1" lang="ja-JP" altLang="en-US" dirty="0"/>
          </a:p>
        </p:txBody>
      </p: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8DD54260-210E-400F-95E3-6EE2241A5F33}"/>
              </a:ext>
            </a:extLst>
          </p:cNvPr>
          <p:cNvCxnSpPr>
            <a:cxnSpLocks/>
          </p:cNvCxnSpPr>
          <p:nvPr/>
        </p:nvCxnSpPr>
        <p:spPr>
          <a:xfrm flipH="1">
            <a:off x="6798576" y="1243584"/>
            <a:ext cx="2132340" cy="969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62F6BE15-96AD-4F50-99FD-47D7AB518C6A}"/>
              </a:ext>
            </a:extLst>
          </p:cNvPr>
          <p:cNvCxnSpPr/>
          <p:nvPr/>
        </p:nvCxnSpPr>
        <p:spPr>
          <a:xfrm flipH="1" flipV="1">
            <a:off x="6798576" y="2642616"/>
            <a:ext cx="2132340" cy="473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表 2">
            <a:extLst>
              <a:ext uri="{FF2B5EF4-FFF2-40B4-BE49-F238E27FC236}">
                <a16:creationId xmlns:a16="http://schemas.microsoft.com/office/drawing/2014/main" id="{D3411F3A-E657-470F-B3E8-D76FBC18CE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1851340"/>
              </p:ext>
            </p:extLst>
          </p:nvPr>
        </p:nvGraphicFramePr>
        <p:xfrm>
          <a:off x="3955943" y="1562362"/>
          <a:ext cx="257418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7091">
                  <a:extLst>
                    <a:ext uri="{9D8B030D-6E8A-4147-A177-3AD203B41FA5}">
                      <a16:colId xmlns:a16="http://schemas.microsoft.com/office/drawing/2014/main" val="2953077834"/>
                    </a:ext>
                  </a:extLst>
                </a:gridCol>
                <a:gridCol w="1287091">
                  <a:extLst>
                    <a:ext uri="{9D8B030D-6E8A-4147-A177-3AD203B41FA5}">
                      <a16:colId xmlns:a16="http://schemas.microsoft.com/office/drawing/2014/main" val="14246213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Num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ko-KR" altLang="en-US" dirty="0"/>
                        <a:t>주소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553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ko-KR" altLang="en-US" dirty="0"/>
                        <a:t>중간</a:t>
                      </a:r>
                      <a:r>
                        <a:rPr kumimoji="1" lang="en-US" altLang="ko-KR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512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6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ko-KR" altLang="en-US" dirty="0"/>
                        <a:t>중간</a:t>
                      </a:r>
                      <a:r>
                        <a:rPr kumimoji="1" lang="en-US" altLang="ko-KR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975475"/>
                  </a:ext>
                </a:extLst>
              </a:tr>
            </a:tbl>
          </a:graphicData>
        </a:graphic>
      </p:graphicFrame>
      <p:graphicFrame>
        <p:nvGraphicFramePr>
          <p:cNvPr id="29" name="表 2">
            <a:extLst>
              <a:ext uri="{FF2B5EF4-FFF2-40B4-BE49-F238E27FC236}">
                <a16:creationId xmlns:a16="http://schemas.microsoft.com/office/drawing/2014/main" id="{9129C230-0008-434B-9700-0909E53601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4326432"/>
              </p:ext>
            </p:extLst>
          </p:nvPr>
        </p:nvGraphicFramePr>
        <p:xfrm>
          <a:off x="1913153" y="3341833"/>
          <a:ext cx="257418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7091">
                  <a:extLst>
                    <a:ext uri="{9D8B030D-6E8A-4147-A177-3AD203B41FA5}">
                      <a16:colId xmlns:a16="http://schemas.microsoft.com/office/drawing/2014/main" val="2953077834"/>
                    </a:ext>
                  </a:extLst>
                </a:gridCol>
                <a:gridCol w="1287091">
                  <a:extLst>
                    <a:ext uri="{9D8B030D-6E8A-4147-A177-3AD203B41FA5}">
                      <a16:colId xmlns:a16="http://schemas.microsoft.com/office/drawing/2014/main" val="14246213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Num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ko-KR" altLang="en-US" dirty="0"/>
                        <a:t>주소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553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ko-KR" altLang="en-US" dirty="0"/>
                        <a:t>리프</a:t>
                      </a:r>
                      <a:r>
                        <a:rPr kumimoji="1" lang="en-US" altLang="ko-KR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512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ko-KR" altLang="en-US" dirty="0"/>
                        <a:t>리프</a:t>
                      </a:r>
                      <a:r>
                        <a:rPr kumimoji="1" lang="en-US" altLang="ko-KR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975475"/>
                  </a:ext>
                </a:extLst>
              </a:tr>
            </a:tbl>
          </a:graphicData>
        </a:graphic>
      </p:graphicFrame>
      <p:graphicFrame>
        <p:nvGraphicFramePr>
          <p:cNvPr id="30" name="表 2">
            <a:extLst>
              <a:ext uri="{FF2B5EF4-FFF2-40B4-BE49-F238E27FC236}">
                <a16:creationId xmlns:a16="http://schemas.microsoft.com/office/drawing/2014/main" id="{A159E0B3-88A8-4B80-AF79-5109E1C6D5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6660811"/>
              </p:ext>
            </p:extLst>
          </p:nvPr>
        </p:nvGraphicFramePr>
        <p:xfrm>
          <a:off x="5586984" y="3326141"/>
          <a:ext cx="257418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7091">
                  <a:extLst>
                    <a:ext uri="{9D8B030D-6E8A-4147-A177-3AD203B41FA5}">
                      <a16:colId xmlns:a16="http://schemas.microsoft.com/office/drawing/2014/main" val="2953077834"/>
                    </a:ext>
                  </a:extLst>
                </a:gridCol>
                <a:gridCol w="1287091">
                  <a:extLst>
                    <a:ext uri="{9D8B030D-6E8A-4147-A177-3AD203B41FA5}">
                      <a16:colId xmlns:a16="http://schemas.microsoft.com/office/drawing/2014/main" val="14246213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Num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ko-KR" altLang="en-US" dirty="0"/>
                        <a:t>주소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553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6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ko-KR" altLang="en-US" dirty="0"/>
                        <a:t>리프</a:t>
                      </a:r>
                      <a:r>
                        <a:rPr kumimoji="1" lang="en-US" altLang="ko-KR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512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8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ko-KR" altLang="en-US" dirty="0"/>
                        <a:t>리프</a:t>
                      </a:r>
                      <a:r>
                        <a:rPr kumimoji="1" lang="en-US" altLang="ko-KR" dirty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975475"/>
                  </a:ext>
                </a:extLst>
              </a:tr>
            </a:tbl>
          </a:graphicData>
        </a:graphic>
      </p:graphicFrame>
      <p:graphicFrame>
        <p:nvGraphicFramePr>
          <p:cNvPr id="31" name="表 2">
            <a:extLst>
              <a:ext uri="{FF2B5EF4-FFF2-40B4-BE49-F238E27FC236}">
                <a16:creationId xmlns:a16="http://schemas.microsoft.com/office/drawing/2014/main" id="{A97F3DEC-2A0E-4616-A251-202D0526CB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878627"/>
              </p:ext>
            </p:extLst>
          </p:nvPr>
        </p:nvGraphicFramePr>
        <p:xfrm>
          <a:off x="3200244" y="5190724"/>
          <a:ext cx="257418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7091">
                  <a:extLst>
                    <a:ext uri="{9D8B030D-6E8A-4147-A177-3AD203B41FA5}">
                      <a16:colId xmlns:a16="http://schemas.microsoft.com/office/drawing/2014/main" val="2953077834"/>
                    </a:ext>
                  </a:extLst>
                </a:gridCol>
                <a:gridCol w="1287091">
                  <a:extLst>
                    <a:ext uri="{9D8B030D-6E8A-4147-A177-3AD203B41FA5}">
                      <a16:colId xmlns:a16="http://schemas.microsoft.com/office/drawing/2014/main" val="14246213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Num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ko-KR" altLang="en-US" dirty="0"/>
                        <a:t>주소</a:t>
                      </a:r>
                      <a:r>
                        <a:rPr kumimoji="1" lang="en-US" altLang="ko-KR" dirty="0"/>
                        <a:t>(</a:t>
                      </a:r>
                      <a:r>
                        <a:rPr kumimoji="1" lang="ko-KR" altLang="en-US" dirty="0"/>
                        <a:t>키</a:t>
                      </a:r>
                      <a:r>
                        <a:rPr kumimoji="1" lang="en-US" altLang="ko-KR" dirty="0"/>
                        <a:t>)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553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ko-KR" altLang="en-US" dirty="0"/>
                        <a:t>테이블</a:t>
                      </a:r>
                      <a:r>
                        <a:rPr kumimoji="1" lang="en-US" altLang="ko-KR" dirty="0"/>
                        <a:t>1-4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512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ko-KR" altLang="en-US" dirty="0"/>
                        <a:t>테이블</a:t>
                      </a:r>
                      <a:r>
                        <a:rPr kumimoji="1" lang="en-US" altLang="ko-KR" dirty="0"/>
                        <a:t>1-5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975475"/>
                  </a:ext>
                </a:extLst>
              </a:tr>
            </a:tbl>
          </a:graphicData>
        </a:graphic>
      </p:graphicFrame>
      <p:graphicFrame>
        <p:nvGraphicFramePr>
          <p:cNvPr id="33" name="表 2">
            <a:extLst>
              <a:ext uri="{FF2B5EF4-FFF2-40B4-BE49-F238E27FC236}">
                <a16:creationId xmlns:a16="http://schemas.microsoft.com/office/drawing/2014/main" id="{23AF44D8-C3E5-4BF8-AF12-ABD64A244B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619359"/>
              </p:ext>
            </p:extLst>
          </p:nvPr>
        </p:nvGraphicFramePr>
        <p:xfrm>
          <a:off x="6072306" y="5138368"/>
          <a:ext cx="257418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7091">
                  <a:extLst>
                    <a:ext uri="{9D8B030D-6E8A-4147-A177-3AD203B41FA5}">
                      <a16:colId xmlns:a16="http://schemas.microsoft.com/office/drawing/2014/main" val="2953077834"/>
                    </a:ext>
                  </a:extLst>
                </a:gridCol>
                <a:gridCol w="1287091">
                  <a:extLst>
                    <a:ext uri="{9D8B030D-6E8A-4147-A177-3AD203B41FA5}">
                      <a16:colId xmlns:a16="http://schemas.microsoft.com/office/drawing/2014/main" val="14246213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Num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ko-KR" altLang="en-US" dirty="0"/>
                        <a:t>주소</a:t>
                      </a:r>
                      <a:r>
                        <a:rPr kumimoji="1" lang="en-US" altLang="ko-KR" dirty="0"/>
                        <a:t>(</a:t>
                      </a:r>
                      <a:r>
                        <a:rPr kumimoji="1" lang="ko-KR" altLang="en-US" dirty="0"/>
                        <a:t>키</a:t>
                      </a:r>
                      <a:r>
                        <a:rPr kumimoji="1" lang="en-US" altLang="ko-KR" dirty="0"/>
                        <a:t>)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553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6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ko-KR" altLang="en-US" dirty="0"/>
                        <a:t>테이블</a:t>
                      </a:r>
                      <a:r>
                        <a:rPr kumimoji="1" lang="en-US" altLang="ko-KR" dirty="0"/>
                        <a:t>1-6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512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ko-KR" altLang="en-US" dirty="0"/>
                        <a:t>테이블</a:t>
                      </a:r>
                      <a:r>
                        <a:rPr kumimoji="1" lang="en-US" altLang="ko-KR" dirty="0"/>
                        <a:t>1-7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975475"/>
                  </a:ext>
                </a:extLst>
              </a:tr>
            </a:tbl>
          </a:graphicData>
        </a:graphic>
      </p:graphicFrame>
      <p:graphicFrame>
        <p:nvGraphicFramePr>
          <p:cNvPr id="35" name="表 2">
            <a:extLst>
              <a:ext uri="{FF2B5EF4-FFF2-40B4-BE49-F238E27FC236}">
                <a16:creationId xmlns:a16="http://schemas.microsoft.com/office/drawing/2014/main" id="{8B082492-DA18-4FDC-902D-784FE53344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1371074"/>
              </p:ext>
            </p:extLst>
          </p:nvPr>
        </p:nvGraphicFramePr>
        <p:xfrm>
          <a:off x="9217152" y="5081057"/>
          <a:ext cx="257418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7091">
                  <a:extLst>
                    <a:ext uri="{9D8B030D-6E8A-4147-A177-3AD203B41FA5}">
                      <a16:colId xmlns:a16="http://schemas.microsoft.com/office/drawing/2014/main" val="2953077834"/>
                    </a:ext>
                  </a:extLst>
                </a:gridCol>
                <a:gridCol w="1287091">
                  <a:extLst>
                    <a:ext uri="{9D8B030D-6E8A-4147-A177-3AD203B41FA5}">
                      <a16:colId xmlns:a16="http://schemas.microsoft.com/office/drawing/2014/main" val="14246213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Num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ko-KR" altLang="en-US" dirty="0"/>
                        <a:t>주소</a:t>
                      </a:r>
                      <a:r>
                        <a:rPr kumimoji="1" lang="en-US" altLang="ko-KR" dirty="0"/>
                        <a:t>(</a:t>
                      </a:r>
                      <a:r>
                        <a:rPr kumimoji="1" lang="ko-KR" altLang="en-US" dirty="0"/>
                        <a:t>키</a:t>
                      </a:r>
                      <a:r>
                        <a:rPr kumimoji="1" lang="en-US" altLang="ko-KR"/>
                        <a:t>)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553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8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ko-KR" altLang="en-US" dirty="0"/>
                        <a:t>테이블</a:t>
                      </a:r>
                      <a:r>
                        <a:rPr kumimoji="1" lang="en-US" altLang="ko-KR" dirty="0"/>
                        <a:t>1-8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512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ko-KR" altLang="en-US" dirty="0"/>
                        <a:t>테이블</a:t>
                      </a:r>
                      <a:r>
                        <a:rPr kumimoji="1" lang="en-US" altLang="ko-KR" dirty="0"/>
                        <a:t>1-9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975475"/>
                  </a:ext>
                </a:extLst>
              </a:tr>
            </a:tbl>
          </a:graphicData>
        </a:graphic>
      </p:graphicFrame>
      <p:graphicFrame>
        <p:nvGraphicFramePr>
          <p:cNvPr id="3" name="表 4">
            <a:extLst>
              <a:ext uri="{FF2B5EF4-FFF2-40B4-BE49-F238E27FC236}">
                <a16:creationId xmlns:a16="http://schemas.microsoft.com/office/drawing/2014/main" id="{23779277-3DC5-4E43-8B46-1BB00F2CF4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6275919"/>
              </p:ext>
            </p:extLst>
          </p:nvPr>
        </p:nvGraphicFramePr>
        <p:xfrm>
          <a:off x="122666" y="5195743"/>
          <a:ext cx="277969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9849">
                  <a:extLst>
                    <a:ext uri="{9D8B030D-6E8A-4147-A177-3AD203B41FA5}">
                      <a16:colId xmlns:a16="http://schemas.microsoft.com/office/drawing/2014/main" val="4083709133"/>
                    </a:ext>
                  </a:extLst>
                </a:gridCol>
                <a:gridCol w="1389849">
                  <a:extLst>
                    <a:ext uri="{9D8B030D-6E8A-4147-A177-3AD203B41FA5}">
                      <a16:colId xmlns:a16="http://schemas.microsoft.com/office/drawing/2014/main" val="14094689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Num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ko-KR" altLang="en-US" dirty="0"/>
                        <a:t>주소</a:t>
                      </a:r>
                      <a:r>
                        <a:rPr kumimoji="1" lang="en-US" altLang="ko-KR" dirty="0"/>
                        <a:t>(</a:t>
                      </a:r>
                      <a:r>
                        <a:rPr kumimoji="1" lang="ko-KR" altLang="en-US" dirty="0"/>
                        <a:t>키</a:t>
                      </a:r>
                      <a:r>
                        <a:rPr kumimoji="1" lang="en-US" altLang="ko-KR" dirty="0"/>
                        <a:t>)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268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ko-KR" altLang="en-US" dirty="0"/>
                        <a:t>테이블</a:t>
                      </a:r>
                      <a:r>
                        <a:rPr kumimoji="1" lang="en-US" altLang="ko-KR" dirty="0"/>
                        <a:t>1-1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5301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ko-KR" altLang="en-US" dirty="0"/>
                        <a:t>테이블</a:t>
                      </a:r>
                      <a:r>
                        <a:rPr kumimoji="1" lang="en-US" altLang="ko-KR" dirty="0"/>
                        <a:t>1-2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7712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dirty="0"/>
                        <a:t>테이블</a:t>
                      </a:r>
                      <a:r>
                        <a:rPr kumimoji="1" lang="en-US" altLang="ko-KR" dirty="0"/>
                        <a:t>1-3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495167"/>
                  </a:ext>
                </a:extLst>
              </a:tr>
            </a:tbl>
          </a:graphicData>
        </a:graphic>
      </p:graphicFrame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E9E06FC7-BB36-4C91-962C-41D904AE01E1}"/>
              </a:ext>
            </a:extLst>
          </p:cNvPr>
          <p:cNvCxnSpPr>
            <a:cxnSpLocks/>
          </p:cNvCxnSpPr>
          <p:nvPr/>
        </p:nvCxnSpPr>
        <p:spPr>
          <a:xfrm flipV="1">
            <a:off x="2661582" y="1376039"/>
            <a:ext cx="8604181" cy="4375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30A73D0A-C454-44F2-B914-9D38BC0BE20F}"/>
              </a:ext>
            </a:extLst>
          </p:cNvPr>
          <p:cNvSpPr txBox="1"/>
          <p:nvPr/>
        </p:nvSpPr>
        <p:spPr>
          <a:xfrm>
            <a:off x="167539" y="794165"/>
            <a:ext cx="3044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해당 값을 찾으면 </a:t>
            </a:r>
            <a:r>
              <a:rPr lang="ko-KR" altLang="en-US" dirty="0"/>
              <a:t>주소</a:t>
            </a:r>
            <a:r>
              <a:rPr kumimoji="1" lang="ko-KR" altLang="en-US" dirty="0"/>
              <a:t>로 데이터페이지를 참조</a:t>
            </a:r>
            <a:endParaRPr kumimoji="1" lang="ja-JP" altLang="en-US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37BBDA55-4A75-42C3-A1CF-86268E72CC5D}"/>
              </a:ext>
            </a:extLst>
          </p:cNvPr>
          <p:cNvSpPr txBox="1"/>
          <p:nvPr/>
        </p:nvSpPr>
        <p:spPr>
          <a:xfrm>
            <a:off x="-106616" y="3603968"/>
            <a:ext cx="2132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1~5</a:t>
            </a:r>
            <a:r>
              <a:rPr lang="ko-KR" altLang="en-US" dirty="0"/>
              <a:t>를 반으로 쪼갬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58185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 8">
            <a:extLst>
              <a:ext uri="{FF2B5EF4-FFF2-40B4-BE49-F238E27FC236}">
                <a16:creationId xmlns:a16="http://schemas.microsoft.com/office/drawing/2014/main" id="{F33D9C0B-EECA-4E5A-8241-2704DFBBD792}"/>
              </a:ext>
            </a:extLst>
          </p:cNvPr>
          <p:cNvGraphicFramePr>
            <a:graphicFrameLocks noGrp="1"/>
          </p:cNvGraphicFramePr>
          <p:nvPr/>
        </p:nvGraphicFramePr>
        <p:xfrm>
          <a:off x="8930916" y="741866"/>
          <a:ext cx="2947384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6846">
                  <a:extLst>
                    <a:ext uri="{9D8B030D-6E8A-4147-A177-3AD203B41FA5}">
                      <a16:colId xmlns:a16="http://schemas.microsoft.com/office/drawing/2014/main" val="4155257041"/>
                    </a:ext>
                  </a:extLst>
                </a:gridCol>
                <a:gridCol w="736846">
                  <a:extLst>
                    <a:ext uri="{9D8B030D-6E8A-4147-A177-3AD203B41FA5}">
                      <a16:colId xmlns:a16="http://schemas.microsoft.com/office/drawing/2014/main" val="2167895197"/>
                    </a:ext>
                  </a:extLst>
                </a:gridCol>
                <a:gridCol w="736846">
                  <a:extLst>
                    <a:ext uri="{9D8B030D-6E8A-4147-A177-3AD203B41FA5}">
                      <a16:colId xmlns:a16="http://schemas.microsoft.com/office/drawing/2014/main" val="1782991451"/>
                    </a:ext>
                  </a:extLst>
                </a:gridCol>
                <a:gridCol w="736846">
                  <a:extLst>
                    <a:ext uri="{9D8B030D-6E8A-4147-A177-3AD203B41FA5}">
                      <a16:colId xmlns:a16="http://schemas.microsoft.com/office/drawing/2014/main" val="337428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Num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Id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Title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ko-KR" altLang="en-US" dirty="0"/>
                        <a:t>주소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912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a123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aaa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0x01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967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b123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bbb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0x02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0462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c123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ccc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0x03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7319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d123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ddd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0x04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7239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e123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eee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0x05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2739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6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f123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fff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0x06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6190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g123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ggg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0x07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1918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8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h123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hhh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0x08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6764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i123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iii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0x09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892957"/>
                  </a:ext>
                </a:extLst>
              </a:tr>
            </a:tbl>
          </a:graphicData>
        </a:graphic>
      </p:graphicFrame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81B60CD5-1280-455D-A1E2-4ACDB093DE1E}"/>
              </a:ext>
            </a:extLst>
          </p:cNvPr>
          <p:cNvSpPr txBox="1"/>
          <p:nvPr/>
        </p:nvSpPr>
        <p:spPr>
          <a:xfrm>
            <a:off x="4369044" y="1106420"/>
            <a:ext cx="2132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err="1"/>
              <a:t>루트노드</a:t>
            </a:r>
            <a:r>
              <a:rPr kumimoji="1" lang="en-US" altLang="ko-KR" dirty="0"/>
              <a:t>(</a:t>
            </a:r>
            <a:r>
              <a:rPr kumimoji="1" lang="ko-KR" altLang="en-US" dirty="0"/>
              <a:t>최상위</a:t>
            </a:r>
            <a:r>
              <a:rPr kumimoji="1" lang="en-US" altLang="ko-KR" dirty="0"/>
              <a:t>)</a:t>
            </a:r>
            <a:endParaRPr kumimoji="1" lang="ja-JP" altLang="en-US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160166E-37D5-48ED-811E-8A396B248B08}"/>
              </a:ext>
            </a:extLst>
          </p:cNvPr>
          <p:cNvSpPr txBox="1"/>
          <p:nvPr/>
        </p:nvSpPr>
        <p:spPr>
          <a:xfrm>
            <a:off x="2473842" y="2888606"/>
            <a:ext cx="2132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중간노드</a:t>
            </a:r>
            <a:r>
              <a:rPr lang="en-US" altLang="ko-KR" dirty="0"/>
              <a:t>1(1~5)</a:t>
            </a:r>
            <a:endParaRPr kumimoji="1" lang="ja-JP" altLang="en-US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7FEF81C-12C3-4B59-8555-47C4ED71D867}"/>
              </a:ext>
            </a:extLst>
          </p:cNvPr>
          <p:cNvSpPr txBox="1"/>
          <p:nvPr/>
        </p:nvSpPr>
        <p:spPr>
          <a:xfrm>
            <a:off x="6051642" y="2879509"/>
            <a:ext cx="2132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중간노드</a:t>
            </a:r>
            <a:r>
              <a:rPr lang="en-US" altLang="ko-KR" dirty="0"/>
              <a:t>2(6~9)</a:t>
            </a:r>
            <a:endParaRPr kumimoji="1" lang="ja-JP" altLang="en-US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894F053E-A58D-490C-8C79-96C17B90210F}"/>
              </a:ext>
            </a:extLst>
          </p:cNvPr>
          <p:cNvSpPr txBox="1"/>
          <p:nvPr/>
        </p:nvSpPr>
        <p:spPr>
          <a:xfrm>
            <a:off x="641911" y="4742590"/>
            <a:ext cx="2132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err="1"/>
              <a:t>리프노드</a:t>
            </a:r>
            <a:r>
              <a:rPr kumimoji="1" lang="en-US" altLang="ko-KR" dirty="0"/>
              <a:t>1(</a:t>
            </a:r>
            <a:r>
              <a:rPr lang="en-US" altLang="ko-KR" dirty="0"/>
              <a:t>1~3</a:t>
            </a:r>
            <a:r>
              <a:rPr kumimoji="1" lang="en-US" altLang="ko-KR" dirty="0"/>
              <a:t>)</a:t>
            </a:r>
            <a:endParaRPr kumimoji="1" lang="ja-JP" altLang="en-US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E5074632-423D-43C9-923A-3CF272808621}"/>
              </a:ext>
            </a:extLst>
          </p:cNvPr>
          <p:cNvSpPr txBox="1"/>
          <p:nvPr/>
        </p:nvSpPr>
        <p:spPr>
          <a:xfrm>
            <a:off x="3540012" y="4749204"/>
            <a:ext cx="2132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err="1"/>
              <a:t>리프노드</a:t>
            </a:r>
            <a:r>
              <a:rPr kumimoji="1" lang="en-US" altLang="ko-KR" dirty="0"/>
              <a:t>2(</a:t>
            </a:r>
            <a:r>
              <a:rPr lang="en-US" altLang="ko-KR" dirty="0"/>
              <a:t>4~5</a:t>
            </a:r>
            <a:r>
              <a:rPr kumimoji="1" lang="en-US" altLang="ko-KR" dirty="0"/>
              <a:t>)</a:t>
            </a:r>
            <a:endParaRPr kumimoji="1" lang="ja-JP" altLang="en-US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2B4891FC-F8E0-400D-8934-DD5B368C4AEE}"/>
              </a:ext>
            </a:extLst>
          </p:cNvPr>
          <p:cNvSpPr txBox="1"/>
          <p:nvPr/>
        </p:nvSpPr>
        <p:spPr>
          <a:xfrm>
            <a:off x="6550782" y="4707178"/>
            <a:ext cx="2132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err="1"/>
              <a:t>리프노드</a:t>
            </a:r>
            <a:r>
              <a:rPr kumimoji="1" lang="en-US" altLang="ko-KR" dirty="0"/>
              <a:t>3(</a:t>
            </a:r>
            <a:r>
              <a:rPr lang="en-US" altLang="ko-KR" dirty="0"/>
              <a:t>6~7</a:t>
            </a:r>
            <a:r>
              <a:rPr kumimoji="1" lang="en-US" altLang="ko-KR" dirty="0"/>
              <a:t>)</a:t>
            </a:r>
            <a:endParaRPr kumimoji="1" lang="ja-JP" altLang="en-US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C2733BE6-3A7D-439A-A851-F135349E10D8}"/>
              </a:ext>
            </a:extLst>
          </p:cNvPr>
          <p:cNvSpPr txBox="1"/>
          <p:nvPr/>
        </p:nvSpPr>
        <p:spPr>
          <a:xfrm>
            <a:off x="9491453" y="4685723"/>
            <a:ext cx="2132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err="1"/>
              <a:t>리프노드</a:t>
            </a:r>
            <a:r>
              <a:rPr kumimoji="1" lang="en-US" altLang="ko-KR" dirty="0"/>
              <a:t>4(</a:t>
            </a:r>
            <a:r>
              <a:rPr lang="en-US" altLang="ko-KR" dirty="0"/>
              <a:t>8~9</a:t>
            </a:r>
            <a:r>
              <a:rPr kumimoji="1" lang="en-US" altLang="ko-KR" dirty="0"/>
              <a:t>)</a:t>
            </a:r>
            <a:endParaRPr kumimoji="1" lang="ja-JP" altLang="en-US" dirty="0"/>
          </a:p>
        </p:txBody>
      </p: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F7344A50-31B1-4426-9B30-3FCF0DD9F67B}"/>
              </a:ext>
            </a:extLst>
          </p:cNvPr>
          <p:cNvCxnSpPr/>
          <p:nvPr/>
        </p:nvCxnSpPr>
        <p:spPr>
          <a:xfrm flipH="1">
            <a:off x="4369044" y="2895802"/>
            <a:ext cx="138948" cy="220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78207EDA-93D5-48CB-B3C4-579CE15D9C2C}"/>
              </a:ext>
            </a:extLst>
          </p:cNvPr>
          <p:cNvCxnSpPr/>
          <p:nvPr/>
        </p:nvCxnSpPr>
        <p:spPr>
          <a:xfrm>
            <a:off x="5586984" y="2861702"/>
            <a:ext cx="159756" cy="254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F54A93A8-A1C4-40EA-A5B9-E42296AAE9ED}"/>
              </a:ext>
            </a:extLst>
          </p:cNvPr>
          <p:cNvCxnSpPr>
            <a:cxnSpLocks/>
          </p:cNvCxnSpPr>
          <p:nvPr/>
        </p:nvCxnSpPr>
        <p:spPr>
          <a:xfrm flipH="1">
            <a:off x="2661582" y="4685723"/>
            <a:ext cx="246211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BCB85936-FB2A-4143-A08A-B85F7F9A47A2}"/>
              </a:ext>
            </a:extLst>
          </p:cNvPr>
          <p:cNvCxnSpPr/>
          <p:nvPr/>
        </p:nvCxnSpPr>
        <p:spPr>
          <a:xfrm>
            <a:off x="3260714" y="4685723"/>
            <a:ext cx="143322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886A5113-DD2C-4D5C-ABB3-B9A343100153}"/>
              </a:ext>
            </a:extLst>
          </p:cNvPr>
          <p:cNvCxnSpPr/>
          <p:nvPr/>
        </p:nvCxnSpPr>
        <p:spPr>
          <a:xfrm>
            <a:off x="7159752" y="4564000"/>
            <a:ext cx="0" cy="305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D55FF79D-F2B3-4A36-A619-0A86A1D50528}"/>
              </a:ext>
            </a:extLst>
          </p:cNvPr>
          <p:cNvCxnSpPr/>
          <p:nvPr/>
        </p:nvCxnSpPr>
        <p:spPr>
          <a:xfrm>
            <a:off x="8547196" y="4507133"/>
            <a:ext cx="669956" cy="463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02A444BD-3E40-4E41-8DB9-C74B43CBE546}"/>
              </a:ext>
            </a:extLst>
          </p:cNvPr>
          <p:cNvSpPr txBox="1"/>
          <p:nvPr/>
        </p:nvSpPr>
        <p:spPr>
          <a:xfrm>
            <a:off x="9977630" y="240114"/>
            <a:ext cx="2132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데이터 페이지</a:t>
            </a:r>
            <a:endParaRPr kumimoji="1" lang="ja-JP" altLang="en-US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7A6CF1A5-654E-402F-B55F-D170ABA7355F}"/>
              </a:ext>
            </a:extLst>
          </p:cNvPr>
          <p:cNvSpPr txBox="1"/>
          <p:nvPr/>
        </p:nvSpPr>
        <p:spPr>
          <a:xfrm>
            <a:off x="155448" y="117208"/>
            <a:ext cx="8005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논 </a:t>
            </a:r>
            <a:r>
              <a:rPr lang="ko-KR" altLang="en-US" dirty="0" err="1"/>
              <a:t>클러스터드</a:t>
            </a:r>
            <a:r>
              <a:rPr lang="ko-KR" altLang="en-US" dirty="0"/>
              <a:t> 인덱스 구조</a:t>
            </a:r>
            <a:r>
              <a:rPr lang="en-US" altLang="ko-KR" dirty="0"/>
              <a:t>(</a:t>
            </a:r>
            <a:r>
              <a:rPr lang="ko-KR" altLang="en-US" dirty="0"/>
              <a:t>테이블에 </a:t>
            </a:r>
            <a:r>
              <a:rPr lang="ko-KR" altLang="en-US" dirty="0" err="1"/>
              <a:t>논클러스터드</a:t>
            </a:r>
            <a:r>
              <a:rPr lang="ko-KR" altLang="en-US" dirty="0"/>
              <a:t> 인덱스만 존재할 경우</a:t>
            </a:r>
            <a:r>
              <a:rPr lang="en-US" altLang="ko-KR" dirty="0"/>
              <a:t>)</a:t>
            </a:r>
            <a:endParaRPr kumimoji="1" lang="ja-JP" altLang="en-US" dirty="0"/>
          </a:p>
        </p:txBody>
      </p: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8DD54260-210E-400F-95E3-6EE2241A5F33}"/>
              </a:ext>
            </a:extLst>
          </p:cNvPr>
          <p:cNvCxnSpPr>
            <a:cxnSpLocks/>
          </p:cNvCxnSpPr>
          <p:nvPr/>
        </p:nvCxnSpPr>
        <p:spPr>
          <a:xfrm flipH="1">
            <a:off x="6798576" y="1243584"/>
            <a:ext cx="2132340" cy="969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62F6BE15-96AD-4F50-99FD-47D7AB518C6A}"/>
              </a:ext>
            </a:extLst>
          </p:cNvPr>
          <p:cNvCxnSpPr/>
          <p:nvPr/>
        </p:nvCxnSpPr>
        <p:spPr>
          <a:xfrm flipH="1" flipV="1">
            <a:off x="6798576" y="2642616"/>
            <a:ext cx="2132340" cy="473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表 2">
            <a:extLst>
              <a:ext uri="{FF2B5EF4-FFF2-40B4-BE49-F238E27FC236}">
                <a16:creationId xmlns:a16="http://schemas.microsoft.com/office/drawing/2014/main" id="{D3411F3A-E657-470F-B3E8-D76FBC18CE28}"/>
              </a:ext>
            </a:extLst>
          </p:cNvPr>
          <p:cNvGraphicFramePr>
            <a:graphicFrameLocks noGrp="1"/>
          </p:cNvGraphicFramePr>
          <p:nvPr/>
        </p:nvGraphicFramePr>
        <p:xfrm>
          <a:off x="3955943" y="1562362"/>
          <a:ext cx="257418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7091">
                  <a:extLst>
                    <a:ext uri="{9D8B030D-6E8A-4147-A177-3AD203B41FA5}">
                      <a16:colId xmlns:a16="http://schemas.microsoft.com/office/drawing/2014/main" val="2953077834"/>
                    </a:ext>
                  </a:extLst>
                </a:gridCol>
                <a:gridCol w="1287091">
                  <a:extLst>
                    <a:ext uri="{9D8B030D-6E8A-4147-A177-3AD203B41FA5}">
                      <a16:colId xmlns:a16="http://schemas.microsoft.com/office/drawing/2014/main" val="14246213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Num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ko-KR" altLang="en-US" dirty="0"/>
                        <a:t>주소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553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ko-KR" altLang="en-US" dirty="0"/>
                        <a:t>중간</a:t>
                      </a:r>
                      <a:r>
                        <a:rPr kumimoji="1" lang="en-US" altLang="ko-KR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512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6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ko-KR" altLang="en-US" dirty="0"/>
                        <a:t>중간</a:t>
                      </a:r>
                      <a:r>
                        <a:rPr kumimoji="1" lang="en-US" altLang="ko-KR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975475"/>
                  </a:ext>
                </a:extLst>
              </a:tr>
            </a:tbl>
          </a:graphicData>
        </a:graphic>
      </p:graphicFrame>
      <p:graphicFrame>
        <p:nvGraphicFramePr>
          <p:cNvPr id="29" name="表 2">
            <a:extLst>
              <a:ext uri="{FF2B5EF4-FFF2-40B4-BE49-F238E27FC236}">
                <a16:creationId xmlns:a16="http://schemas.microsoft.com/office/drawing/2014/main" id="{9129C230-0008-434B-9700-0909E5360131}"/>
              </a:ext>
            </a:extLst>
          </p:cNvPr>
          <p:cNvGraphicFramePr>
            <a:graphicFrameLocks noGrp="1"/>
          </p:cNvGraphicFramePr>
          <p:nvPr/>
        </p:nvGraphicFramePr>
        <p:xfrm>
          <a:off x="1913153" y="3341833"/>
          <a:ext cx="257418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7091">
                  <a:extLst>
                    <a:ext uri="{9D8B030D-6E8A-4147-A177-3AD203B41FA5}">
                      <a16:colId xmlns:a16="http://schemas.microsoft.com/office/drawing/2014/main" val="2953077834"/>
                    </a:ext>
                  </a:extLst>
                </a:gridCol>
                <a:gridCol w="1287091">
                  <a:extLst>
                    <a:ext uri="{9D8B030D-6E8A-4147-A177-3AD203B41FA5}">
                      <a16:colId xmlns:a16="http://schemas.microsoft.com/office/drawing/2014/main" val="14246213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Num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ko-KR" altLang="en-US" dirty="0"/>
                        <a:t>주소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553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ko-KR" altLang="en-US" dirty="0"/>
                        <a:t>리프</a:t>
                      </a:r>
                      <a:r>
                        <a:rPr kumimoji="1" lang="en-US" altLang="ko-KR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512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ko-KR" altLang="en-US" dirty="0"/>
                        <a:t>리프</a:t>
                      </a:r>
                      <a:r>
                        <a:rPr kumimoji="1" lang="en-US" altLang="ko-KR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975475"/>
                  </a:ext>
                </a:extLst>
              </a:tr>
            </a:tbl>
          </a:graphicData>
        </a:graphic>
      </p:graphicFrame>
      <p:graphicFrame>
        <p:nvGraphicFramePr>
          <p:cNvPr id="30" name="表 2">
            <a:extLst>
              <a:ext uri="{FF2B5EF4-FFF2-40B4-BE49-F238E27FC236}">
                <a16:creationId xmlns:a16="http://schemas.microsoft.com/office/drawing/2014/main" id="{A159E0B3-88A8-4B80-AF79-5109E1C6D5E1}"/>
              </a:ext>
            </a:extLst>
          </p:cNvPr>
          <p:cNvGraphicFramePr>
            <a:graphicFrameLocks noGrp="1"/>
          </p:cNvGraphicFramePr>
          <p:nvPr/>
        </p:nvGraphicFramePr>
        <p:xfrm>
          <a:off x="5586984" y="3326141"/>
          <a:ext cx="257418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7091">
                  <a:extLst>
                    <a:ext uri="{9D8B030D-6E8A-4147-A177-3AD203B41FA5}">
                      <a16:colId xmlns:a16="http://schemas.microsoft.com/office/drawing/2014/main" val="2953077834"/>
                    </a:ext>
                  </a:extLst>
                </a:gridCol>
                <a:gridCol w="1287091">
                  <a:extLst>
                    <a:ext uri="{9D8B030D-6E8A-4147-A177-3AD203B41FA5}">
                      <a16:colId xmlns:a16="http://schemas.microsoft.com/office/drawing/2014/main" val="14246213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Num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ko-KR" altLang="en-US" dirty="0"/>
                        <a:t>주소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553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6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ko-KR" altLang="en-US" dirty="0"/>
                        <a:t>리프</a:t>
                      </a:r>
                      <a:r>
                        <a:rPr kumimoji="1" lang="en-US" altLang="ko-KR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512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8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ko-KR" altLang="en-US" dirty="0"/>
                        <a:t>리프</a:t>
                      </a:r>
                      <a:r>
                        <a:rPr kumimoji="1" lang="en-US" altLang="ko-KR" dirty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975475"/>
                  </a:ext>
                </a:extLst>
              </a:tr>
            </a:tbl>
          </a:graphicData>
        </a:graphic>
      </p:graphicFrame>
      <p:graphicFrame>
        <p:nvGraphicFramePr>
          <p:cNvPr id="31" name="表 2">
            <a:extLst>
              <a:ext uri="{FF2B5EF4-FFF2-40B4-BE49-F238E27FC236}">
                <a16:creationId xmlns:a16="http://schemas.microsoft.com/office/drawing/2014/main" id="{A97F3DEC-2A0E-4616-A251-202D0526CB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1233474"/>
              </p:ext>
            </p:extLst>
          </p:nvPr>
        </p:nvGraphicFramePr>
        <p:xfrm>
          <a:off x="3200244" y="5190724"/>
          <a:ext cx="257418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7091">
                  <a:extLst>
                    <a:ext uri="{9D8B030D-6E8A-4147-A177-3AD203B41FA5}">
                      <a16:colId xmlns:a16="http://schemas.microsoft.com/office/drawing/2014/main" val="2953077834"/>
                    </a:ext>
                  </a:extLst>
                </a:gridCol>
                <a:gridCol w="1287091">
                  <a:extLst>
                    <a:ext uri="{9D8B030D-6E8A-4147-A177-3AD203B41FA5}">
                      <a16:colId xmlns:a16="http://schemas.microsoft.com/office/drawing/2014/main" val="14246213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Num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ko-KR" dirty="0"/>
                        <a:t>RID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553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0x04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512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0x05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975475"/>
                  </a:ext>
                </a:extLst>
              </a:tr>
            </a:tbl>
          </a:graphicData>
        </a:graphic>
      </p:graphicFrame>
      <p:graphicFrame>
        <p:nvGraphicFramePr>
          <p:cNvPr id="33" name="表 2">
            <a:extLst>
              <a:ext uri="{FF2B5EF4-FFF2-40B4-BE49-F238E27FC236}">
                <a16:creationId xmlns:a16="http://schemas.microsoft.com/office/drawing/2014/main" id="{23AF44D8-C3E5-4BF8-AF12-ABD64A244B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2536286"/>
              </p:ext>
            </p:extLst>
          </p:nvPr>
        </p:nvGraphicFramePr>
        <p:xfrm>
          <a:off x="6072306" y="5138368"/>
          <a:ext cx="257418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7091">
                  <a:extLst>
                    <a:ext uri="{9D8B030D-6E8A-4147-A177-3AD203B41FA5}">
                      <a16:colId xmlns:a16="http://schemas.microsoft.com/office/drawing/2014/main" val="2953077834"/>
                    </a:ext>
                  </a:extLst>
                </a:gridCol>
                <a:gridCol w="1287091">
                  <a:extLst>
                    <a:ext uri="{9D8B030D-6E8A-4147-A177-3AD203B41FA5}">
                      <a16:colId xmlns:a16="http://schemas.microsoft.com/office/drawing/2014/main" val="14246213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Num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ko-KR" dirty="0"/>
                        <a:t>RID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553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6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0x06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512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0x07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975475"/>
                  </a:ext>
                </a:extLst>
              </a:tr>
            </a:tbl>
          </a:graphicData>
        </a:graphic>
      </p:graphicFrame>
      <p:graphicFrame>
        <p:nvGraphicFramePr>
          <p:cNvPr id="35" name="表 2">
            <a:extLst>
              <a:ext uri="{FF2B5EF4-FFF2-40B4-BE49-F238E27FC236}">
                <a16:creationId xmlns:a16="http://schemas.microsoft.com/office/drawing/2014/main" id="{8B082492-DA18-4FDC-902D-784FE53344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0376789"/>
              </p:ext>
            </p:extLst>
          </p:nvPr>
        </p:nvGraphicFramePr>
        <p:xfrm>
          <a:off x="9217152" y="5081057"/>
          <a:ext cx="257418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7091">
                  <a:extLst>
                    <a:ext uri="{9D8B030D-6E8A-4147-A177-3AD203B41FA5}">
                      <a16:colId xmlns:a16="http://schemas.microsoft.com/office/drawing/2014/main" val="2953077834"/>
                    </a:ext>
                  </a:extLst>
                </a:gridCol>
                <a:gridCol w="1287091">
                  <a:extLst>
                    <a:ext uri="{9D8B030D-6E8A-4147-A177-3AD203B41FA5}">
                      <a16:colId xmlns:a16="http://schemas.microsoft.com/office/drawing/2014/main" val="14246213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Num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ko-KR" dirty="0"/>
                        <a:t>RID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553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8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0x08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512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0x09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975475"/>
                  </a:ext>
                </a:extLst>
              </a:tr>
            </a:tbl>
          </a:graphicData>
        </a:graphic>
      </p:graphicFrame>
      <p:graphicFrame>
        <p:nvGraphicFramePr>
          <p:cNvPr id="3" name="表 4">
            <a:extLst>
              <a:ext uri="{FF2B5EF4-FFF2-40B4-BE49-F238E27FC236}">
                <a16:creationId xmlns:a16="http://schemas.microsoft.com/office/drawing/2014/main" id="{23779277-3DC5-4E43-8B46-1BB00F2CF4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9875441"/>
              </p:ext>
            </p:extLst>
          </p:nvPr>
        </p:nvGraphicFramePr>
        <p:xfrm>
          <a:off x="122666" y="5195743"/>
          <a:ext cx="277969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9849">
                  <a:extLst>
                    <a:ext uri="{9D8B030D-6E8A-4147-A177-3AD203B41FA5}">
                      <a16:colId xmlns:a16="http://schemas.microsoft.com/office/drawing/2014/main" val="4083709133"/>
                    </a:ext>
                  </a:extLst>
                </a:gridCol>
                <a:gridCol w="1389849">
                  <a:extLst>
                    <a:ext uri="{9D8B030D-6E8A-4147-A177-3AD203B41FA5}">
                      <a16:colId xmlns:a16="http://schemas.microsoft.com/office/drawing/2014/main" val="14094689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Num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ko-KR" dirty="0"/>
                        <a:t>RID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268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0x01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5301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0x02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7712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0x03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495167"/>
                  </a:ext>
                </a:extLst>
              </a:tr>
            </a:tbl>
          </a:graphicData>
        </a:graphic>
      </p:graphicFrame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E9E06FC7-BB36-4C91-962C-41D904AE01E1}"/>
              </a:ext>
            </a:extLst>
          </p:cNvPr>
          <p:cNvCxnSpPr>
            <a:cxnSpLocks/>
          </p:cNvCxnSpPr>
          <p:nvPr/>
        </p:nvCxnSpPr>
        <p:spPr>
          <a:xfrm flipV="1">
            <a:off x="2661582" y="1376039"/>
            <a:ext cx="8604181" cy="4375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30A73D0A-C454-44F2-B914-9D38BC0BE20F}"/>
              </a:ext>
            </a:extLst>
          </p:cNvPr>
          <p:cNvSpPr txBox="1"/>
          <p:nvPr/>
        </p:nvSpPr>
        <p:spPr>
          <a:xfrm>
            <a:off x="167539" y="794165"/>
            <a:ext cx="3044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해당 값을 찾으면 </a:t>
            </a:r>
            <a:r>
              <a:rPr lang="ko-KR" altLang="en-US" dirty="0"/>
              <a:t>주소</a:t>
            </a:r>
            <a:r>
              <a:rPr kumimoji="1" lang="ko-KR" altLang="en-US" dirty="0"/>
              <a:t>로 데이터페이지를 참조</a:t>
            </a:r>
            <a:endParaRPr kumimoji="1" lang="ja-JP" altLang="en-US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37BBDA55-4A75-42C3-A1CF-86268E72CC5D}"/>
              </a:ext>
            </a:extLst>
          </p:cNvPr>
          <p:cNvSpPr txBox="1"/>
          <p:nvPr/>
        </p:nvSpPr>
        <p:spPr>
          <a:xfrm>
            <a:off x="-106616" y="3603968"/>
            <a:ext cx="2132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1~5</a:t>
            </a:r>
            <a:r>
              <a:rPr lang="ko-KR" altLang="en-US" dirty="0"/>
              <a:t>를 반으로 쪼갬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15624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752FCED3-EC9E-4848-9D75-B10AE52767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0077617"/>
              </p:ext>
            </p:extLst>
          </p:nvPr>
        </p:nvGraphicFramePr>
        <p:xfrm>
          <a:off x="215303" y="1619270"/>
          <a:ext cx="3797404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9351">
                  <a:extLst>
                    <a:ext uri="{9D8B030D-6E8A-4147-A177-3AD203B41FA5}">
                      <a16:colId xmlns:a16="http://schemas.microsoft.com/office/drawing/2014/main" val="104158934"/>
                    </a:ext>
                  </a:extLst>
                </a:gridCol>
                <a:gridCol w="949351">
                  <a:extLst>
                    <a:ext uri="{9D8B030D-6E8A-4147-A177-3AD203B41FA5}">
                      <a16:colId xmlns:a16="http://schemas.microsoft.com/office/drawing/2014/main" val="4037177775"/>
                    </a:ext>
                  </a:extLst>
                </a:gridCol>
                <a:gridCol w="949351">
                  <a:extLst>
                    <a:ext uri="{9D8B030D-6E8A-4147-A177-3AD203B41FA5}">
                      <a16:colId xmlns:a16="http://schemas.microsoft.com/office/drawing/2014/main" val="158747626"/>
                    </a:ext>
                  </a:extLst>
                </a:gridCol>
                <a:gridCol w="949351">
                  <a:extLst>
                    <a:ext uri="{9D8B030D-6E8A-4147-A177-3AD203B41FA5}">
                      <a16:colId xmlns:a16="http://schemas.microsoft.com/office/drawing/2014/main" val="4071396247"/>
                    </a:ext>
                  </a:extLst>
                </a:gridCol>
              </a:tblGrid>
              <a:tr h="276098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Num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Id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Pass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Name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7499202"/>
                  </a:ext>
                </a:extLst>
              </a:tr>
              <a:tr h="276098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a123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ko-KR" altLang="en-US" dirty="0"/>
                        <a:t>홍길동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3035907"/>
                  </a:ext>
                </a:extLst>
              </a:tr>
              <a:tr h="276098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b123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ko-KR" altLang="en-US" dirty="0"/>
                        <a:t>김하나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2937359"/>
                  </a:ext>
                </a:extLst>
              </a:tr>
              <a:tr h="276098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f123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ko-KR" altLang="en-US" dirty="0" err="1"/>
                        <a:t>고재은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6765827"/>
                  </a:ext>
                </a:extLst>
              </a:tr>
              <a:tr h="276098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e123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ko-KR" altLang="en-US" dirty="0"/>
                        <a:t>김유나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438860"/>
                  </a:ext>
                </a:extLst>
              </a:tr>
              <a:tr h="276098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m123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ko-KR" altLang="en-US" dirty="0" err="1"/>
                        <a:t>박초롱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1293635"/>
                  </a:ext>
                </a:extLst>
              </a:tr>
            </a:tbl>
          </a:graphicData>
        </a:graphic>
      </p:graphicFrame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C0CD8FF4-7060-4A46-9A79-CDC939E219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0870580"/>
              </p:ext>
            </p:extLst>
          </p:nvPr>
        </p:nvGraphicFramePr>
        <p:xfrm>
          <a:off x="215302" y="4180512"/>
          <a:ext cx="3797404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9351">
                  <a:extLst>
                    <a:ext uri="{9D8B030D-6E8A-4147-A177-3AD203B41FA5}">
                      <a16:colId xmlns:a16="http://schemas.microsoft.com/office/drawing/2014/main" val="104158934"/>
                    </a:ext>
                  </a:extLst>
                </a:gridCol>
                <a:gridCol w="949351">
                  <a:extLst>
                    <a:ext uri="{9D8B030D-6E8A-4147-A177-3AD203B41FA5}">
                      <a16:colId xmlns:a16="http://schemas.microsoft.com/office/drawing/2014/main" val="4037177775"/>
                    </a:ext>
                  </a:extLst>
                </a:gridCol>
                <a:gridCol w="949351">
                  <a:extLst>
                    <a:ext uri="{9D8B030D-6E8A-4147-A177-3AD203B41FA5}">
                      <a16:colId xmlns:a16="http://schemas.microsoft.com/office/drawing/2014/main" val="158747626"/>
                    </a:ext>
                  </a:extLst>
                </a:gridCol>
                <a:gridCol w="949351">
                  <a:extLst>
                    <a:ext uri="{9D8B030D-6E8A-4147-A177-3AD203B41FA5}">
                      <a16:colId xmlns:a16="http://schemas.microsoft.com/office/drawing/2014/main" val="4071396247"/>
                    </a:ext>
                  </a:extLst>
                </a:gridCol>
              </a:tblGrid>
              <a:tr h="276098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Num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Id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Pass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Name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7499202"/>
                  </a:ext>
                </a:extLst>
              </a:tr>
              <a:tr h="276098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v123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ko-KR" altLang="en-US" dirty="0"/>
                        <a:t>이재철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3035907"/>
                  </a:ext>
                </a:extLst>
              </a:tr>
              <a:tr h="276098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6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r123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ko-KR" altLang="en-US" dirty="0"/>
                        <a:t>신동일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2937359"/>
                  </a:ext>
                </a:extLst>
              </a:tr>
              <a:tr h="276098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z123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ko-KR" altLang="en-US" dirty="0" err="1"/>
                        <a:t>박두찬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6765827"/>
                  </a:ext>
                </a:extLst>
              </a:tr>
              <a:tr h="276098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w123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ko-KR" altLang="en-US" dirty="0" err="1"/>
                        <a:t>김이철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438860"/>
                  </a:ext>
                </a:extLst>
              </a:tr>
              <a:tr h="276098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q123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ko-KR" altLang="en-US" dirty="0"/>
                        <a:t>한지은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1293635"/>
                  </a:ext>
                </a:extLst>
              </a:tr>
            </a:tbl>
          </a:graphicData>
        </a:graphic>
      </p:graphicFrame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B51C2A9-0F77-4E14-8D7D-0A64950CF34F}"/>
              </a:ext>
            </a:extLst>
          </p:cNvPr>
          <p:cNvSpPr txBox="1"/>
          <p:nvPr/>
        </p:nvSpPr>
        <p:spPr>
          <a:xfrm>
            <a:off x="135402" y="131351"/>
            <a:ext cx="11813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데이터 페이지</a:t>
            </a:r>
            <a:r>
              <a:rPr lang="en-US" altLang="ko-KR" dirty="0"/>
              <a:t>(</a:t>
            </a:r>
            <a:r>
              <a:rPr lang="ko-KR" altLang="en-US" dirty="0"/>
              <a:t>한페이지당 용량제한 있어 들어갈 레코드가 한정되기에 나눠서 보관함</a:t>
            </a:r>
            <a:r>
              <a:rPr lang="en-US" altLang="ko-KR" dirty="0"/>
              <a:t>, </a:t>
            </a:r>
            <a:r>
              <a:rPr lang="ko-KR" altLang="en-US" dirty="0"/>
              <a:t>입력된 순서대로 </a:t>
            </a:r>
            <a:r>
              <a:rPr lang="ko-KR" altLang="en-US" dirty="0" err="1"/>
              <a:t>들어감</a:t>
            </a:r>
            <a:r>
              <a:rPr lang="en-US" altLang="ko-KR" dirty="0"/>
              <a:t>)</a:t>
            </a:r>
          </a:p>
          <a:p>
            <a:r>
              <a:rPr kumimoji="1" lang="ko-KR" altLang="en-US" dirty="0"/>
              <a:t>테이블은 데이터 페이지의 집합</a:t>
            </a:r>
            <a:endParaRPr kumimoji="1" lang="ja-JP" altLang="en-US" dirty="0"/>
          </a:p>
        </p:txBody>
      </p:sp>
      <p:graphicFrame>
        <p:nvGraphicFramePr>
          <p:cNvPr id="8" name="表 8">
            <a:extLst>
              <a:ext uri="{FF2B5EF4-FFF2-40B4-BE49-F238E27FC236}">
                <a16:creationId xmlns:a16="http://schemas.microsoft.com/office/drawing/2014/main" id="{FA8A66C3-3033-40A5-88CA-E02B36E6B2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3851933"/>
              </p:ext>
            </p:extLst>
          </p:nvPr>
        </p:nvGraphicFramePr>
        <p:xfrm>
          <a:off x="6241002" y="1957551"/>
          <a:ext cx="426128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5320">
                  <a:extLst>
                    <a:ext uri="{9D8B030D-6E8A-4147-A177-3AD203B41FA5}">
                      <a16:colId xmlns:a16="http://schemas.microsoft.com/office/drawing/2014/main" val="1608085452"/>
                    </a:ext>
                  </a:extLst>
                </a:gridCol>
                <a:gridCol w="1065320">
                  <a:extLst>
                    <a:ext uri="{9D8B030D-6E8A-4147-A177-3AD203B41FA5}">
                      <a16:colId xmlns:a16="http://schemas.microsoft.com/office/drawing/2014/main" val="2826603302"/>
                    </a:ext>
                  </a:extLst>
                </a:gridCol>
                <a:gridCol w="1065320">
                  <a:extLst>
                    <a:ext uri="{9D8B030D-6E8A-4147-A177-3AD203B41FA5}">
                      <a16:colId xmlns:a16="http://schemas.microsoft.com/office/drawing/2014/main" val="4239265675"/>
                    </a:ext>
                  </a:extLst>
                </a:gridCol>
                <a:gridCol w="1065320">
                  <a:extLst>
                    <a:ext uri="{9D8B030D-6E8A-4147-A177-3AD203B41FA5}">
                      <a16:colId xmlns:a16="http://schemas.microsoft.com/office/drawing/2014/main" val="2010276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Num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Id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Pass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Name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5950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a123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ko-KR" altLang="en-US" dirty="0"/>
                        <a:t>홍길동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3834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b123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ko-KR" altLang="en-US" dirty="0"/>
                        <a:t>김하나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951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f123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ko-KR" altLang="en-US" dirty="0" err="1"/>
                        <a:t>고재은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5835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e123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ko-KR" altLang="en-US" dirty="0"/>
                        <a:t>김유나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7217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m123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ko-KR" altLang="en-US" dirty="0" err="1"/>
                        <a:t>박초롱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756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v123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ko-KR" altLang="en-US" dirty="0"/>
                        <a:t>이재철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9880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6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r123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ko-KR" altLang="en-US" dirty="0"/>
                        <a:t>신동일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102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z123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ko-KR" altLang="en-US" dirty="0" err="1"/>
                        <a:t>박두찬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270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w123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ko-KR" altLang="en-US" dirty="0" err="1"/>
                        <a:t>김이철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6257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q123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ko-KR" altLang="en-US" dirty="0"/>
                        <a:t>한지은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2440070"/>
                  </a:ext>
                </a:extLst>
              </a:tr>
            </a:tbl>
          </a:graphicData>
        </a:graphic>
      </p:graphicFrame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5A4789C-C408-41D9-AB04-F1EA56DDD187}"/>
              </a:ext>
            </a:extLst>
          </p:cNvPr>
          <p:cNvSpPr txBox="1"/>
          <p:nvPr/>
        </p:nvSpPr>
        <p:spPr>
          <a:xfrm>
            <a:off x="7923319" y="1523429"/>
            <a:ext cx="1176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/>
              <a:t>테이블</a:t>
            </a:r>
            <a:endParaRPr kumimoji="1" lang="ja-JP" altLang="en-US" dirty="0"/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A65DBFFC-2CF8-4974-9223-ABDF9C81AD6E}"/>
              </a:ext>
            </a:extLst>
          </p:cNvPr>
          <p:cNvCxnSpPr/>
          <p:nvPr/>
        </p:nvCxnSpPr>
        <p:spPr>
          <a:xfrm>
            <a:off x="4163627" y="2618913"/>
            <a:ext cx="19323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22ADF3D0-C578-4D09-8D35-1BF527D30B14}"/>
              </a:ext>
            </a:extLst>
          </p:cNvPr>
          <p:cNvCxnSpPr/>
          <p:nvPr/>
        </p:nvCxnSpPr>
        <p:spPr>
          <a:xfrm>
            <a:off x="4163626" y="4662257"/>
            <a:ext cx="19323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D7ECD9B-DA03-44D1-8199-15089ADD9D82}"/>
              </a:ext>
            </a:extLst>
          </p:cNvPr>
          <p:cNvSpPr txBox="1"/>
          <p:nvPr/>
        </p:nvSpPr>
        <p:spPr>
          <a:xfrm>
            <a:off x="215302" y="1166557"/>
            <a:ext cx="2110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데이터 페이지</a:t>
            </a:r>
            <a:r>
              <a:rPr kumimoji="1" lang="en-US" altLang="ko-KR" dirty="0"/>
              <a:t>1</a:t>
            </a:r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BDEA7F01-584F-486C-8182-F92A4C008188}"/>
              </a:ext>
            </a:extLst>
          </p:cNvPr>
          <p:cNvSpPr txBox="1"/>
          <p:nvPr/>
        </p:nvSpPr>
        <p:spPr>
          <a:xfrm>
            <a:off x="135403" y="3812505"/>
            <a:ext cx="2110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데이터 페이지</a:t>
            </a:r>
            <a:r>
              <a:rPr lang="en-US" altLang="ko-KR" dirty="0"/>
              <a:t>2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65330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51A75D1-48E5-41A9-B0E7-92446D6D0380}"/>
              </a:ext>
            </a:extLst>
          </p:cNvPr>
          <p:cNvSpPr txBox="1"/>
          <p:nvPr/>
        </p:nvSpPr>
        <p:spPr>
          <a:xfrm>
            <a:off x="52174" y="95915"/>
            <a:ext cx="17311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인덱스 페이지</a:t>
            </a:r>
            <a:endParaRPr kumimoji="1" lang="en-US" altLang="ko-KR" dirty="0"/>
          </a:p>
          <a:p>
            <a:endParaRPr kumimoji="1" lang="ja-JP" altLang="en-US" dirty="0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AFF63E3E-5930-477F-AC5F-1BC051AB31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1047524"/>
              </p:ext>
            </p:extLst>
          </p:nvPr>
        </p:nvGraphicFramePr>
        <p:xfrm>
          <a:off x="5257931" y="1152358"/>
          <a:ext cx="2965144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2572">
                  <a:extLst>
                    <a:ext uri="{9D8B030D-6E8A-4147-A177-3AD203B41FA5}">
                      <a16:colId xmlns:a16="http://schemas.microsoft.com/office/drawing/2014/main" val="3663828650"/>
                    </a:ext>
                  </a:extLst>
                </a:gridCol>
                <a:gridCol w="1482572">
                  <a:extLst>
                    <a:ext uri="{9D8B030D-6E8A-4147-A177-3AD203B41FA5}">
                      <a16:colId xmlns:a16="http://schemas.microsoft.com/office/drawing/2014/main" val="544758469"/>
                    </a:ext>
                  </a:extLst>
                </a:gridCol>
              </a:tblGrid>
              <a:tr h="343026">
                <a:tc>
                  <a:txBody>
                    <a:bodyPr/>
                    <a:lstStyle/>
                    <a:p>
                      <a:r>
                        <a:rPr kumimoji="1" lang="ko-KR" altLang="en-US" dirty="0"/>
                        <a:t>인덱스 키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ko-KR" altLang="en-US" dirty="0"/>
                        <a:t>인덱스주소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3739992"/>
                  </a:ext>
                </a:extLst>
              </a:tr>
              <a:tr h="343026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101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9032394"/>
                  </a:ext>
                </a:extLst>
              </a:tr>
              <a:tr h="343026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102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7955063"/>
                  </a:ext>
                </a:extLst>
              </a:tr>
              <a:tr h="343026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103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7654373"/>
                  </a:ext>
                </a:extLst>
              </a:tr>
              <a:tr h="343026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9093231"/>
                  </a:ext>
                </a:extLst>
              </a:tr>
            </a:tbl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3B39C73-52DC-495E-92DD-1FCE8E95F4B5}"/>
              </a:ext>
            </a:extLst>
          </p:cNvPr>
          <p:cNvSpPr txBox="1"/>
          <p:nvPr/>
        </p:nvSpPr>
        <p:spPr>
          <a:xfrm>
            <a:off x="3268401" y="1882092"/>
            <a:ext cx="117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루트 노드</a:t>
            </a:r>
            <a:endParaRPr kumimoji="1" lang="ja-JP" altLang="en-US" dirty="0"/>
          </a:p>
        </p:txBody>
      </p:sp>
      <p:graphicFrame>
        <p:nvGraphicFramePr>
          <p:cNvPr id="7" name="表 5">
            <a:extLst>
              <a:ext uri="{FF2B5EF4-FFF2-40B4-BE49-F238E27FC236}">
                <a16:creationId xmlns:a16="http://schemas.microsoft.com/office/drawing/2014/main" id="{4B9EC5C8-E66C-4BC9-AE8F-71C94D456C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6283212"/>
              </p:ext>
            </p:extLst>
          </p:nvPr>
        </p:nvGraphicFramePr>
        <p:xfrm>
          <a:off x="2125809" y="4109051"/>
          <a:ext cx="2965144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2572">
                  <a:extLst>
                    <a:ext uri="{9D8B030D-6E8A-4147-A177-3AD203B41FA5}">
                      <a16:colId xmlns:a16="http://schemas.microsoft.com/office/drawing/2014/main" val="3663828650"/>
                    </a:ext>
                  </a:extLst>
                </a:gridCol>
                <a:gridCol w="1482572">
                  <a:extLst>
                    <a:ext uri="{9D8B030D-6E8A-4147-A177-3AD203B41FA5}">
                      <a16:colId xmlns:a16="http://schemas.microsoft.com/office/drawing/2014/main" val="544758469"/>
                    </a:ext>
                  </a:extLst>
                </a:gridCol>
              </a:tblGrid>
              <a:tr h="343026">
                <a:tc>
                  <a:txBody>
                    <a:bodyPr/>
                    <a:lstStyle/>
                    <a:p>
                      <a:r>
                        <a:rPr kumimoji="1" lang="ko-KR" altLang="en-US" dirty="0"/>
                        <a:t>인덱스 키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ko-KR" altLang="en-US" dirty="0"/>
                        <a:t>데이터주소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3739992"/>
                  </a:ext>
                </a:extLst>
              </a:tr>
              <a:tr h="343026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1-1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9032394"/>
                  </a:ext>
                </a:extLst>
              </a:tr>
              <a:tr h="343026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2-5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7955063"/>
                  </a:ext>
                </a:extLst>
              </a:tr>
              <a:tr h="343026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1-2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7654373"/>
                  </a:ext>
                </a:extLst>
              </a:tr>
              <a:tr h="343026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1-4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9093231"/>
                  </a:ext>
                </a:extLst>
              </a:tr>
            </a:tbl>
          </a:graphicData>
        </a:graphic>
      </p:graphicFrame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1C20066-FDDB-4883-AE18-62152EB29857}"/>
              </a:ext>
            </a:extLst>
          </p:cNvPr>
          <p:cNvSpPr txBox="1"/>
          <p:nvPr/>
        </p:nvSpPr>
        <p:spPr>
          <a:xfrm>
            <a:off x="2595394" y="3739719"/>
            <a:ext cx="2199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/>
              <a:t>인덱스 페이지</a:t>
            </a:r>
            <a:r>
              <a:rPr kumimoji="1" lang="en-US" altLang="ko-KR" dirty="0"/>
              <a:t>(101)</a:t>
            </a:r>
            <a:endParaRPr kumimoji="1" lang="ja-JP" altLang="en-US" dirty="0"/>
          </a:p>
        </p:txBody>
      </p:sp>
      <p:graphicFrame>
        <p:nvGraphicFramePr>
          <p:cNvPr id="9" name="表 5">
            <a:extLst>
              <a:ext uri="{FF2B5EF4-FFF2-40B4-BE49-F238E27FC236}">
                <a16:creationId xmlns:a16="http://schemas.microsoft.com/office/drawing/2014/main" id="{8565209D-09A9-4A3E-AF2F-CBF83D9B50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9142758"/>
              </p:ext>
            </p:extLst>
          </p:nvPr>
        </p:nvGraphicFramePr>
        <p:xfrm>
          <a:off x="5264620" y="4109051"/>
          <a:ext cx="2965144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2572">
                  <a:extLst>
                    <a:ext uri="{9D8B030D-6E8A-4147-A177-3AD203B41FA5}">
                      <a16:colId xmlns:a16="http://schemas.microsoft.com/office/drawing/2014/main" val="3663828650"/>
                    </a:ext>
                  </a:extLst>
                </a:gridCol>
                <a:gridCol w="1482572">
                  <a:extLst>
                    <a:ext uri="{9D8B030D-6E8A-4147-A177-3AD203B41FA5}">
                      <a16:colId xmlns:a16="http://schemas.microsoft.com/office/drawing/2014/main" val="544758469"/>
                    </a:ext>
                  </a:extLst>
                </a:gridCol>
              </a:tblGrid>
              <a:tr h="343026">
                <a:tc>
                  <a:txBody>
                    <a:bodyPr/>
                    <a:lstStyle/>
                    <a:p>
                      <a:r>
                        <a:rPr kumimoji="1" lang="ko-KR" altLang="en-US" dirty="0"/>
                        <a:t>인덱스 키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ko-KR" altLang="en-US" dirty="0"/>
                        <a:t>데이터주소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3739992"/>
                  </a:ext>
                </a:extLst>
              </a:tr>
              <a:tr h="343026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2-1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9032394"/>
                  </a:ext>
                </a:extLst>
              </a:tr>
              <a:tr h="343026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6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2-2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7955063"/>
                  </a:ext>
                </a:extLst>
              </a:tr>
              <a:tr h="343026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2-4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7654373"/>
                  </a:ext>
                </a:extLst>
              </a:tr>
              <a:tr h="343026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9093231"/>
                  </a:ext>
                </a:extLst>
              </a:tr>
            </a:tbl>
          </a:graphicData>
        </a:graphic>
      </p:graphicFrame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B796293-3024-4E7A-8E25-FD15A3171E9A}"/>
              </a:ext>
            </a:extLst>
          </p:cNvPr>
          <p:cNvSpPr txBox="1"/>
          <p:nvPr/>
        </p:nvSpPr>
        <p:spPr>
          <a:xfrm>
            <a:off x="5734205" y="3739719"/>
            <a:ext cx="2199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인덱스 페이지</a:t>
            </a:r>
            <a:r>
              <a:rPr kumimoji="1" lang="en-US" altLang="ko-KR" dirty="0"/>
              <a:t>(102)</a:t>
            </a:r>
            <a:endParaRPr kumimoji="1" lang="ja-JP" altLang="en-US" dirty="0"/>
          </a:p>
        </p:txBody>
      </p:sp>
      <p:graphicFrame>
        <p:nvGraphicFramePr>
          <p:cNvPr id="11" name="表 5">
            <a:extLst>
              <a:ext uri="{FF2B5EF4-FFF2-40B4-BE49-F238E27FC236}">
                <a16:creationId xmlns:a16="http://schemas.microsoft.com/office/drawing/2014/main" id="{0203307D-3628-431F-9316-69F1E2CB7D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1269770"/>
              </p:ext>
            </p:extLst>
          </p:nvPr>
        </p:nvGraphicFramePr>
        <p:xfrm>
          <a:off x="8403431" y="4109051"/>
          <a:ext cx="2965144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2572">
                  <a:extLst>
                    <a:ext uri="{9D8B030D-6E8A-4147-A177-3AD203B41FA5}">
                      <a16:colId xmlns:a16="http://schemas.microsoft.com/office/drawing/2014/main" val="3663828650"/>
                    </a:ext>
                  </a:extLst>
                </a:gridCol>
                <a:gridCol w="1482572">
                  <a:extLst>
                    <a:ext uri="{9D8B030D-6E8A-4147-A177-3AD203B41FA5}">
                      <a16:colId xmlns:a16="http://schemas.microsoft.com/office/drawing/2014/main" val="544758469"/>
                    </a:ext>
                  </a:extLst>
                </a:gridCol>
              </a:tblGrid>
              <a:tr h="343026">
                <a:tc>
                  <a:txBody>
                    <a:bodyPr/>
                    <a:lstStyle/>
                    <a:p>
                      <a:r>
                        <a:rPr kumimoji="1" lang="ko-KR" altLang="en-US" dirty="0"/>
                        <a:t>인덱스 키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ko-KR" altLang="en-US" dirty="0"/>
                        <a:t>데이터주소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3739992"/>
                  </a:ext>
                </a:extLst>
              </a:tr>
              <a:tr h="343026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2-3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9032394"/>
                  </a:ext>
                </a:extLst>
              </a:tr>
              <a:tr h="343026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1-3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7955063"/>
                  </a:ext>
                </a:extLst>
              </a:tr>
              <a:tr h="343026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1-5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7654373"/>
                  </a:ext>
                </a:extLst>
              </a:tr>
              <a:tr h="343026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9093231"/>
                  </a:ext>
                </a:extLst>
              </a:tr>
            </a:tbl>
          </a:graphicData>
        </a:graphic>
      </p:graphicFrame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E76FCA3-E0A8-4444-8F77-F3BDD4E8DC79}"/>
              </a:ext>
            </a:extLst>
          </p:cNvPr>
          <p:cNvSpPr txBox="1"/>
          <p:nvPr/>
        </p:nvSpPr>
        <p:spPr>
          <a:xfrm>
            <a:off x="8873016" y="3739719"/>
            <a:ext cx="2199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인덱스 페이지</a:t>
            </a:r>
            <a:r>
              <a:rPr kumimoji="1" lang="en-US" altLang="ko-KR" dirty="0"/>
              <a:t>(103)</a:t>
            </a:r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F852A887-90C7-47F1-A607-D7211012FD1C}"/>
              </a:ext>
            </a:extLst>
          </p:cNvPr>
          <p:cNvSpPr txBox="1"/>
          <p:nvPr/>
        </p:nvSpPr>
        <p:spPr>
          <a:xfrm>
            <a:off x="254494" y="5023451"/>
            <a:ext cx="117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리프</a:t>
            </a:r>
            <a:r>
              <a:rPr kumimoji="1" lang="ko-KR" altLang="en-US" dirty="0"/>
              <a:t> 노드</a:t>
            </a:r>
            <a:endParaRPr kumimoji="1" lang="ja-JP" altLang="en-US" dirty="0"/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90FE39C3-0CAD-4846-B492-6B5AEE86BF81}"/>
              </a:ext>
            </a:extLst>
          </p:cNvPr>
          <p:cNvCxnSpPr>
            <a:cxnSpLocks/>
          </p:cNvCxnSpPr>
          <p:nvPr/>
        </p:nvCxnSpPr>
        <p:spPr>
          <a:xfrm flipH="1">
            <a:off x="6740503" y="3124940"/>
            <a:ext cx="6690" cy="547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0710CF4D-1EAF-4FD7-AB1A-4FC62FD9D794}"/>
              </a:ext>
            </a:extLst>
          </p:cNvPr>
          <p:cNvCxnSpPr/>
          <p:nvPr/>
        </p:nvCxnSpPr>
        <p:spPr>
          <a:xfrm flipH="1">
            <a:off x="4795035" y="3137387"/>
            <a:ext cx="590752" cy="602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009325FF-F05D-48AD-B6F9-278124C8D7E3}"/>
              </a:ext>
            </a:extLst>
          </p:cNvPr>
          <p:cNvCxnSpPr/>
          <p:nvPr/>
        </p:nvCxnSpPr>
        <p:spPr>
          <a:xfrm>
            <a:off x="8108055" y="3124940"/>
            <a:ext cx="469043" cy="614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3D997E77-AA78-4F65-A468-54B67F611C7B}"/>
              </a:ext>
            </a:extLst>
          </p:cNvPr>
          <p:cNvSpPr txBox="1"/>
          <p:nvPr/>
        </p:nvSpPr>
        <p:spPr>
          <a:xfrm>
            <a:off x="4042399" y="440644"/>
            <a:ext cx="41873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인덱스 키는 </a:t>
            </a:r>
            <a:r>
              <a:rPr kumimoji="1" lang="en-US" altLang="ko-KR" dirty="0" err="1"/>
              <a:t>RowNum</a:t>
            </a:r>
            <a:r>
              <a:rPr kumimoji="1" lang="ko-KR" altLang="en-US" dirty="0"/>
              <a:t>이라고 봐도 된다</a:t>
            </a:r>
            <a:endParaRPr kumimoji="1" lang="en-US" altLang="ko-KR" dirty="0"/>
          </a:p>
          <a:p>
            <a:r>
              <a:rPr lang="ko-KR" altLang="en-US" dirty="0"/>
              <a:t>인덱스 레코드 번호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06562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51A75D1-48E5-41A9-B0E7-92446D6D0380}"/>
              </a:ext>
            </a:extLst>
          </p:cNvPr>
          <p:cNvSpPr txBox="1"/>
          <p:nvPr/>
        </p:nvSpPr>
        <p:spPr>
          <a:xfrm>
            <a:off x="27592" y="1564313"/>
            <a:ext cx="17311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인덱스 페이지</a:t>
            </a:r>
            <a:endParaRPr kumimoji="1" lang="en-US" altLang="ko-KR" dirty="0"/>
          </a:p>
          <a:p>
            <a:endParaRPr kumimoji="1" lang="ja-JP" altLang="en-US" dirty="0"/>
          </a:p>
        </p:txBody>
      </p:sp>
      <p:graphicFrame>
        <p:nvGraphicFramePr>
          <p:cNvPr id="7" name="表 5">
            <a:extLst>
              <a:ext uri="{FF2B5EF4-FFF2-40B4-BE49-F238E27FC236}">
                <a16:creationId xmlns:a16="http://schemas.microsoft.com/office/drawing/2014/main" id="{4B9EC5C8-E66C-4BC9-AE8F-71C94D456C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5209490"/>
              </p:ext>
            </p:extLst>
          </p:nvPr>
        </p:nvGraphicFramePr>
        <p:xfrm>
          <a:off x="2099175" y="926912"/>
          <a:ext cx="2965144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2572">
                  <a:extLst>
                    <a:ext uri="{9D8B030D-6E8A-4147-A177-3AD203B41FA5}">
                      <a16:colId xmlns:a16="http://schemas.microsoft.com/office/drawing/2014/main" val="3663828650"/>
                    </a:ext>
                  </a:extLst>
                </a:gridCol>
                <a:gridCol w="1482572">
                  <a:extLst>
                    <a:ext uri="{9D8B030D-6E8A-4147-A177-3AD203B41FA5}">
                      <a16:colId xmlns:a16="http://schemas.microsoft.com/office/drawing/2014/main" val="544758469"/>
                    </a:ext>
                  </a:extLst>
                </a:gridCol>
              </a:tblGrid>
              <a:tr h="343026">
                <a:tc>
                  <a:txBody>
                    <a:bodyPr/>
                    <a:lstStyle/>
                    <a:p>
                      <a:r>
                        <a:rPr kumimoji="1" lang="ko-KR" altLang="en-US" dirty="0"/>
                        <a:t>키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ko-KR" altLang="en-US" dirty="0"/>
                        <a:t>데이터주소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3739992"/>
                  </a:ext>
                </a:extLst>
              </a:tr>
              <a:tr h="343026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1-1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9032394"/>
                  </a:ext>
                </a:extLst>
              </a:tr>
              <a:tr h="343026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2-5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7955063"/>
                  </a:ext>
                </a:extLst>
              </a:tr>
              <a:tr h="343026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1-2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7654373"/>
                  </a:ext>
                </a:extLst>
              </a:tr>
              <a:tr h="343026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1-4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9093231"/>
                  </a:ext>
                </a:extLst>
              </a:tr>
            </a:tbl>
          </a:graphicData>
        </a:graphic>
      </p:graphicFrame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1C20066-FDDB-4883-AE18-62152EB29857}"/>
              </a:ext>
            </a:extLst>
          </p:cNvPr>
          <p:cNvSpPr txBox="1"/>
          <p:nvPr/>
        </p:nvSpPr>
        <p:spPr>
          <a:xfrm>
            <a:off x="2568760" y="557580"/>
            <a:ext cx="2199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/>
              <a:t>인덱스 페이지</a:t>
            </a:r>
            <a:r>
              <a:rPr kumimoji="1" lang="en-US" altLang="ko-KR" dirty="0"/>
              <a:t>(101)</a:t>
            </a:r>
            <a:endParaRPr kumimoji="1" lang="ja-JP" altLang="en-US" dirty="0"/>
          </a:p>
        </p:txBody>
      </p:sp>
      <p:graphicFrame>
        <p:nvGraphicFramePr>
          <p:cNvPr id="9" name="表 5">
            <a:extLst>
              <a:ext uri="{FF2B5EF4-FFF2-40B4-BE49-F238E27FC236}">
                <a16:creationId xmlns:a16="http://schemas.microsoft.com/office/drawing/2014/main" id="{8565209D-09A9-4A3E-AF2F-CBF83D9B50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2099668"/>
              </p:ext>
            </p:extLst>
          </p:nvPr>
        </p:nvGraphicFramePr>
        <p:xfrm>
          <a:off x="5237986" y="926912"/>
          <a:ext cx="2965144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2572">
                  <a:extLst>
                    <a:ext uri="{9D8B030D-6E8A-4147-A177-3AD203B41FA5}">
                      <a16:colId xmlns:a16="http://schemas.microsoft.com/office/drawing/2014/main" val="3663828650"/>
                    </a:ext>
                  </a:extLst>
                </a:gridCol>
                <a:gridCol w="1482572">
                  <a:extLst>
                    <a:ext uri="{9D8B030D-6E8A-4147-A177-3AD203B41FA5}">
                      <a16:colId xmlns:a16="http://schemas.microsoft.com/office/drawing/2014/main" val="544758469"/>
                    </a:ext>
                  </a:extLst>
                </a:gridCol>
              </a:tblGrid>
              <a:tr h="343026">
                <a:tc>
                  <a:txBody>
                    <a:bodyPr/>
                    <a:lstStyle/>
                    <a:p>
                      <a:r>
                        <a:rPr kumimoji="1" lang="ko-KR" altLang="en-US" dirty="0"/>
                        <a:t>키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ko-KR" altLang="en-US" dirty="0"/>
                        <a:t>데이터주소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3739992"/>
                  </a:ext>
                </a:extLst>
              </a:tr>
              <a:tr h="343026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2-1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9032394"/>
                  </a:ext>
                </a:extLst>
              </a:tr>
              <a:tr h="343026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6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2-2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7955063"/>
                  </a:ext>
                </a:extLst>
              </a:tr>
              <a:tr h="343026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2-4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7654373"/>
                  </a:ext>
                </a:extLst>
              </a:tr>
              <a:tr h="343026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9093231"/>
                  </a:ext>
                </a:extLst>
              </a:tr>
            </a:tbl>
          </a:graphicData>
        </a:graphic>
      </p:graphicFrame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B796293-3024-4E7A-8E25-FD15A3171E9A}"/>
              </a:ext>
            </a:extLst>
          </p:cNvPr>
          <p:cNvSpPr txBox="1"/>
          <p:nvPr/>
        </p:nvSpPr>
        <p:spPr>
          <a:xfrm>
            <a:off x="5707571" y="557580"/>
            <a:ext cx="2199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인덱스 페이지</a:t>
            </a:r>
            <a:r>
              <a:rPr kumimoji="1" lang="en-US" altLang="ko-KR" dirty="0"/>
              <a:t>(102)</a:t>
            </a:r>
            <a:endParaRPr kumimoji="1" lang="ja-JP" altLang="en-US" dirty="0"/>
          </a:p>
        </p:txBody>
      </p:sp>
      <p:graphicFrame>
        <p:nvGraphicFramePr>
          <p:cNvPr id="11" name="表 5">
            <a:extLst>
              <a:ext uri="{FF2B5EF4-FFF2-40B4-BE49-F238E27FC236}">
                <a16:creationId xmlns:a16="http://schemas.microsoft.com/office/drawing/2014/main" id="{0203307D-3628-431F-9316-69F1E2CB7D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8384113"/>
              </p:ext>
            </p:extLst>
          </p:nvPr>
        </p:nvGraphicFramePr>
        <p:xfrm>
          <a:off x="8376797" y="926912"/>
          <a:ext cx="2965144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2572">
                  <a:extLst>
                    <a:ext uri="{9D8B030D-6E8A-4147-A177-3AD203B41FA5}">
                      <a16:colId xmlns:a16="http://schemas.microsoft.com/office/drawing/2014/main" val="3663828650"/>
                    </a:ext>
                  </a:extLst>
                </a:gridCol>
                <a:gridCol w="1482572">
                  <a:extLst>
                    <a:ext uri="{9D8B030D-6E8A-4147-A177-3AD203B41FA5}">
                      <a16:colId xmlns:a16="http://schemas.microsoft.com/office/drawing/2014/main" val="544758469"/>
                    </a:ext>
                  </a:extLst>
                </a:gridCol>
              </a:tblGrid>
              <a:tr h="343026">
                <a:tc>
                  <a:txBody>
                    <a:bodyPr/>
                    <a:lstStyle/>
                    <a:p>
                      <a:r>
                        <a:rPr kumimoji="1" lang="ko-KR" altLang="en-US" dirty="0"/>
                        <a:t>키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ko-KR" altLang="en-US" dirty="0"/>
                        <a:t>데이터주소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3739992"/>
                  </a:ext>
                </a:extLst>
              </a:tr>
              <a:tr h="343026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2-3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9032394"/>
                  </a:ext>
                </a:extLst>
              </a:tr>
              <a:tr h="343026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1-3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7955063"/>
                  </a:ext>
                </a:extLst>
              </a:tr>
              <a:tr h="343026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1-5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7654373"/>
                  </a:ext>
                </a:extLst>
              </a:tr>
              <a:tr h="343026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9093231"/>
                  </a:ext>
                </a:extLst>
              </a:tr>
            </a:tbl>
          </a:graphicData>
        </a:graphic>
      </p:graphicFrame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E76FCA3-E0A8-4444-8F77-F3BDD4E8DC79}"/>
              </a:ext>
            </a:extLst>
          </p:cNvPr>
          <p:cNvSpPr txBox="1"/>
          <p:nvPr/>
        </p:nvSpPr>
        <p:spPr>
          <a:xfrm>
            <a:off x="8846382" y="557580"/>
            <a:ext cx="2199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인덱스 페이지</a:t>
            </a:r>
            <a:r>
              <a:rPr kumimoji="1" lang="en-US" altLang="ko-KR" dirty="0"/>
              <a:t>(103)</a:t>
            </a:r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F852A887-90C7-47F1-A607-D7211012FD1C}"/>
              </a:ext>
            </a:extLst>
          </p:cNvPr>
          <p:cNvSpPr txBox="1"/>
          <p:nvPr/>
        </p:nvSpPr>
        <p:spPr>
          <a:xfrm>
            <a:off x="227860" y="1841312"/>
            <a:ext cx="117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리프</a:t>
            </a:r>
            <a:r>
              <a:rPr kumimoji="1" lang="ko-KR" altLang="en-US" dirty="0"/>
              <a:t> 노드</a:t>
            </a:r>
            <a:endParaRPr kumimoji="1" lang="ja-JP" altLang="en-US" dirty="0"/>
          </a:p>
        </p:txBody>
      </p:sp>
      <p:graphicFrame>
        <p:nvGraphicFramePr>
          <p:cNvPr id="16" name="表 5">
            <a:extLst>
              <a:ext uri="{FF2B5EF4-FFF2-40B4-BE49-F238E27FC236}">
                <a16:creationId xmlns:a16="http://schemas.microsoft.com/office/drawing/2014/main" id="{EFCA69E6-CD59-4D20-ADC1-26FAE0D348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9291825"/>
              </p:ext>
            </p:extLst>
          </p:nvPr>
        </p:nvGraphicFramePr>
        <p:xfrm>
          <a:off x="2090169" y="4081096"/>
          <a:ext cx="3797404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9351">
                  <a:extLst>
                    <a:ext uri="{9D8B030D-6E8A-4147-A177-3AD203B41FA5}">
                      <a16:colId xmlns:a16="http://schemas.microsoft.com/office/drawing/2014/main" val="104158934"/>
                    </a:ext>
                  </a:extLst>
                </a:gridCol>
                <a:gridCol w="949351">
                  <a:extLst>
                    <a:ext uri="{9D8B030D-6E8A-4147-A177-3AD203B41FA5}">
                      <a16:colId xmlns:a16="http://schemas.microsoft.com/office/drawing/2014/main" val="4037177775"/>
                    </a:ext>
                  </a:extLst>
                </a:gridCol>
                <a:gridCol w="949351">
                  <a:extLst>
                    <a:ext uri="{9D8B030D-6E8A-4147-A177-3AD203B41FA5}">
                      <a16:colId xmlns:a16="http://schemas.microsoft.com/office/drawing/2014/main" val="158747626"/>
                    </a:ext>
                  </a:extLst>
                </a:gridCol>
                <a:gridCol w="949351">
                  <a:extLst>
                    <a:ext uri="{9D8B030D-6E8A-4147-A177-3AD203B41FA5}">
                      <a16:colId xmlns:a16="http://schemas.microsoft.com/office/drawing/2014/main" val="4071396247"/>
                    </a:ext>
                  </a:extLst>
                </a:gridCol>
              </a:tblGrid>
              <a:tr h="276098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Num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Id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Pass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Name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7499202"/>
                  </a:ext>
                </a:extLst>
              </a:tr>
              <a:tr h="276098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a123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ko-KR" altLang="en-US" dirty="0"/>
                        <a:t>홍길동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3035907"/>
                  </a:ext>
                </a:extLst>
              </a:tr>
              <a:tr h="276098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b123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ko-KR" altLang="en-US" dirty="0"/>
                        <a:t>김하나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2937359"/>
                  </a:ext>
                </a:extLst>
              </a:tr>
              <a:tr h="276098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f123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ko-KR" altLang="en-US" dirty="0" err="1"/>
                        <a:t>고재은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6765827"/>
                  </a:ext>
                </a:extLst>
              </a:tr>
              <a:tr h="276098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e123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ko-KR" altLang="en-US" dirty="0"/>
                        <a:t>김유나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438860"/>
                  </a:ext>
                </a:extLst>
              </a:tr>
              <a:tr h="276098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m123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ko-KR" altLang="en-US" dirty="0" err="1"/>
                        <a:t>박초롱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1293635"/>
                  </a:ext>
                </a:extLst>
              </a:tr>
            </a:tbl>
          </a:graphicData>
        </a:graphic>
      </p:graphicFrame>
      <p:graphicFrame>
        <p:nvGraphicFramePr>
          <p:cNvPr id="18" name="表 17">
            <a:extLst>
              <a:ext uri="{FF2B5EF4-FFF2-40B4-BE49-F238E27FC236}">
                <a16:creationId xmlns:a16="http://schemas.microsoft.com/office/drawing/2014/main" id="{7659AE04-AFF3-4145-A7F2-75529F64AF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310235"/>
              </p:ext>
            </p:extLst>
          </p:nvPr>
        </p:nvGraphicFramePr>
        <p:xfrm>
          <a:off x="6304428" y="4105860"/>
          <a:ext cx="3797404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9351">
                  <a:extLst>
                    <a:ext uri="{9D8B030D-6E8A-4147-A177-3AD203B41FA5}">
                      <a16:colId xmlns:a16="http://schemas.microsoft.com/office/drawing/2014/main" val="104158934"/>
                    </a:ext>
                  </a:extLst>
                </a:gridCol>
                <a:gridCol w="949351">
                  <a:extLst>
                    <a:ext uri="{9D8B030D-6E8A-4147-A177-3AD203B41FA5}">
                      <a16:colId xmlns:a16="http://schemas.microsoft.com/office/drawing/2014/main" val="4037177775"/>
                    </a:ext>
                  </a:extLst>
                </a:gridCol>
                <a:gridCol w="949351">
                  <a:extLst>
                    <a:ext uri="{9D8B030D-6E8A-4147-A177-3AD203B41FA5}">
                      <a16:colId xmlns:a16="http://schemas.microsoft.com/office/drawing/2014/main" val="158747626"/>
                    </a:ext>
                  </a:extLst>
                </a:gridCol>
                <a:gridCol w="949351">
                  <a:extLst>
                    <a:ext uri="{9D8B030D-6E8A-4147-A177-3AD203B41FA5}">
                      <a16:colId xmlns:a16="http://schemas.microsoft.com/office/drawing/2014/main" val="4071396247"/>
                    </a:ext>
                  </a:extLst>
                </a:gridCol>
              </a:tblGrid>
              <a:tr h="276098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Num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Id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Pass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Name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7499202"/>
                  </a:ext>
                </a:extLst>
              </a:tr>
              <a:tr h="276098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v123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ko-KR" altLang="en-US" dirty="0"/>
                        <a:t>이재철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3035907"/>
                  </a:ext>
                </a:extLst>
              </a:tr>
              <a:tr h="276098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6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r123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ko-KR" altLang="en-US" dirty="0"/>
                        <a:t>신동일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2937359"/>
                  </a:ext>
                </a:extLst>
              </a:tr>
              <a:tr h="276098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z123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ko-KR" altLang="en-US" dirty="0" err="1"/>
                        <a:t>박두찬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6765827"/>
                  </a:ext>
                </a:extLst>
              </a:tr>
              <a:tr h="276098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w123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ko-KR" altLang="en-US" dirty="0" err="1"/>
                        <a:t>김이철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438860"/>
                  </a:ext>
                </a:extLst>
              </a:tr>
              <a:tr h="276098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q123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ko-KR" altLang="en-US" dirty="0"/>
                        <a:t>한지은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1293635"/>
                  </a:ext>
                </a:extLst>
              </a:tr>
            </a:tbl>
          </a:graphicData>
        </a:graphic>
      </p:graphicFrame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2614828C-EDFB-42C4-A884-47E205C700FB}"/>
              </a:ext>
            </a:extLst>
          </p:cNvPr>
          <p:cNvSpPr txBox="1"/>
          <p:nvPr/>
        </p:nvSpPr>
        <p:spPr>
          <a:xfrm>
            <a:off x="2090168" y="3628383"/>
            <a:ext cx="2110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데이터 페이지</a:t>
            </a:r>
            <a:r>
              <a:rPr kumimoji="1" lang="en-US" altLang="ko-KR" dirty="0"/>
              <a:t>1</a:t>
            </a:r>
            <a:endParaRPr kumimoji="1" lang="ja-JP" altLang="en-US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61CD73BA-C1F3-413D-9A7F-DF0CB8185F3F}"/>
              </a:ext>
            </a:extLst>
          </p:cNvPr>
          <p:cNvSpPr txBox="1"/>
          <p:nvPr/>
        </p:nvSpPr>
        <p:spPr>
          <a:xfrm>
            <a:off x="6224529" y="3737853"/>
            <a:ext cx="2110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데이터 페이지</a:t>
            </a:r>
            <a:r>
              <a:rPr lang="en-US" altLang="ko-KR" dirty="0"/>
              <a:t>2</a:t>
            </a:r>
            <a:endParaRPr kumimoji="1" lang="ja-JP" altLang="en-US" dirty="0"/>
          </a:p>
        </p:txBody>
      </p: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D0FD7B81-F598-4A1F-9530-D9A0A79BF742}"/>
              </a:ext>
            </a:extLst>
          </p:cNvPr>
          <p:cNvCxnSpPr/>
          <p:nvPr/>
        </p:nvCxnSpPr>
        <p:spPr>
          <a:xfrm flipH="1">
            <a:off x="2343705" y="1482571"/>
            <a:ext cx="2361460" cy="3160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EAB7F359-B57C-468C-9C80-C0413A78BA0D}"/>
              </a:ext>
            </a:extLst>
          </p:cNvPr>
          <p:cNvCxnSpPr/>
          <p:nvPr/>
        </p:nvCxnSpPr>
        <p:spPr>
          <a:xfrm>
            <a:off x="4687410" y="1838179"/>
            <a:ext cx="1897759" cy="4331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D99A5FCE-C758-476D-A903-21A7ED340643}"/>
              </a:ext>
            </a:extLst>
          </p:cNvPr>
          <p:cNvCxnSpPr/>
          <p:nvPr/>
        </p:nvCxnSpPr>
        <p:spPr>
          <a:xfrm flipH="1">
            <a:off x="6676008" y="1482571"/>
            <a:ext cx="914400" cy="3243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8D4B2427-059F-4A22-B59F-025DBC7AC6D7}"/>
              </a:ext>
            </a:extLst>
          </p:cNvPr>
          <p:cNvCxnSpPr/>
          <p:nvPr/>
        </p:nvCxnSpPr>
        <p:spPr>
          <a:xfrm flipH="1">
            <a:off x="6665068" y="1482571"/>
            <a:ext cx="3862891" cy="3959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929199EA-DB09-4D12-9C55-50AFBA612EBC}"/>
              </a:ext>
            </a:extLst>
          </p:cNvPr>
          <p:cNvSpPr txBox="1"/>
          <p:nvPr/>
        </p:nvSpPr>
        <p:spPr>
          <a:xfrm>
            <a:off x="115423" y="5178376"/>
            <a:ext cx="2110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데이터 페이지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70701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670C7A6-CCCF-4ED3-8C4D-0E1D39FAA4ED}"/>
              </a:ext>
            </a:extLst>
          </p:cNvPr>
          <p:cNvSpPr txBox="1"/>
          <p:nvPr/>
        </p:nvSpPr>
        <p:spPr>
          <a:xfrm>
            <a:off x="388659" y="292964"/>
            <a:ext cx="776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이진탐색 </a:t>
            </a:r>
            <a:r>
              <a:rPr kumimoji="1" lang="en-US" altLang="ko-KR" dirty="0"/>
              <a:t>: </a:t>
            </a:r>
            <a:r>
              <a:rPr kumimoji="1" lang="ko-KR" altLang="en-US" dirty="0"/>
              <a:t>정렬된 배열을 반으로 나누어서 크고 작은가를 비교해서 탐색함</a:t>
            </a:r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D1023F41-56D7-43B3-9ECA-ACB1A11D156D}"/>
              </a:ext>
            </a:extLst>
          </p:cNvPr>
          <p:cNvSpPr/>
          <p:nvPr/>
        </p:nvSpPr>
        <p:spPr>
          <a:xfrm>
            <a:off x="674703" y="2024110"/>
            <a:ext cx="535909" cy="4882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767C45CE-3782-4DE6-B7BD-198F2C664968}"/>
              </a:ext>
            </a:extLst>
          </p:cNvPr>
          <p:cNvSpPr/>
          <p:nvPr/>
        </p:nvSpPr>
        <p:spPr>
          <a:xfrm>
            <a:off x="1305017" y="2024110"/>
            <a:ext cx="535909" cy="4882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2</a:t>
            </a:r>
            <a:endParaRPr kumimoji="1" lang="ja-JP" altLang="en-US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8DB4A01-598A-497E-AA70-38E599D2BFE6}"/>
              </a:ext>
            </a:extLst>
          </p:cNvPr>
          <p:cNvSpPr/>
          <p:nvPr/>
        </p:nvSpPr>
        <p:spPr>
          <a:xfrm>
            <a:off x="1935331" y="2032989"/>
            <a:ext cx="535909" cy="4882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3</a:t>
            </a:r>
            <a:endParaRPr kumimoji="1" lang="ja-JP" altLang="en-US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39D5D456-C447-4D96-82A7-4673C3BE20BE}"/>
              </a:ext>
            </a:extLst>
          </p:cNvPr>
          <p:cNvSpPr/>
          <p:nvPr/>
        </p:nvSpPr>
        <p:spPr>
          <a:xfrm>
            <a:off x="2565645" y="2032989"/>
            <a:ext cx="535909" cy="4882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4</a:t>
            </a:r>
            <a:endParaRPr kumimoji="1" lang="ja-JP" altLang="en-US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794FF104-19B4-478A-8E55-881BB486EB9C}"/>
              </a:ext>
            </a:extLst>
          </p:cNvPr>
          <p:cNvSpPr/>
          <p:nvPr/>
        </p:nvSpPr>
        <p:spPr>
          <a:xfrm>
            <a:off x="3195959" y="2024110"/>
            <a:ext cx="535909" cy="4882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5</a:t>
            </a:r>
            <a:endParaRPr kumimoji="1" lang="ja-JP" altLang="en-US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D05EC27B-F546-420D-8DA4-85A7F5250B38}"/>
              </a:ext>
            </a:extLst>
          </p:cNvPr>
          <p:cNvSpPr/>
          <p:nvPr/>
        </p:nvSpPr>
        <p:spPr>
          <a:xfrm>
            <a:off x="3826273" y="2024110"/>
            <a:ext cx="535909" cy="4882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6</a:t>
            </a:r>
            <a:endParaRPr kumimoji="1" lang="ja-JP" altLang="en-US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2AD2DBBB-8963-488A-9E80-3B581289CD13}"/>
              </a:ext>
            </a:extLst>
          </p:cNvPr>
          <p:cNvSpPr/>
          <p:nvPr/>
        </p:nvSpPr>
        <p:spPr>
          <a:xfrm>
            <a:off x="4456587" y="2024109"/>
            <a:ext cx="535909" cy="4882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7</a:t>
            </a:r>
            <a:endParaRPr kumimoji="1" lang="ja-JP" altLang="en-US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F3619285-38A4-41CB-81C1-4F3526D486E7}"/>
              </a:ext>
            </a:extLst>
          </p:cNvPr>
          <p:cNvSpPr/>
          <p:nvPr/>
        </p:nvSpPr>
        <p:spPr>
          <a:xfrm>
            <a:off x="5086901" y="2024109"/>
            <a:ext cx="535909" cy="4882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8</a:t>
            </a:r>
            <a:endParaRPr kumimoji="1" lang="ja-JP" altLang="en-US" dirty="0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87CA4AF7-EAC7-4C67-8E51-93647C216930}"/>
              </a:ext>
            </a:extLst>
          </p:cNvPr>
          <p:cNvSpPr/>
          <p:nvPr/>
        </p:nvSpPr>
        <p:spPr>
          <a:xfrm>
            <a:off x="5717215" y="2024109"/>
            <a:ext cx="535909" cy="4882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9</a:t>
            </a:r>
            <a:endParaRPr kumimoji="1" lang="ja-JP" altLang="en-US" dirty="0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5F84D617-4F13-495E-B63F-E3365E9A1854}"/>
              </a:ext>
            </a:extLst>
          </p:cNvPr>
          <p:cNvSpPr/>
          <p:nvPr/>
        </p:nvSpPr>
        <p:spPr>
          <a:xfrm>
            <a:off x="6347529" y="2032987"/>
            <a:ext cx="535909" cy="4882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10</a:t>
            </a:r>
            <a:endParaRPr kumimoji="1" lang="ja-JP" altLang="en-US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83FE3001-0AA2-4F6E-B63B-5D0F2D3084E6}"/>
              </a:ext>
            </a:extLst>
          </p:cNvPr>
          <p:cNvSpPr/>
          <p:nvPr/>
        </p:nvSpPr>
        <p:spPr>
          <a:xfrm>
            <a:off x="6977843" y="2024108"/>
            <a:ext cx="535909" cy="4882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11</a:t>
            </a:r>
            <a:endParaRPr kumimoji="1" lang="ja-JP" altLang="en-US" dirty="0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E1F282ED-6CC3-4150-A55C-AD2706C5DE91}"/>
              </a:ext>
            </a:extLst>
          </p:cNvPr>
          <p:cNvSpPr/>
          <p:nvPr/>
        </p:nvSpPr>
        <p:spPr>
          <a:xfrm>
            <a:off x="7608157" y="2024108"/>
            <a:ext cx="535909" cy="4882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12</a:t>
            </a:r>
            <a:endParaRPr kumimoji="1" lang="ja-JP" altLang="en-US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0ABFDA7F-1B18-458D-BFFC-A9C640C02E35}"/>
              </a:ext>
            </a:extLst>
          </p:cNvPr>
          <p:cNvSpPr/>
          <p:nvPr/>
        </p:nvSpPr>
        <p:spPr>
          <a:xfrm>
            <a:off x="3826273" y="903757"/>
            <a:ext cx="535909" cy="4882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8</a:t>
            </a:r>
            <a:endParaRPr kumimoji="1" lang="ja-JP" altLang="en-US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DF6FDAB7-9671-4E91-BBA2-93B920D73CC7}"/>
              </a:ext>
            </a:extLst>
          </p:cNvPr>
          <p:cNvSpPr txBox="1"/>
          <p:nvPr/>
        </p:nvSpPr>
        <p:spPr>
          <a:xfrm>
            <a:off x="2558149" y="963227"/>
            <a:ext cx="117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찾는 숫자</a:t>
            </a:r>
            <a:endParaRPr kumimoji="1" lang="ja-JP" altLang="en-US" dirty="0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FF71F10E-85D8-4FDF-AD03-67D065DFB11E}"/>
              </a:ext>
            </a:extLst>
          </p:cNvPr>
          <p:cNvCxnSpPr>
            <a:stCxn id="18" idx="2"/>
            <a:endCxn id="11" idx="0"/>
          </p:cNvCxnSpPr>
          <p:nvPr/>
        </p:nvCxnSpPr>
        <p:spPr>
          <a:xfrm>
            <a:off x="4094228" y="1392030"/>
            <a:ext cx="0" cy="632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317D7030-B3B5-402C-87A9-FEF05E11C23D}"/>
              </a:ext>
            </a:extLst>
          </p:cNvPr>
          <p:cNvSpPr txBox="1"/>
          <p:nvPr/>
        </p:nvSpPr>
        <p:spPr>
          <a:xfrm>
            <a:off x="4362182" y="1523404"/>
            <a:ext cx="2904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6</a:t>
            </a:r>
            <a:r>
              <a:rPr lang="ko-KR" altLang="en-US" dirty="0"/>
              <a:t>보다 큰가 작은가 </a:t>
            </a:r>
            <a:r>
              <a:rPr lang="en-US" altLang="ko-KR" dirty="0"/>
              <a:t>? : </a:t>
            </a:r>
            <a:r>
              <a:rPr lang="ko-KR" altLang="en-US" dirty="0"/>
              <a:t>크다</a:t>
            </a:r>
            <a:endParaRPr kumimoji="1" lang="ja-JP" altLang="en-US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90C52CF1-E5F9-4D36-90BC-44C0DF646904}"/>
              </a:ext>
            </a:extLst>
          </p:cNvPr>
          <p:cNvSpPr txBox="1"/>
          <p:nvPr/>
        </p:nvSpPr>
        <p:spPr>
          <a:xfrm>
            <a:off x="8596265" y="2092457"/>
            <a:ext cx="2162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가운데 숫자와 비교</a:t>
            </a:r>
            <a:endParaRPr kumimoji="1" lang="ja-JP" altLang="en-US" dirty="0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EF82DD67-8DD7-44E1-9D96-5DE0AD585B10}"/>
              </a:ext>
            </a:extLst>
          </p:cNvPr>
          <p:cNvSpPr/>
          <p:nvPr/>
        </p:nvSpPr>
        <p:spPr>
          <a:xfrm>
            <a:off x="2558149" y="3165747"/>
            <a:ext cx="535909" cy="4882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7</a:t>
            </a:r>
            <a:endParaRPr kumimoji="1" lang="ja-JP" altLang="en-US" dirty="0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B2EC843E-FB3E-4E21-A90B-CE3175F8BE22}"/>
              </a:ext>
            </a:extLst>
          </p:cNvPr>
          <p:cNvSpPr/>
          <p:nvPr/>
        </p:nvSpPr>
        <p:spPr>
          <a:xfrm>
            <a:off x="3188463" y="3165747"/>
            <a:ext cx="535909" cy="4882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8</a:t>
            </a:r>
            <a:endParaRPr kumimoji="1" lang="ja-JP" altLang="en-US" dirty="0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6774C66F-D98A-4660-B130-9B0EF355E729}"/>
              </a:ext>
            </a:extLst>
          </p:cNvPr>
          <p:cNvSpPr/>
          <p:nvPr/>
        </p:nvSpPr>
        <p:spPr>
          <a:xfrm>
            <a:off x="3818777" y="3165747"/>
            <a:ext cx="535909" cy="4882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9</a:t>
            </a:r>
            <a:endParaRPr kumimoji="1" lang="ja-JP" altLang="en-US" dirty="0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617728C4-A552-4B1A-A32E-8D7D9A26FC42}"/>
              </a:ext>
            </a:extLst>
          </p:cNvPr>
          <p:cNvSpPr/>
          <p:nvPr/>
        </p:nvSpPr>
        <p:spPr>
          <a:xfrm>
            <a:off x="4449091" y="3174625"/>
            <a:ext cx="535909" cy="4882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10</a:t>
            </a:r>
            <a:endParaRPr kumimoji="1" lang="ja-JP" altLang="en-US" dirty="0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387371DA-6653-4DDC-A0A1-0EED21DE67FA}"/>
              </a:ext>
            </a:extLst>
          </p:cNvPr>
          <p:cNvSpPr/>
          <p:nvPr/>
        </p:nvSpPr>
        <p:spPr>
          <a:xfrm>
            <a:off x="5079405" y="3165746"/>
            <a:ext cx="535909" cy="4882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11</a:t>
            </a:r>
            <a:endParaRPr kumimoji="1" lang="ja-JP" altLang="en-US" dirty="0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1FD326C0-47EE-4FE7-9B96-00F51B69D860}"/>
              </a:ext>
            </a:extLst>
          </p:cNvPr>
          <p:cNvSpPr/>
          <p:nvPr/>
        </p:nvSpPr>
        <p:spPr>
          <a:xfrm>
            <a:off x="5709719" y="3165746"/>
            <a:ext cx="535909" cy="4882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12</a:t>
            </a:r>
            <a:endParaRPr kumimoji="1" lang="ja-JP" altLang="en-US" dirty="0"/>
          </a:p>
        </p:txBody>
      </p: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848AA5BF-03A6-47A2-8F8D-73874EC50EBF}"/>
              </a:ext>
            </a:extLst>
          </p:cNvPr>
          <p:cNvCxnSpPr/>
          <p:nvPr/>
        </p:nvCxnSpPr>
        <p:spPr>
          <a:xfrm>
            <a:off x="4094227" y="2592280"/>
            <a:ext cx="0" cy="443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BFBE18D1-B859-4F34-B61A-92971927E24E}"/>
              </a:ext>
            </a:extLst>
          </p:cNvPr>
          <p:cNvSpPr txBox="1"/>
          <p:nvPr/>
        </p:nvSpPr>
        <p:spPr>
          <a:xfrm>
            <a:off x="4456586" y="2666831"/>
            <a:ext cx="2904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9</a:t>
            </a:r>
            <a:r>
              <a:rPr lang="ko-KR" altLang="en-US" dirty="0"/>
              <a:t>보다 큰가 작은가 </a:t>
            </a:r>
            <a:r>
              <a:rPr lang="en-US" altLang="ko-KR" dirty="0"/>
              <a:t>? : </a:t>
            </a:r>
            <a:r>
              <a:rPr lang="ko-KR" altLang="en-US" dirty="0"/>
              <a:t>작다</a:t>
            </a:r>
            <a:endParaRPr kumimoji="1" lang="ja-JP" altLang="en-US" dirty="0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F59FD50C-1D1C-4DE3-969F-934795B4EBA4}"/>
              </a:ext>
            </a:extLst>
          </p:cNvPr>
          <p:cNvSpPr/>
          <p:nvPr/>
        </p:nvSpPr>
        <p:spPr>
          <a:xfrm>
            <a:off x="3818777" y="4345618"/>
            <a:ext cx="535909" cy="4882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7</a:t>
            </a:r>
            <a:endParaRPr kumimoji="1" lang="ja-JP" altLang="en-US" dirty="0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8F9FD6F7-7265-47B9-B80F-26AD4AA746B3}"/>
              </a:ext>
            </a:extLst>
          </p:cNvPr>
          <p:cNvSpPr/>
          <p:nvPr/>
        </p:nvSpPr>
        <p:spPr>
          <a:xfrm>
            <a:off x="4449091" y="4345618"/>
            <a:ext cx="535909" cy="4882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8</a:t>
            </a:r>
            <a:endParaRPr kumimoji="1" lang="ja-JP" altLang="en-US" dirty="0"/>
          </a:p>
        </p:txBody>
      </p: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B902B621-0EC8-480D-BE83-E63DE51B948D}"/>
              </a:ext>
            </a:extLst>
          </p:cNvPr>
          <p:cNvCxnSpPr/>
          <p:nvPr/>
        </p:nvCxnSpPr>
        <p:spPr>
          <a:xfrm>
            <a:off x="4094227" y="3783368"/>
            <a:ext cx="0" cy="443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1C6307BB-5CC1-4BE0-B9BA-8EB082AFFDE0}"/>
              </a:ext>
            </a:extLst>
          </p:cNvPr>
          <p:cNvSpPr txBox="1"/>
          <p:nvPr/>
        </p:nvSpPr>
        <p:spPr>
          <a:xfrm>
            <a:off x="4449091" y="3820643"/>
            <a:ext cx="2904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7</a:t>
            </a:r>
            <a:r>
              <a:rPr lang="ko-KR" altLang="en-US" dirty="0"/>
              <a:t>보다 큰가 작은가 </a:t>
            </a:r>
            <a:r>
              <a:rPr lang="en-US" altLang="ko-KR" dirty="0"/>
              <a:t>? : </a:t>
            </a:r>
            <a:r>
              <a:rPr lang="ko-KR" altLang="en-US" dirty="0"/>
              <a:t>크다</a:t>
            </a:r>
            <a:endParaRPr kumimoji="1" lang="ja-JP" altLang="en-US" dirty="0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6D14E614-21B0-4E8E-944C-230EB6138BC3}"/>
              </a:ext>
            </a:extLst>
          </p:cNvPr>
          <p:cNvSpPr/>
          <p:nvPr/>
        </p:nvSpPr>
        <p:spPr>
          <a:xfrm>
            <a:off x="3826273" y="5468930"/>
            <a:ext cx="535909" cy="4882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8</a:t>
            </a:r>
            <a:endParaRPr kumimoji="1" lang="ja-JP" altLang="en-US" dirty="0"/>
          </a:p>
        </p:txBody>
      </p: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D5A3778E-5B00-4E70-B74E-79B94E5392A8}"/>
              </a:ext>
            </a:extLst>
          </p:cNvPr>
          <p:cNvCxnSpPr/>
          <p:nvPr/>
        </p:nvCxnSpPr>
        <p:spPr>
          <a:xfrm>
            <a:off x="4106205" y="4930067"/>
            <a:ext cx="0" cy="443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67D98A2E-1924-4662-8088-CBBE69FC1BA7}"/>
              </a:ext>
            </a:extLst>
          </p:cNvPr>
          <p:cNvSpPr txBox="1"/>
          <p:nvPr/>
        </p:nvSpPr>
        <p:spPr>
          <a:xfrm>
            <a:off x="4449091" y="5004618"/>
            <a:ext cx="117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찾기 완료</a:t>
            </a:r>
            <a:endParaRPr kumimoji="1" lang="ja-JP" altLang="en-US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6AE17988-8A5B-40C3-A6ED-201D5B775E61}"/>
              </a:ext>
            </a:extLst>
          </p:cNvPr>
          <p:cNvSpPr txBox="1"/>
          <p:nvPr/>
        </p:nvSpPr>
        <p:spPr>
          <a:xfrm>
            <a:off x="8596265" y="3195909"/>
            <a:ext cx="2162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가운데 숫자와 비교</a:t>
            </a:r>
            <a:endParaRPr kumimoji="1" lang="ja-JP" altLang="en-US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7330AFD1-FFEE-4FFC-8DB0-44A8D4D30564}"/>
              </a:ext>
            </a:extLst>
          </p:cNvPr>
          <p:cNvSpPr txBox="1"/>
          <p:nvPr/>
        </p:nvSpPr>
        <p:spPr>
          <a:xfrm>
            <a:off x="8572592" y="4396212"/>
            <a:ext cx="2162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가운데 숫자와 비교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90287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670C7A6-CCCF-4ED3-8C4D-0E1D39FAA4ED}"/>
              </a:ext>
            </a:extLst>
          </p:cNvPr>
          <p:cNvSpPr txBox="1"/>
          <p:nvPr/>
        </p:nvSpPr>
        <p:spPr>
          <a:xfrm>
            <a:off x="388659" y="292964"/>
            <a:ext cx="107340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err="1"/>
              <a:t>이진탐색트리</a:t>
            </a:r>
            <a:r>
              <a:rPr kumimoji="1" lang="ko-KR" altLang="en-US" dirty="0"/>
              <a:t> </a:t>
            </a:r>
            <a:r>
              <a:rPr kumimoji="1" lang="en-US" altLang="ko-KR" dirty="0"/>
              <a:t>: </a:t>
            </a:r>
            <a:r>
              <a:rPr kumimoji="1" lang="ko-KR" altLang="en-US" dirty="0"/>
              <a:t>이진 탐색과 마찬가지로 정렬된 배열을 반으로 나누어서 크고 작은가를 비교해서 탐색함</a:t>
            </a:r>
            <a:endParaRPr kumimoji="1" lang="en-US" altLang="ko-KR" dirty="0"/>
          </a:p>
          <a:p>
            <a:r>
              <a:rPr lang="en-US" altLang="ja-JP" dirty="0"/>
              <a:t>                        </a:t>
            </a:r>
            <a:r>
              <a:rPr lang="ko-KR" altLang="en-US" dirty="0"/>
              <a:t>하나의 노드당 </a:t>
            </a:r>
            <a:r>
              <a:rPr lang="en-US" altLang="ko-KR" dirty="0"/>
              <a:t>1</a:t>
            </a:r>
            <a:r>
              <a:rPr lang="ko-KR" altLang="en-US" dirty="0"/>
              <a:t>개의 데이터밖에 들어가지 않음</a:t>
            </a:r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D1023F41-56D7-43B3-9ECA-ACB1A11D156D}"/>
              </a:ext>
            </a:extLst>
          </p:cNvPr>
          <p:cNvSpPr/>
          <p:nvPr/>
        </p:nvSpPr>
        <p:spPr>
          <a:xfrm>
            <a:off x="1814559" y="1346615"/>
            <a:ext cx="535909" cy="4882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767C45CE-3782-4DE6-B7BD-198F2C664968}"/>
              </a:ext>
            </a:extLst>
          </p:cNvPr>
          <p:cNvSpPr/>
          <p:nvPr/>
        </p:nvSpPr>
        <p:spPr>
          <a:xfrm>
            <a:off x="2444873" y="1346615"/>
            <a:ext cx="535909" cy="4882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2</a:t>
            </a:r>
            <a:endParaRPr kumimoji="1" lang="ja-JP" altLang="en-US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8DB4A01-598A-497E-AA70-38E599D2BFE6}"/>
              </a:ext>
            </a:extLst>
          </p:cNvPr>
          <p:cNvSpPr/>
          <p:nvPr/>
        </p:nvSpPr>
        <p:spPr>
          <a:xfrm>
            <a:off x="3075187" y="1355494"/>
            <a:ext cx="535909" cy="4882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3</a:t>
            </a:r>
            <a:endParaRPr kumimoji="1" lang="ja-JP" altLang="en-US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39D5D456-C447-4D96-82A7-4673C3BE20BE}"/>
              </a:ext>
            </a:extLst>
          </p:cNvPr>
          <p:cNvSpPr/>
          <p:nvPr/>
        </p:nvSpPr>
        <p:spPr>
          <a:xfrm>
            <a:off x="3705501" y="1355494"/>
            <a:ext cx="535909" cy="4882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4</a:t>
            </a:r>
            <a:endParaRPr kumimoji="1" lang="ja-JP" altLang="en-US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794FF104-19B4-478A-8E55-881BB486EB9C}"/>
              </a:ext>
            </a:extLst>
          </p:cNvPr>
          <p:cNvSpPr/>
          <p:nvPr/>
        </p:nvSpPr>
        <p:spPr>
          <a:xfrm>
            <a:off x="4335815" y="1346615"/>
            <a:ext cx="535909" cy="4882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5</a:t>
            </a:r>
            <a:endParaRPr kumimoji="1" lang="ja-JP" altLang="en-US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D05EC27B-F546-420D-8DA4-85A7F5250B38}"/>
              </a:ext>
            </a:extLst>
          </p:cNvPr>
          <p:cNvSpPr/>
          <p:nvPr/>
        </p:nvSpPr>
        <p:spPr>
          <a:xfrm>
            <a:off x="4966129" y="1346615"/>
            <a:ext cx="535909" cy="4882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6</a:t>
            </a:r>
            <a:endParaRPr kumimoji="1" lang="ja-JP" altLang="en-US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2AD2DBBB-8963-488A-9E80-3B581289CD13}"/>
              </a:ext>
            </a:extLst>
          </p:cNvPr>
          <p:cNvSpPr/>
          <p:nvPr/>
        </p:nvSpPr>
        <p:spPr>
          <a:xfrm>
            <a:off x="5596443" y="1346614"/>
            <a:ext cx="535909" cy="4882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7</a:t>
            </a:r>
            <a:endParaRPr kumimoji="1" lang="ja-JP" altLang="en-US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F3619285-38A4-41CB-81C1-4F3526D486E7}"/>
              </a:ext>
            </a:extLst>
          </p:cNvPr>
          <p:cNvSpPr/>
          <p:nvPr/>
        </p:nvSpPr>
        <p:spPr>
          <a:xfrm>
            <a:off x="6226757" y="1346614"/>
            <a:ext cx="535909" cy="4882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8</a:t>
            </a:r>
            <a:endParaRPr kumimoji="1" lang="ja-JP" altLang="en-US" dirty="0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87CA4AF7-EAC7-4C67-8E51-93647C216930}"/>
              </a:ext>
            </a:extLst>
          </p:cNvPr>
          <p:cNvSpPr/>
          <p:nvPr/>
        </p:nvSpPr>
        <p:spPr>
          <a:xfrm>
            <a:off x="6857071" y="1346614"/>
            <a:ext cx="535909" cy="4882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9</a:t>
            </a:r>
            <a:endParaRPr kumimoji="1" lang="ja-JP" altLang="en-US" dirty="0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5F84D617-4F13-495E-B63F-E3365E9A1854}"/>
              </a:ext>
            </a:extLst>
          </p:cNvPr>
          <p:cNvSpPr/>
          <p:nvPr/>
        </p:nvSpPr>
        <p:spPr>
          <a:xfrm>
            <a:off x="7487385" y="1355492"/>
            <a:ext cx="535909" cy="4882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10</a:t>
            </a:r>
            <a:endParaRPr kumimoji="1" lang="ja-JP" altLang="en-US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83FE3001-0AA2-4F6E-B63B-5D0F2D3084E6}"/>
              </a:ext>
            </a:extLst>
          </p:cNvPr>
          <p:cNvSpPr/>
          <p:nvPr/>
        </p:nvSpPr>
        <p:spPr>
          <a:xfrm>
            <a:off x="8117699" y="1346613"/>
            <a:ext cx="535909" cy="4882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11</a:t>
            </a:r>
            <a:endParaRPr kumimoji="1" lang="ja-JP" altLang="en-US" dirty="0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E1F282ED-6CC3-4150-A55C-AD2706C5DE91}"/>
              </a:ext>
            </a:extLst>
          </p:cNvPr>
          <p:cNvSpPr/>
          <p:nvPr/>
        </p:nvSpPr>
        <p:spPr>
          <a:xfrm>
            <a:off x="8748013" y="1346613"/>
            <a:ext cx="535909" cy="4882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12</a:t>
            </a:r>
            <a:endParaRPr kumimoji="1" lang="ja-JP" altLang="en-US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0ABFDA7F-1B18-458D-BFFC-A9C640C02E35}"/>
              </a:ext>
            </a:extLst>
          </p:cNvPr>
          <p:cNvSpPr/>
          <p:nvPr/>
        </p:nvSpPr>
        <p:spPr>
          <a:xfrm>
            <a:off x="1814558" y="2168369"/>
            <a:ext cx="535909" cy="4882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8</a:t>
            </a:r>
            <a:endParaRPr kumimoji="1" lang="ja-JP" altLang="en-US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DF6FDAB7-9671-4E91-BBA2-93B920D73CC7}"/>
              </a:ext>
            </a:extLst>
          </p:cNvPr>
          <p:cNvSpPr txBox="1"/>
          <p:nvPr/>
        </p:nvSpPr>
        <p:spPr>
          <a:xfrm>
            <a:off x="459526" y="141496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검색대상</a:t>
            </a:r>
            <a:endParaRPr kumimoji="1" lang="ja-JP" altLang="en-US" dirty="0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1D4E04A0-1E88-4F57-8EDB-EC7787C92A02}"/>
              </a:ext>
            </a:extLst>
          </p:cNvPr>
          <p:cNvSpPr txBox="1"/>
          <p:nvPr/>
        </p:nvSpPr>
        <p:spPr>
          <a:xfrm>
            <a:off x="459526" y="222783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찾는대상</a:t>
            </a:r>
            <a:endParaRPr kumimoji="1" lang="ja-JP" altLang="en-US" dirty="0"/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554A121A-AFC6-4095-94C8-4201968523FA}"/>
              </a:ext>
            </a:extLst>
          </p:cNvPr>
          <p:cNvSpPr/>
          <p:nvPr/>
        </p:nvSpPr>
        <p:spPr>
          <a:xfrm>
            <a:off x="5536169" y="2699096"/>
            <a:ext cx="535909" cy="4882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6</a:t>
            </a:r>
            <a:endParaRPr kumimoji="1" lang="ja-JP" altLang="en-US" dirty="0"/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AC190372-F655-4760-8C60-5309FF898EDC}"/>
              </a:ext>
            </a:extLst>
          </p:cNvPr>
          <p:cNvSpPr/>
          <p:nvPr/>
        </p:nvSpPr>
        <p:spPr>
          <a:xfrm>
            <a:off x="3913182" y="3633355"/>
            <a:ext cx="535909" cy="4882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3</a:t>
            </a:r>
            <a:endParaRPr kumimoji="1" lang="ja-JP" altLang="en-US" dirty="0"/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A7C847E6-FA57-463A-8C04-90493086F81A}"/>
              </a:ext>
            </a:extLst>
          </p:cNvPr>
          <p:cNvSpPr/>
          <p:nvPr/>
        </p:nvSpPr>
        <p:spPr>
          <a:xfrm>
            <a:off x="7064752" y="3633355"/>
            <a:ext cx="535909" cy="4882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9</a:t>
            </a:r>
            <a:endParaRPr kumimoji="1" lang="ja-JP" altLang="en-US" dirty="0"/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6E5F7419-5764-479C-BC8A-3B010C288805}"/>
              </a:ext>
            </a:extLst>
          </p:cNvPr>
          <p:cNvSpPr/>
          <p:nvPr/>
        </p:nvSpPr>
        <p:spPr>
          <a:xfrm>
            <a:off x="4449091" y="4463988"/>
            <a:ext cx="535909" cy="4882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4</a:t>
            </a:r>
            <a:endParaRPr kumimoji="1" lang="ja-JP" altLang="en-US" dirty="0"/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0120255B-6A53-47E9-81E4-5EA20B1BF5F6}"/>
              </a:ext>
            </a:extLst>
          </p:cNvPr>
          <p:cNvSpPr/>
          <p:nvPr/>
        </p:nvSpPr>
        <p:spPr>
          <a:xfrm>
            <a:off x="5156301" y="5425165"/>
            <a:ext cx="535909" cy="4882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5</a:t>
            </a:r>
            <a:endParaRPr kumimoji="1" lang="ja-JP" altLang="en-US" dirty="0"/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01CA9063-545B-46A9-877A-3EEBE53ABBF5}"/>
              </a:ext>
            </a:extLst>
          </p:cNvPr>
          <p:cNvSpPr/>
          <p:nvPr/>
        </p:nvSpPr>
        <p:spPr>
          <a:xfrm>
            <a:off x="2589410" y="5373950"/>
            <a:ext cx="535909" cy="4882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671E4349-8644-47C6-8C46-908AA1500E53}"/>
              </a:ext>
            </a:extLst>
          </p:cNvPr>
          <p:cNvSpPr/>
          <p:nvPr/>
        </p:nvSpPr>
        <p:spPr>
          <a:xfrm>
            <a:off x="3343142" y="4463988"/>
            <a:ext cx="535909" cy="4882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2</a:t>
            </a:r>
            <a:endParaRPr kumimoji="1" lang="ja-JP" altLang="en-US" dirty="0"/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6F532539-9D12-4235-A898-99CBF577BEAF}"/>
              </a:ext>
            </a:extLst>
          </p:cNvPr>
          <p:cNvSpPr/>
          <p:nvPr/>
        </p:nvSpPr>
        <p:spPr>
          <a:xfrm>
            <a:off x="5926912" y="5425164"/>
            <a:ext cx="535909" cy="4882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7</a:t>
            </a:r>
            <a:endParaRPr kumimoji="1" lang="ja-JP" altLang="en-US" dirty="0"/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2C9B6A03-EA5F-4F72-BFEB-54D801331067}"/>
              </a:ext>
            </a:extLst>
          </p:cNvPr>
          <p:cNvSpPr/>
          <p:nvPr/>
        </p:nvSpPr>
        <p:spPr>
          <a:xfrm>
            <a:off x="6591360" y="4455107"/>
            <a:ext cx="535909" cy="4882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8</a:t>
            </a:r>
            <a:endParaRPr kumimoji="1" lang="ja-JP" altLang="en-US" dirty="0"/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E3E53D4D-4985-4A14-804B-ABBD2E57B63C}"/>
              </a:ext>
            </a:extLst>
          </p:cNvPr>
          <p:cNvSpPr/>
          <p:nvPr/>
        </p:nvSpPr>
        <p:spPr>
          <a:xfrm>
            <a:off x="7600661" y="4455107"/>
            <a:ext cx="535909" cy="4882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10</a:t>
            </a:r>
            <a:endParaRPr kumimoji="1" lang="ja-JP" altLang="en-US" dirty="0"/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6BA2E706-C096-49DC-98BF-F9AC54C73E8D}"/>
              </a:ext>
            </a:extLst>
          </p:cNvPr>
          <p:cNvSpPr/>
          <p:nvPr/>
        </p:nvSpPr>
        <p:spPr>
          <a:xfrm>
            <a:off x="8166202" y="5425163"/>
            <a:ext cx="535909" cy="4882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11</a:t>
            </a:r>
            <a:endParaRPr kumimoji="1" lang="ja-JP" altLang="en-US" dirty="0"/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B4E3E5FE-9911-4F5F-83F0-4555CCCAAC5A}"/>
              </a:ext>
            </a:extLst>
          </p:cNvPr>
          <p:cNvSpPr/>
          <p:nvPr/>
        </p:nvSpPr>
        <p:spPr>
          <a:xfrm>
            <a:off x="8952938" y="6125926"/>
            <a:ext cx="535909" cy="4882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12</a:t>
            </a:r>
            <a:endParaRPr kumimoji="1" lang="ja-JP" altLang="en-US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E55A299-A9A3-4EA5-8462-E2F2F042B23A}"/>
              </a:ext>
            </a:extLst>
          </p:cNvPr>
          <p:cNvSpPr txBox="1"/>
          <p:nvPr/>
        </p:nvSpPr>
        <p:spPr>
          <a:xfrm>
            <a:off x="6496955" y="2699096"/>
            <a:ext cx="3312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6</a:t>
            </a:r>
            <a:r>
              <a:rPr kumimoji="1" lang="ko-KR" altLang="en-US" dirty="0"/>
              <a:t>보다 큰가 작은가 </a:t>
            </a:r>
            <a:r>
              <a:rPr kumimoji="1" lang="en-US" altLang="ko-KR" dirty="0"/>
              <a:t>: </a:t>
            </a:r>
            <a:r>
              <a:rPr lang="ko-KR" altLang="en-US" dirty="0"/>
              <a:t>크다</a:t>
            </a:r>
            <a:r>
              <a:rPr kumimoji="1" lang="ko-KR" altLang="en-US" dirty="0"/>
              <a:t> </a:t>
            </a:r>
            <a:endParaRPr kumimoji="1" lang="ja-JP" altLang="en-US" dirty="0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B154359E-9DD1-4860-910C-1354AC08C72B}"/>
              </a:ext>
            </a:extLst>
          </p:cNvPr>
          <p:cNvCxnSpPr/>
          <p:nvPr/>
        </p:nvCxnSpPr>
        <p:spPr>
          <a:xfrm flipH="1">
            <a:off x="4678532" y="3275860"/>
            <a:ext cx="745724" cy="357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8E16AF6F-F825-4835-B0FA-246DE4B1426E}"/>
              </a:ext>
            </a:extLst>
          </p:cNvPr>
          <p:cNvCxnSpPr>
            <a:cxnSpLocks/>
          </p:cNvCxnSpPr>
          <p:nvPr/>
        </p:nvCxnSpPr>
        <p:spPr>
          <a:xfrm>
            <a:off x="6140222" y="3275860"/>
            <a:ext cx="719092" cy="357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7BB0780F-EFE1-4323-9652-CA0BB1AEE3F8}"/>
              </a:ext>
            </a:extLst>
          </p:cNvPr>
          <p:cNvCxnSpPr/>
          <p:nvPr/>
        </p:nvCxnSpPr>
        <p:spPr>
          <a:xfrm flipH="1">
            <a:off x="3773010" y="4208016"/>
            <a:ext cx="140172" cy="177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B6ADD6B8-50CA-4A57-8981-540927BB6E1F}"/>
              </a:ext>
            </a:extLst>
          </p:cNvPr>
          <p:cNvCxnSpPr>
            <a:cxnSpLocks/>
          </p:cNvCxnSpPr>
          <p:nvPr/>
        </p:nvCxnSpPr>
        <p:spPr>
          <a:xfrm>
            <a:off x="4449091" y="4204031"/>
            <a:ext cx="149542" cy="251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矢印コネクタ 63">
            <a:extLst>
              <a:ext uri="{FF2B5EF4-FFF2-40B4-BE49-F238E27FC236}">
                <a16:creationId xmlns:a16="http://schemas.microsoft.com/office/drawing/2014/main" id="{EA5562DA-75DA-4AAD-A514-C19D07C36260}"/>
              </a:ext>
            </a:extLst>
          </p:cNvPr>
          <p:cNvCxnSpPr/>
          <p:nvPr/>
        </p:nvCxnSpPr>
        <p:spPr>
          <a:xfrm flipH="1">
            <a:off x="3075187" y="5023113"/>
            <a:ext cx="267955" cy="271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0F3F56DE-EB55-4A8E-B616-8400603977F9}"/>
              </a:ext>
            </a:extLst>
          </p:cNvPr>
          <p:cNvCxnSpPr/>
          <p:nvPr/>
        </p:nvCxnSpPr>
        <p:spPr>
          <a:xfrm>
            <a:off x="4966129" y="5030680"/>
            <a:ext cx="280574" cy="343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D6AF6C6F-B235-43A6-BDC3-E530BDFA21DD}"/>
              </a:ext>
            </a:extLst>
          </p:cNvPr>
          <p:cNvCxnSpPr>
            <a:endCxn id="51" idx="0"/>
          </p:cNvCxnSpPr>
          <p:nvPr/>
        </p:nvCxnSpPr>
        <p:spPr>
          <a:xfrm flipH="1">
            <a:off x="6859315" y="4204031"/>
            <a:ext cx="267954" cy="251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矢印コネクタ 69">
            <a:extLst>
              <a:ext uri="{FF2B5EF4-FFF2-40B4-BE49-F238E27FC236}">
                <a16:creationId xmlns:a16="http://schemas.microsoft.com/office/drawing/2014/main" id="{360F1FD8-E3B1-4385-9FFC-E119BC5ABC6D}"/>
              </a:ext>
            </a:extLst>
          </p:cNvPr>
          <p:cNvCxnSpPr>
            <a:endCxn id="52" idx="0"/>
          </p:cNvCxnSpPr>
          <p:nvPr/>
        </p:nvCxnSpPr>
        <p:spPr>
          <a:xfrm>
            <a:off x="7600661" y="4198281"/>
            <a:ext cx="267955" cy="256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2508F05A-FF4C-41AC-A674-CFD246A8749D}"/>
              </a:ext>
            </a:extLst>
          </p:cNvPr>
          <p:cNvCxnSpPr/>
          <p:nvPr/>
        </p:nvCxnSpPr>
        <p:spPr>
          <a:xfrm flipH="1">
            <a:off x="6462821" y="5030680"/>
            <a:ext cx="162670" cy="343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9BCF5A9B-A998-4C90-A301-5D65E806C1C8}"/>
              </a:ext>
            </a:extLst>
          </p:cNvPr>
          <p:cNvCxnSpPr/>
          <p:nvPr/>
        </p:nvCxnSpPr>
        <p:spPr>
          <a:xfrm>
            <a:off x="8023294" y="5074327"/>
            <a:ext cx="295083" cy="350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24CDDFFF-6F8B-4CCA-B398-F65D722BEC39}"/>
              </a:ext>
            </a:extLst>
          </p:cNvPr>
          <p:cNvCxnSpPr/>
          <p:nvPr/>
        </p:nvCxnSpPr>
        <p:spPr>
          <a:xfrm>
            <a:off x="8748013" y="5862223"/>
            <a:ext cx="204925" cy="263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8EF2DFB4-501B-4044-9F06-A31BA58DF8BC}"/>
              </a:ext>
            </a:extLst>
          </p:cNvPr>
          <p:cNvSpPr txBox="1"/>
          <p:nvPr/>
        </p:nvSpPr>
        <p:spPr>
          <a:xfrm>
            <a:off x="7868615" y="3702184"/>
            <a:ext cx="3312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9</a:t>
            </a:r>
            <a:r>
              <a:rPr kumimoji="1" lang="ko-KR" altLang="en-US" dirty="0"/>
              <a:t>보다 큰가 작은가 </a:t>
            </a:r>
            <a:r>
              <a:rPr kumimoji="1" lang="en-US" altLang="ko-KR" dirty="0"/>
              <a:t>: </a:t>
            </a:r>
            <a:r>
              <a:rPr kumimoji="1" lang="ko-KR" altLang="en-US" dirty="0"/>
              <a:t>작다 </a:t>
            </a:r>
            <a:endParaRPr kumimoji="1" lang="ja-JP" altLang="en-US" dirty="0"/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D79E29C6-B020-4D82-917C-554BC56E3B2C}"/>
              </a:ext>
            </a:extLst>
          </p:cNvPr>
          <p:cNvSpPr txBox="1"/>
          <p:nvPr/>
        </p:nvSpPr>
        <p:spPr>
          <a:xfrm>
            <a:off x="8183143" y="4467992"/>
            <a:ext cx="3312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8</a:t>
            </a:r>
            <a:r>
              <a:rPr kumimoji="1" lang="ko-KR" altLang="en-US" dirty="0"/>
              <a:t>보다 큰가 작은가 </a:t>
            </a:r>
            <a:r>
              <a:rPr kumimoji="1" lang="en-US" altLang="ko-KR" dirty="0"/>
              <a:t>: </a:t>
            </a:r>
            <a:r>
              <a:rPr lang="ko-KR" altLang="en-US" dirty="0"/>
              <a:t>같다</a:t>
            </a:r>
            <a:r>
              <a:rPr lang="en-US" altLang="ko-KR" dirty="0"/>
              <a:t>(</a:t>
            </a:r>
            <a:r>
              <a:rPr lang="ko-KR" altLang="en-US" dirty="0"/>
              <a:t>종료</a:t>
            </a:r>
            <a:r>
              <a:rPr lang="en-US" altLang="ko-KR" dirty="0"/>
              <a:t>)</a:t>
            </a:r>
            <a:r>
              <a:rPr kumimoji="1" lang="ko-KR" altLang="en-US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19272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670C7A6-CCCF-4ED3-8C4D-0E1D39FAA4ED}"/>
              </a:ext>
            </a:extLst>
          </p:cNvPr>
          <p:cNvSpPr txBox="1"/>
          <p:nvPr/>
        </p:nvSpPr>
        <p:spPr>
          <a:xfrm>
            <a:off x="388659" y="292964"/>
            <a:ext cx="105544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B-Tree</a:t>
            </a:r>
            <a:r>
              <a:rPr kumimoji="1" lang="ko-KR" altLang="en-US" dirty="0"/>
              <a:t> </a:t>
            </a:r>
            <a:r>
              <a:rPr kumimoji="1" lang="en-US" altLang="ko-KR" dirty="0"/>
              <a:t>: </a:t>
            </a:r>
            <a:r>
              <a:rPr kumimoji="1" lang="ko-KR" altLang="en-US" dirty="0"/>
              <a:t>이진 </a:t>
            </a:r>
            <a:r>
              <a:rPr kumimoji="1" lang="ko-KR" altLang="en-US" dirty="0" err="1"/>
              <a:t>탐색트리와</a:t>
            </a:r>
            <a:r>
              <a:rPr kumimoji="1" lang="ko-KR" altLang="en-US" dirty="0"/>
              <a:t> 마찬가지로 정렬된 배열을 반으로 나누어서 크고 작은가를 비교해서 탐색함</a:t>
            </a:r>
            <a:endParaRPr kumimoji="1" lang="en-US" altLang="ko-KR" dirty="0"/>
          </a:p>
          <a:p>
            <a:r>
              <a:rPr lang="en-US" altLang="ja-JP" dirty="0"/>
              <a:t>              </a:t>
            </a:r>
            <a:r>
              <a:rPr lang="ko-KR" altLang="en-US" dirty="0" err="1"/>
              <a:t>이진탐색트리와</a:t>
            </a:r>
            <a:r>
              <a:rPr lang="ko-KR" altLang="en-US" dirty="0"/>
              <a:t> 다르게 하나의 노드에 여러 개의 </a:t>
            </a:r>
            <a:r>
              <a:rPr lang="ko-KR" altLang="en-US" dirty="0" err="1"/>
              <a:t>데이터값이</a:t>
            </a:r>
            <a:r>
              <a:rPr lang="ko-KR" altLang="en-US" dirty="0"/>
              <a:t> 들어있음</a:t>
            </a:r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D1023F41-56D7-43B3-9ECA-ACB1A11D156D}"/>
              </a:ext>
            </a:extLst>
          </p:cNvPr>
          <p:cNvSpPr/>
          <p:nvPr/>
        </p:nvSpPr>
        <p:spPr>
          <a:xfrm>
            <a:off x="1814559" y="1346615"/>
            <a:ext cx="535909" cy="4882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767C45CE-3782-4DE6-B7BD-198F2C664968}"/>
              </a:ext>
            </a:extLst>
          </p:cNvPr>
          <p:cNvSpPr/>
          <p:nvPr/>
        </p:nvSpPr>
        <p:spPr>
          <a:xfrm>
            <a:off x="2444873" y="1346615"/>
            <a:ext cx="535909" cy="4882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2</a:t>
            </a:r>
            <a:endParaRPr kumimoji="1" lang="ja-JP" altLang="en-US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8DB4A01-598A-497E-AA70-38E599D2BFE6}"/>
              </a:ext>
            </a:extLst>
          </p:cNvPr>
          <p:cNvSpPr/>
          <p:nvPr/>
        </p:nvSpPr>
        <p:spPr>
          <a:xfrm>
            <a:off x="3075187" y="1355494"/>
            <a:ext cx="535909" cy="4882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3</a:t>
            </a:r>
            <a:endParaRPr kumimoji="1" lang="ja-JP" altLang="en-US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39D5D456-C447-4D96-82A7-4673C3BE20BE}"/>
              </a:ext>
            </a:extLst>
          </p:cNvPr>
          <p:cNvSpPr/>
          <p:nvPr/>
        </p:nvSpPr>
        <p:spPr>
          <a:xfrm>
            <a:off x="3705501" y="1355494"/>
            <a:ext cx="535909" cy="4882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4</a:t>
            </a:r>
            <a:endParaRPr kumimoji="1" lang="ja-JP" altLang="en-US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794FF104-19B4-478A-8E55-881BB486EB9C}"/>
              </a:ext>
            </a:extLst>
          </p:cNvPr>
          <p:cNvSpPr/>
          <p:nvPr/>
        </p:nvSpPr>
        <p:spPr>
          <a:xfrm>
            <a:off x="4335815" y="1346615"/>
            <a:ext cx="535909" cy="4882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5</a:t>
            </a:r>
            <a:endParaRPr kumimoji="1" lang="ja-JP" altLang="en-US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D05EC27B-F546-420D-8DA4-85A7F5250B38}"/>
              </a:ext>
            </a:extLst>
          </p:cNvPr>
          <p:cNvSpPr/>
          <p:nvPr/>
        </p:nvSpPr>
        <p:spPr>
          <a:xfrm>
            <a:off x="4966129" y="1346615"/>
            <a:ext cx="535909" cy="4882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6</a:t>
            </a:r>
            <a:endParaRPr kumimoji="1" lang="ja-JP" altLang="en-US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2AD2DBBB-8963-488A-9E80-3B581289CD13}"/>
              </a:ext>
            </a:extLst>
          </p:cNvPr>
          <p:cNvSpPr/>
          <p:nvPr/>
        </p:nvSpPr>
        <p:spPr>
          <a:xfrm>
            <a:off x="5596443" y="1346614"/>
            <a:ext cx="535909" cy="4882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7</a:t>
            </a:r>
            <a:endParaRPr kumimoji="1" lang="ja-JP" altLang="en-US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F3619285-38A4-41CB-81C1-4F3526D486E7}"/>
              </a:ext>
            </a:extLst>
          </p:cNvPr>
          <p:cNvSpPr/>
          <p:nvPr/>
        </p:nvSpPr>
        <p:spPr>
          <a:xfrm>
            <a:off x="6226757" y="1346614"/>
            <a:ext cx="535909" cy="4882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8</a:t>
            </a:r>
            <a:endParaRPr kumimoji="1" lang="ja-JP" altLang="en-US" dirty="0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87CA4AF7-EAC7-4C67-8E51-93647C216930}"/>
              </a:ext>
            </a:extLst>
          </p:cNvPr>
          <p:cNvSpPr/>
          <p:nvPr/>
        </p:nvSpPr>
        <p:spPr>
          <a:xfrm>
            <a:off x="6857071" y="1346614"/>
            <a:ext cx="535909" cy="4882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9</a:t>
            </a:r>
            <a:endParaRPr kumimoji="1" lang="ja-JP" altLang="en-US" dirty="0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5F84D617-4F13-495E-B63F-E3365E9A1854}"/>
              </a:ext>
            </a:extLst>
          </p:cNvPr>
          <p:cNvSpPr/>
          <p:nvPr/>
        </p:nvSpPr>
        <p:spPr>
          <a:xfrm>
            <a:off x="7487385" y="1355492"/>
            <a:ext cx="535909" cy="4882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10</a:t>
            </a:r>
            <a:endParaRPr kumimoji="1" lang="ja-JP" altLang="en-US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83FE3001-0AA2-4F6E-B63B-5D0F2D3084E6}"/>
              </a:ext>
            </a:extLst>
          </p:cNvPr>
          <p:cNvSpPr/>
          <p:nvPr/>
        </p:nvSpPr>
        <p:spPr>
          <a:xfrm>
            <a:off x="8117699" y="1346613"/>
            <a:ext cx="535909" cy="4882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11</a:t>
            </a:r>
            <a:endParaRPr kumimoji="1" lang="ja-JP" altLang="en-US" dirty="0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E1F282ED-6CC3-4150-A55C-AD2706C5DE91}"/>
              </a:ext>
            </a:extLst>
          </p:cNvPr>
          <p:cNvSpPr/>
          <p:nvPr/>
        </p:nvSpPr>
        <p:spPr>
          <a:xfrm>
            <a:off x="8748013" y="1346613"/>
            <a:ext cx="535909" cy="4882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12</a:t>
            </a:r>
            <a:endParaRPr kumimoji="1" lang="ja-JP" altLang="en-US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DF6FDAB7-9671-4E91-BBA2-93B920D73CC7}"/>
              </a:ext>
            </a:extLst>
          </p:cNvPr>
          <p:cNvSpPr txBox="1"/>
          <p:nvPr/>
        </p:nvSpPr>
        <p:spPr>
          <a:xfrm>
            <a:off x="459526" y="141496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검색대상</a:t>
            </a:r>
            <a:endParaRPr kumimoji="1" lang="ja-JP" altLang="en-US" dirty="0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1D4E04A0-1E88-4F57-8EDB-EC7787C92A02}"/>
              </a:ext>
            </a:extLst>
          </p:cNvPr>
          <p:cNvSpPr txBox="1"/>
          <p:nvPr/>
        </p:nvSpPr>
        <p:spPr>
          <a:xfrm>
            <a:off x="459526" y="222783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찾는대상</a:t>
            </a:r>
            <a:endParaRPr kumimoji="1" lang="ja-JP" altLang="en-US" dirty="0"/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554A121A-AFC6-4095-94C8-4201968523FA}"/>
              </a:ext>
            </a:extLst>
          </p:cNvPr>
          <p:cNvSpPr/>
          <p:nvPr/>
        </p:nvSpPr>
        <p:spPr>
          <a:xfrm>
            <a:off x="5547162" y="3240634"/>
            <a:ext cx="535909" cy="4882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6</a:t>
            </a:r>
            <a:endParaRPr kumimoji="1" lang="ja-JP" altLang="en-US" dirty="0"/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A7C847E6-FA57-463A-8C04-90493086F81A}"/>
              </a:ext>
            </a:extLst>
          </p:cNvPr>
          <p:cNvSpPr/>
          <p:nvPr/>
        </p:nvSpPr>
        <p:spPr>
          <a:xfrm>
            <a:off x="6618166" y="5140256"/>
            <a:ext cx="535909" cy="4882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9</a:t>
            </a:r>
            <a:endParaRPr kumimoji="1" lang="ja-JP" altLang="en-US" dirty="0"/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6E5F7419-5764-479C-BC8A-3B010C288805}"/>
              </a:ext>
            </a:extLst>
          </p:cNvPr>
          <p:cNvSpPr/>
          <p:nvPr/>
        </p:nvSpPr>
        <p:spPr>
          <a:xfrm>
            <a:off x="4145379" y="4189683"/>
            <a:ext cx="535909" cy="4882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4</a:t>
            </a:r>
            <a:endParaRPr kumimoji="1" lang="ja-JP" altLang="en-US" dirty="0"/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0120255B-6A53-47E9-81E4-5EA20B1BF5F6}"/>
              </a:ext>
            </a:extLst>
          </p:cNvPr>
          <p:cNvSpPr/>
          <p:nvPr/>
        </p:nvSpPr>
        <p:spPr>
          <a:xfrm>
            <a:off x="4585154" y="5064258"/>
            <a:ext cx="535909" cy="4882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5</a:t>
            </a:r>
            <a:endParaRPr kumimoji="1" lang="ja-JP" altLang="en-US" dirty="0"/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01CA9063-545B-46A9-877A-3EEBE53ABBF5}"/>
              </a:ext>
            </a:extLst>
          </p:cNvPr>
          <p:cNvSpPr/>
          <p:nvPr/>
        </p:nvSpPr>
        <p:spPr>
          <a:xfrm>
            <a:off x="2712827" y="5018742"/>
            <a:ext cx="535909" cy="4882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671E4349-8644-47C6-8C46-908AA1500E53}"/>
              </a:ext>
            </a:extLst>
          </p:cNvPr>
          <p:cNvSpPr/>
          <p:nvPr/>
        </p:nvSpPr>
        <p:spPr>
          <a:xfrm>
            <a:off x="3609470" y="4189683"/>
            <a:ext cx="535909" cy="4882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2</a:t>
            </a:r>
            <a:endParaRPr kumimoji="1" lang="ja-JP" altLang="en-US" dirty="0"/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6F532539-9D12-4235-A898-99CBF577BEAF}"/>
              </a:ext>
            </a:extLst>
          </p:cNvPr>
          <p:cNvSpPr/>
          <p:nvPr/>
        </p:nvSpPr>
        <p:spPr>
          <a:xfrm>
            <a:off x="6083071" y="5140257"/>
            <a:ext cx="535909" cy="4882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7</a:t>
            </a:r>
            <a:endParaRPr kumimoji="1" lang="ja-JP" altLang="en-US" dirty="0"/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2C9B6A03-EA5F-4F72-BFEB-54D801331067}"/>
              </a:ext>
            </a:extLst>
          </p:cNvPr>
          <p:cNvSpPr/>
          <p:nvPr/>
        </p:nvSpPr>
        <p:spPr>
          <a:xfrm>
            <a:off x="6734086" y="4276697"/>
            <a:ext cx="535909" cy="4882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8</a:t>
            </a:r>
            <a:endParaRPr kumimoji="1" lang="ja-JP" altLang="en-US" dirty="0"/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E3E53D4D-4985-4A14-804B-ABBD2E57B63C}"/>
              </a:ext>
            </a:extLst>
          </p:cNvPr>
          <p:cNvSpPr/>
          <p:nvPr/>
        </p:nvSpPr>
        <p:spPr>
          <a:xfrm>
            <a:off x="7264627" y="4272850"/>
            <a:ext cx="535909" cy="4882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10</a:t>
            </a:r>
            <a:endParaRPr kumimoji="1" lang="ja-JP" altLang="en-US" dirty="0"/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6BA2E706-C096-49DC-98BF-F9AC54C73E8D}"/>
              </a:ext>
            </a:extLst>
          </p:cNvPr>
          <p:cNvSpPr/>
          <p:nvPr/>
        </p:nvSpPr>
        <p:spPr>
          <a:xfrm>
            <a:off x="7444363" y="5194195"/>
            <a:ext cx="535909" cy="4882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11</a:t>
            </a:r>
            <a:endParaRPr kumimoji="1" lang="ja-JP" altLang="en-US" dirty="0"/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B4E3E5FE-9911-4F5F-83F0-4555CCCAAC5A}"/>
              </a:ext>
            </a:extLst>
          </p:cNvPr>
          <p:cNvSpPr/>
          <p:nvPr/>
        </p:nvSpPr>
        <p:spPr>
          <a:xfrm>
            <a:off x="7979458" y="5194195"/>
            <a:ext cx="535909" cy="4882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12</a:t>
            </a:r>
            <a:endParaRPr kumimoji="1" lang="ja-JP" altLang="en-US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E55A299-A9A3-4EA5-8462-E2F2F042B23A}"/>
              </a:ext>
            </a:extLst>
          </p:cNvPr>
          <p:cNvSpPr txBox="1"/>
          <p:nvPr/>
        </p:nvSpPr>
        <p:spPr>
          <a:xfrm>
            <a:off x="6507948" y="3240634"/>
            <a:ext cx="3312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6</a:t>
            </a:r>
            <a:r>
              <a:rPr kumimoji="1" lang="ko-KR" altLang="en-US" dirty="0"/>
              <a:t>보다 큰가 작은가 </a:t>
            </a:r>
            <a:r>
              <a:rPr kumimoji="1" lang="en-US" altLang="ko-KR" dirty="0"/>
              <a:t>: </a:t>
            </a:r>
            <a:r>
              <a:rPr lang="ko-KR" altLang="en-US" dirty="0"/>
              <a:t>크다</a:t>
            </a:r>
            <a:r>
              <a:rPr kumimoji="1" lang="ko-KR" altLang="en-US" dirty="0"/>
              <a:t> </a:t>
            </a:r>
            <a:endParaRPr kumimoji="1" lang="ja-JP" altLang="en-US" dirty="0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B154359E-9DD1-4860-910C-1354AC08C72B}"/>
              </a:ext>
            </a:extLst>
          </p:cNvPr>
          <p:cNvCxnSpPr/>
          <p:nvPr/>
        </p:nvCxnSpPr>
        <p:spPr>
          <a:xfrm flipH="1">
            <a:off x="4689525" y="3817398"/>
            <a:ext cx="745724" cy="357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8E16AF6F-F825-4835-B0FA-246DE4B1426E}"/>
              </a:ext>
            </a:extLst>
          </p:cNvPr>
          <p:cNvCxnSpPr>
            <a:cxnSpLocks/>
          </p:cNvCxnSpPr>
          <p:nvPr/>
        </p:nvCxnSpPr>
        <p:spPr>
          <a:xfrm>
            <a:off x="6151215" y="3817398"/>
            <a:ext cx="719092" cy="357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7BB0780F-EFE1-4323-9652-CA0BB1AEE3F8}"/>
              </a:ext>
            </a:extLst>
          </p:cNvPr>
          <p:cNvCxnSpPr/>
          <p:nvPr/>
        </p:nvCxnSpPr>
        <p:spPr>
          <a:xfrm flipH="1">
            <a:off x="3285355" y="4779455"/>
            <a:ext cx="140172" cy="177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B6ADD6B8-50CA-4A57-8981-540927BB6E1F}"/>
              </a:ext>
            </a:extLst>
          </p:cNvPr>
          <p:cNvCxnSpPr>
            <a:cxnSpLocks/>
          </p:cNvCxnSpPr>
          <p:nvPr/>
        </p:nvCxnSpPr>
        <p:spPr>
          <a:xfrm>
            <a:off x="4460084" y="4745569"/>
            <a:ext cx="149542" cy="251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D6AF6C6F-B235-43A6-BDC3-E530BDFA21DD}"/>
              </a:ext>
            </a:extLst>
          </p:cNvPr>
          <p:cNvCxnSpPr>
            <a:cxnSpLocks/>
          </p:cNvCxnSpPr>
          <p:nvPr/>
        </p:nvCxnSpPr>
        <p:spPr>
          <a:xfrm flipH="1">
            <a:off x="6687579" y="4841623"/>
            <a:ext cx="267954" cy="251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矢印コネクタ 69">
            <a:extLst>
              <a:ext uri="{FF2B5EF4-FFF2-40B4-BE49-F238E27FC236}">
                <a16:creationId xmlns:a16="http://schemas.microsoft.com/office/drawing/2014/main" id="{360F1FD8-E3B1-4385-9FFC-E119BC5ABC6D}"/>
              </a:ext>
            </a:extLst>
          </p:cNvPr>
          <p:cNvCxnSpPr>
            <a:cxnSpLocks/>
          </p:cNvCxnSpPr>
          <p:nvPr/>
        </p:nvCxnSpPr>
        <p:spPr>
          <a:xfrm>
            <a:off x="7627251" y="4828595"/>
            <a:ext cx="267955" cy="256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8EF2DFB4-501B-4044-9F06-A31BA58DF8BC}"/>
              </a:ext>
            </a:extLst>
          </p:cNvPr>
          <p:cNvSpPr txBox="1"/>
          <p:nvPr/>
        </p:nvSpPr>
        <p:spPr>
          <a:xfrm>
            <a:off x="7879608" y="4243722"/>
            <a:ext cx="3312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8, 10</a:t>
            </a:r>
            <a:r>
              <a:rPr kumimoji="1" lang="ko-KR" altLang="en-US" dirty="0"/>
              <a:t>보다 큰가 작은가 </a:t>
            </a:r>
            <a:r>
              <a:rPr kumimoji="1" lang="en-US" altLang="ko-KR" dirty="0"/>
              <a:t>: </a:t>
            </a:r>
            <a:r>
              <a:rPr kumimoji="1" lang="ko-KR" altLang="en-US" dirty="0"/>
              <a:t>크다 </a:t>
            </a:r>
            <a:endParaRPr kumimoji="1" lang="ja-JP" altLang="en-US" dirty="0"/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D79E29C6-B020-4D82-917C-554BC56E3B2C}"/>
              </a:ext>
            </a:extLst>
          </p:cNvPr>
          <p:cNvSpPr txBox="1"/>
          <p:nvPr/>
        </p:nvSpPr>
        <p:spPr>
          <a:xfrm>
            <a:off x="8664601" y="5262879"/>
            <a:ext cx="33128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11, 12</a:t>
            </a:r>
            <a:r>
              <a:rPr kumimoji="1" lang="ko-KR" altLang="en-US" dirty="0"/>
              <a:t>보다 큰가 작은가 </a:t>
            </a:r>
            <a:r>
              <a:rPr kumimoji="1" lang="en-US" altLang="ko-KR" dirty="0"/>
              <a:t>: </a:t>
            </a:r>
            <a:r>
              <a:rPr lang="ko-KR" altLang="en-US" dirty="0"/>
              <a:t>같다</a:t>
            </a:r>
            <a:r>
              <a:rPr lang="en-US" altLang="ko-KR" dirty="0"/>
              <a:t>(</a:t>
            </a:r>
            <a:r>
              <a:rPr lang="ko-KR" altLang="en-US" dirty="0"/>
              <a:t>종료</a:t>
            </a:r>
            <a:r>
              <a:rPr lang="en-US" altLang="ko-KR" dirty="0"/>
              <a:t>)</a:t>
            </a:r>
            <a:r>
              <a:rPr kumimoji="1" lang="ko-KR" altLang="en-US" dirty="0"/>
              <a:t> </a:t>
            </a:r>
            <a:endParaRPr kumimoji="1" lang="ja-JP" altLang="en-US" dirty="0"/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79FC14ED-9650-4C01-A96E-FF4028EE2DB9}"/>
              </a:ext>
            </a:extLst>
          </p:cNvPr>
          <p:cNvSpPr/>
          <p:nvPr/>
        </p:nvSpPr>
        <p:spPr>
          <a:xfrm>
            <a:off x="3223862" y="5018741"/>
            <a:ext cx="535909" cy="4882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3</a:t>
            </a:r>
            <a:endParaRPr kumimoji="1" lang="ja-JP" altLang="en-US" dirty="0"/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8ED1C3B0-96C5-48EC-85C0-99166C828006}"/>
              </a:ext>
            </a:extLst>
          </p:cNvPr>
          <p:cNvSpPr/>
          <p:nvPr/>
        </p:nvSpPr>
        <p:spPr>
          <a:xfrm>
            <a:off x="1814559" y="2168368"/>
            <a:ext cx="535909" cy="4882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11</a:t>
            </a:r>
            <a:endParaRPr kumimoji="1" lang="ja-JP" altLang="en-US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23C1BC1B-4615-4A03-BE62-267F0C28F739}"/>
              </a:ext>
            </a:extLst>
          </p:cNvPr>
          <p:cNvSpPr txBox="1"/>
          <p:nvPr/>
        </p:nvSpPr>
        <p:spPr>
          <a:xfrm>
            <a:off x="841805" y="3240634"/>
            <a:ext cx="1273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레벨</a:t>
            </a:r>
            <a:r>
              <a:rPr lang="en-US" altLang="ko-KR" dirty="0"/>
              <a:t>1</a:t>
            </a:r>
            <a:r>
              <a:rPr kumimoji="1" lang="ko-KR" altLang="en-US" dirty="0"/>
              <a:t> </a:t>
            </a:r>
            <a:endParaRPr kumimoji="1" lang="ja-JP" altLang="en-US" dirty="0"/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9996B909-1C30-49FD-8708-440BB4637F77}"/>
              </a:ext>
            </a:extLst>
          </p:cNvPr>
          <p:cNvSpPr txBox="1"/>
          <p:nvPr/>
        </p:nvSpPr>
        <p:spPr>
          <a:xfrm>
            <a:off x="841805" y="4147654"/>
            <a:ext cx="1273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레벨</a:t>
            </a:r>
            <a:r>
              <a:rPr lang="en-US" altLang="ko-KR" dirty="0"/>
              <a:t>2</a:t>
            </a:r>
            <a:r>
              <a:rPr kumimoji="1" lang="ko-KR" altLang="en-US" dirty="0"/>
              <a:t> </a:t>
            </a:r>
            <a:endParaRPr kumimoji="1" lang="ja-JP" altLang="en-US" dirty="0"/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204E22CD-9B2E-4DAA-83AC-483882942D27}"/>
              </a:ext>
            </a:extLst>
          </p:cNvPr>
          <p:cNvSpPr txBox="1"/>
          <p:nvPr/>
        </p:nvSpPr>
        <p:spPr>
          <a:xfrm>
            <a:off x="841805" y="4996645"/>
            <a:ext cx="1273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레벨</a:t>
            </a:r>
            <a:r>
              <a:rPr lang="en-US" altLang="ko-KR" dirty="0"/>
              <a:t>3</a:t>
            </a:r>
            <a:r>
              <a:rPr kumimoji="1" lang="ko-KR" altLang="en-US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44596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1300</TotalTime>
  <Words>910</Words>
  <Application>Microsoft Office PowerPoint</Application>
  <PresentationFormat>ワイド画面</PresentationFormat>
  <Paragraphs>583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3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In Seok Ko</dc:creator>
  <cp:lastModifiedBy>In Seok Ko</cp:lastModifiedBy>
  <cp:revision>94</cp:revision>
  <dcterms:created xsi:type="dcterms:W3CDTF">2021-01-07T12:05:12Z</dcterms:created>
  <dcterms:modified xsi:type="dcterms:W3CDTF">2021-01-14T14:14:44Z</dcterms:modified>
</cp:coreProperties>
</file>