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 Seok Ko" initials="ISK" lastIdx="1" clrIdx="0">
    <p:extLst>
      <p:ext uri="{19B8F6BF-5375-455C-9EA6-DF929625EA0E}">
        <p15:presenceInfo xmlns:p15="http://schemas.microsoft.com/office/powerpoint/2012/main" userId="c97b50e02c191a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E353B-5E3A-4DCC-8A15-1892071BE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3F0565-D8CC-4354-AAE8-F9E7D592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C79A0-D32A-4832-BDC7-D10FBFE3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03117-CBF2-48D6-B4E5-9DC5818F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C1D60-F80F-4812-8656-09A5331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05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0A54C-0F3B-4F9D-A016-9C2DD8D8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A5331F-4431-4775-8581-FBF42C513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B26A5-5CB7-4647-A6D6-3949386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C7C0A-EAE7-4AFC-A95C-48655B7E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E8D49-81BB-41FC-8A94-AFA6329C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5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EE0EE7-0F1F-42FD-A0F9-E890F7AA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50711B-85BA-44AB-BE61-7F800EE26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FCCD0-EB7B-45ED-AD66-69D7ABBE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B8E9B-7F22-42C6-A24D-9A9DDAF0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28917-0378-4164-BA80-48DF74F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6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0865-D384-4F57-82DB-C3EE1EC2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C852C-FB85-4F57-A777-87B9185D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20324-A3D1-40AF-A723-334868F1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0BFC1-DA22-4D6D-84F4-F4856027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59FAA-CB83-4682-BD81-A4062747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5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28796-96ED-4592-8554-2C9EB22B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F57E46-9BB4-4438-89FB-8D2D4779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45BDE-E364-45D7-B558-5EBEC76E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EC8A0-B4DD-4728-B180-9A6A1D1C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569DEE-3558-42FA-BEA5-C0DD1112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5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CAAB5-3275-4914-B7A3-5190B48A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59F61-1939-4048-B6D2-7C468A0D0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781CC9-C618-4B4E-9C72-5B788FB1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C1021A-C356-4DEC-A102-B264141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25FA20-AEAB-43F0-AA44-92ED630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747E88-B419-4906-A5BD-D6DFB739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1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8C082-2264-4588-9E8A-EBC50302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1CDD8A-CD0B-45A4-9579-770870F4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18B7EF-20DE-46A9-A7BA-7B5E69BE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BB21A9-E661-4597-AEC5-200997DE1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246937-AD29-41AD-B7F4-7E22B1C4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732D56-1738-485C-B548-960E96D5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32C4CC-6950-40ED-8AE9-8F45E71B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858F1E-A810-4D7E-A0BF-16B96AB9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CC01C-B718-4953-B46C-DA7474CA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BAAC3D-780B-43D4-B53B-DA581AC1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AD232A-BA95-40CB-8141-0807D7F5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F448A4-6BC5-46EA-97F4-F14EFCBF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385D2D-AE02-41FA-9637-FCED8C05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563824-EF8D-4A8E-8563-D3DC358E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701049-0B00-480E-AE43-9E0B6BD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9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04A7C-1BC7-40ED-93F7-58259226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E4EC85-9265-4A9B-899E-8E15C782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85D74D-BA63-405E-B28D-7A15FA62D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64EEFC-4EAF-4A00-9683-ACC97B26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53DDE8-4DCD-41D2-B0B3-C4C330A5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B5084B-8A46-4677-A890-DC31709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1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82317-298A-4B9A-924E-B4217C11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E2828D-EBD9-4C72-9A1A-34103E0B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F03558-A73E-4B18-976C-7F2E1C2E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FBD90B-358A-4F40-B7D5-6D99E698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525017-78C5-455B-A182-8A3EE348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242623-C820-4EA0-A815-AF435A02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1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41CDD4-2280-4B0B-AD28-C27392A4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D1245-33A3-4344-B97B-A77E395B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C0C6A-252D-45D4-B0CC-1B25A7013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0380-1E5F-4699-AB63-87E69D1B9E5E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FCF54-1154-4B0A-810B-9ECC0A8DE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D0013-6B6E-4F0D-9B40-97F4D5330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9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EE8C17C-6CC6-4CE5-BBF8-0AC27CF22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22028"/>
              </p:ext>
            </p:extLst>
          </p:nvPr>
        </p:nvGraphicFramePr>
        <p:xfrm>
          <a:off x="3838585" y="1475752"/>
          <a:ext cx="2883500" cy="130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75">
                  <a:extLst>
                    <a:ext uri="{9D8B030D-6E8A-4147-A177-3AD203B41FA5}">
                      <a16:colId xmlns:a16="http://schemas.microsoft.com/office/drawing/2014/main" val="1329775305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203152019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88289230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29657702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69857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aaa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2620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22691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3D9C0B-EECA-4E5A-8241-2704DFBBD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01245"/>
              </p:ext>
            </p:extLst>
          </p:nvPr>
        </p:nvGraphicFramePr>
        <p:xfrm>
          <a:off x="8930916" y="741866"/>
          <a:ext cx="29473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846">
                  <a:extLst>
                    <a:ext uri="{9D8B030D-6E8A-4147-A177-3AD203B41FA5}">
                      <a16:colId xmlns:a16="http://schemas.microsoft.com/office/drawing/2014/main" val="415525704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2167895197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178299145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3374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aaa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6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1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3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eee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3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ggg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hhh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6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iii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2957"/>
                  </a:ext>
                </a:extLst>
              </a:tr>
            </a:tbl>
          </a:graphicData>
        </a:graphic>
      </p:graphicFrame>
      <p:graphicFrame>
        <p:nvGraphicFramePr>
          <p:cNvPr id="9" name="表 4">
            <a:extLst>
              <a:ext uri="{FF2B5EF4-FFF2-40B4-BE49-F238E27FC236}">
                <a16:creationId xmlns:a16="http://schemas.microsoft.com/office/drawing/2014/main" id="{382232FD-9786-4CA6-9E07-6DD7E8CAF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4200"/>
              </p:ext>
            </p:extLst>
          </p:nvPr>
        </p:nvGraphicFramePr>
        <p:xfrm>
          <a:off x="2187340" y="3204811"/>
          <a:ext cx="2883500" cy="130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75">
                  <a:extLst>
                    <a:ext uri="{9D8B030D-6E8A-4147-A177-3AD203B41FA5}">
                      <a16:colId xmlns:a16="http://schemas.microsoft.com/office/drawing/2014/main" val="1329775305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203152019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88289230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29657702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69857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aaa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2620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22691"/>
                  </a:ext>
                </a:extLst>
              </a:tr>
            </a:tbl>
          </a:graphicData>
        </a:graphic>
      </p:graphicFrame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4EA5E549-306E-4A1C-837C-C5AE43FC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30661"/>
              </p:ext>
            </p:extLst>
          </p:nvPr>
        </p:nvGraphicFramePr>
        <p:xfrm>
          <a:off x="5500188" y="3204811"/>
          <a:ext cx="2883500" cy="130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75">
                  <a:extLst>
                    <a:ext uri="{9D8B030D-6E8A-4147-A177-3AD203B41FA5}">
                      <a16:colId xmlns:a16="http://schemas.microsoft.com/office/drawing/2014/main" val="1329775305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203152019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88289230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29657702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69857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2620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hhh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22691"/>
                  </a:ext>
                </a:extLst>
              </a:tr>
            </a:tbl>
          </a:graphicData>
        </a:graphic>
      </p:graphicFrame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2AE15C1E-5850-4B9F-8FF5-C4BA195E5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4415"/>
              </p:ext>
            </p:extLst>
          </p:nvPr>
        </p:nvGraphicFramePr>
        <p:xfrm>
          <a:off x="155448" y="5111922"/>
          <a:ext cx="2888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80">
                  <a:extLst>
                    <a:ext uri="{9D8B030D-6E8A-4147-A177-3AD203B41FA5}">
                      <a16:colId xmlns:a16="http://schemas.microsoft.com/office/drawing/2014/main" val="208202293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300113853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180909769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1294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5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aaa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3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7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65342"/>
                  </a:ext>
                </a:extLst>
              </a:tr>
            </a:tbl>
          </a:graphicData>
        </a:graphic>
      </p:graphicFrame>
      <p:graphicFrame>
        <p:nvGraphicFramePr>
          <p:cNvPr id="13" name="表 4">
            <a:extLst>
              <a:ext uri="{FF2B5EF4-FFF2-40B4-BE49-F238E27FC236}">
                <a16:creationId xmlns:a16="http://schemas.microsoft.com/office/drawing/2014/main" id="{CEA68A51-4EE8-42E7-94B2-FB22AB0B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33160"/>
              </p:ext>
            </p:extLst>
          </p:nvPr>
        </p:nvGraphicFramePr>
        <p:xfrm>
          <a:off x="6168489" y="5111922"/>
          <a:ext cx="2883500" cy="130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75">
                  <a:extLst>
                    <a:ext uri="{9D8B030D-6E8A-4147-A177-3AD203B41FA5}">
                      <a16:colId xmlns:a16="http://schemas.microsoft.com/office/drawing/2014/main" val="1329775305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203152019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88289230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29657702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69857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2620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ggg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22691"/>
                  </a:ext>
                </a:extLst>
              </a:tr>
            </a:tbl>
          </a:graphicData>
        </a:graphic>
      </p:graphicFrame>
      <p:graphicFrame>
        <p:nvGraphicFramePr>
          <p:cNvPr id="14" name="表 4">
            <a:extLst>
              <a:ext uri="{FF2B5EF4-FFF2-40B4-BE49-F238E27FC236}">
                <a16:creationId xmlns:a16="http://schemas.microsoft.com/office/drawing/2014/main" id="{D345A525-FA4A-4999-84CE-74EACCFF6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23230"/>
              </p:ext>
            </p:extLst>
          </p:nvPr>
        </p:nvGraphicFramePr>
        <p:xfrm>
          <a:off x="9115873" y="5111922"/>
          <a:ext cx="2883500" cy="130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75">
                  <a:extLst>
                    <a:ext uri="{9D8B030D-6E8A-4147-A177-3AD203B41FA5}">
                      <a16:colId xmlns:a16="http://schemas.microsoft.com/office/drawing/2014/main" val="1329775305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203152019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88289230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29657702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69857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hhh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2620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iii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22691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B60CD5-1280-455D-A1E2-4ACDB093DE1E}"/>
              </a:ext>
            </a:extLst>
          </p:cNvPr>
          <p:cNvSpPr txBox="1"/>
          <p:nvPr/>
        </p:nvSpPr>
        <p:spPr>
          <a:xfrm>
            <a:off x="4121250" y="1124478"/>
            <a:ext cx="242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루트노드</a:t>
            </a:r>
            <a:r>
              <a:rPr kumimoji="1" lang="en-US" altLang="ko-KR" dirty="0"/>
              <a:t>(</a:t>
            </a:r>
            <a:r>
              <a:rPr lang="en-US" altLang="ko-KR" dirty="0"/>
              <a:t>n</a:t>
            </a:r>
            <a:r>
              <a:rPr lang="ko-KR" altLang="en-US" dirty="0"/>
              <a:t>개로 나눔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60166E-37D5-48ED-811E-8A396B248B08}"/>
              </a:ext>
            </a:extLst>
          </p:cNvPr>
          <p:cNvSpPr txBox="1"/>
          <p:nvPr/>
        </p:nvSpPr>
        <p:spPr>
          <a:xfrm>
            <a:off x="2473842" y="2888606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(1~5)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7FEF81C-12C3-4B59-8555-47C4ED71D867}"/>
              </a:ext>
            </a:extLst>
          </p:cNvPr>
          <p:cNvSpPr txBox="1"/>
          <p:nvPr/>
        </p:nvSpPr>
        <p:spPr>
          <a:xfrm>
            <a:off x="6051642" y="2879509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(6~9)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4F053E-A58D-490C-8C79-96C17B90210F}"/>
              </a:ext>
            </a:extLst>
          </p:cNvPr>
          <p:cNvSpPr txBox="1"/>
          <p:nvPr/>
        </p:nvSpPr>
        <p:spPr>
          <a:xfrm>
            <a:off x="641911" y="4742590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(</a:t>
            </a:r>
            <a:r>
              <a:rPr lang="en-US" altLang="ko-KR" dirty="0"/>
              <a:t>1~3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074632-423D-43C9-923A-3CF272808621}"/>
              </a:ext>
            </a:extLst>
          </p:cNvPr>
          <p:cNvSpPr txBox="1"/>
          <p:nvPr/>
        </p:nvSpPr>
        <p:spPr>
          <a:xfrm>
            <a:off x="3540012" y="4749204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(</a:t>
            </a:r>
            <a:r>
              <a:rPr lang="en-US" altLang="ko-KR" dirty="0"/>
              <a:t>4~5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4891FC-F8E0-400D-8934-DD5B368C4AEE}"/>
              </a:ext>
            </a:extLst>
          </p:cNvPr>
          <p:cNvSpPr txBox="1"/>
          <p:nvPr/>
        </p:nvSpPr>
        <p:spPr>
          <a:xfrm>
            <a:off x="6550782" y="4707178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(</a:t>
            </a:r>
            <a:r>
              <a:rPr lang="en-US" altLang="ko-KR" dirty="0"/>
              <a:t>6~7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733BE6-3A7D-439A-A851-F135349E10D8}"/>
              </a:ext>
            </a:extLst>
          </p:cNvPr>
          <p:cNvSpPr txBox="1"/>
          <p:nvPr/>
        </p:nvSpPr>
        <p:spPr>
          <a:xfrm>
            <a:off x="9491453" y="4685723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(</a:t>
            </a:r>
            <a:r>
              <a:rPr lang="en-US" altLang="ko-KR" dirty="0"/>
              <a:t>8~9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7344A50-31B1-4426-9B30-3FCF0DD9F67B}"/>
              </a:ext>
            </a:extLst>
          </p:cNvPr>
          <p:cNvCxnSpPr/>
          <p:nvPr/>
        </p:nvCxnSpPr>
        <p:spPr>
          <a:xfrm flipH="1">
            <a:off x="4369044" y="2895802"/>
            <a:ext cx="138948" cy="22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207EDA-93D5-48CB-B3C4-579CE15D9C2C}"/>
              </a:ext>
            </a:extLst>
          </p:cNvPr>
          <p:cNvCxnSpPr/>
          <p:nvPr/>
        </p:nvCxnSpPr>
        <p:spPr>
          <a:xfrm>
            <a:off x="5586984" y="2861702"/>
            <a:ext cx="159756" cy="25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54A93A8-A1C4-40EA-A5B9-E42296AAE9ED}"/>
              </a:ext>
            </a:extLst>
          </p:cNvPr>
          <p:cNvCxnSpPr>
            <a:cxnSpLocks/>
          </p:cNvCxnSpPr>
          <p:nvPr/>
        </p:nvCxnSpPr>
        <p:spPr>
          <a:xfrm flipH="1">
            <a:off x="2661582" y="4685723"/>
            <a:ext cx="24621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B85936-FB2A-4143-A08A-B85F7F9A47A2}"/>
              </a:ext>
            </a:extLst>
          </p:cNvPr>
          <p:cNvCxnSpPr/>
          <p:nvPr/>
        </p:nvCxnSpPr>
        <p:spPr>
          <a:xfrm>
            <a:off x="3260714" y="4685723"/>
            <a:ext cx="14332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86A5113-DD2C-4D5C-ABB3-B9A343100153}"/>
              </a:ext>
            </a:extLst>
          </p:cNvPr>
          <p:cNvCxnSpPr/>
          <p:nvPr/>
        </p:nvCxnSpPr>
        <p:spPr>
          <a:xfrm>
            <a:off x="7159752" y="4564000"/>
            <a:ext cx="0" cy="3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55FF79D-F2B3-4A36-A619-0A86A1D50528}"/>
              </a:ext>
            </a:extLst>
          </p:cNvPr>
          <p:cNvCxnSpPr/>
          <p:nvPr/>
        </p:nvCxnSpPr>
        <p:spPr>
          <a:xfrm>
            <a:off x="8547196" y="4507133"/>
            <a:ext cx="669956" cy="4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2A444BD-3E40-4E41-8DB9-C74B43CBE546}"/>
              </a:ext>
            </a:extLst>
          </p:cNvPr>
          <p:cNvSpPr txBox="1"/>
          <p:nvPr/>
        </p:nvSpPr>
        <p:spPr>
          <a:xfrm>
            <a:off x="9409031" y="70140"/>
            <a:ext cx="213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</a:t>
            </a:r>
            <a:r>
              <a:rPr kumimoji="1" lang="en-US" altLang="ko-KR" dirty="0"/>
              <a:t>(</a:t>
            </a:r>
            <a:r>
              <a:rPr kumimoji="1" lang="ko-KR" altLang="en-US" dirty="0"/>
              <a:t>오름차순</a:t>
            </a:r>
            <a:r>
              <a:rPr kumimoji="1" lang="en-US" altLang="ko-KR" dirty="0"/>
              <a:t>)</a:t>
            </a:r>
          </a:p>
          <a:p>
            <a:r>
              <a:rPr kumimoji="1" lang="en-US" altLang="ja-JP" dirty="0"/>
              <a:t>Num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기본키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6CF1A5-654E-402F-B55F-D170ABA7355F}"/>
              </a:ext>
            </a:extLst>
          </p:cNvPr>
          <p:cNvSpPr txBox="1"/>
          <p:nvPr/>
        </p:nvSpPr>
        <p:spPr>
          <a:xfrm>
            <a:off x="155448" y="117208"/>
            <a:ext cx="52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클러스터드</a:t>
            </a:r>
            <a:r>
              <a:rPr lang="ko-KR" altLang="en-US" dirty="0"/>
              <a:t> 인덱스 구조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DD54260-210E-400F-95E3-6EE2241A5F33}"/>
              </a:ext>
            </a:extLst>
          </p:cNvPr>
          <p:cNvCxnSpPr>
            <a:cxnSpLocks/>
          </p:cNvCxnSpPr>
          <p:nvPr/>
        </p:nvCxnSpPr>
        <p:spPr>
          <a:xfrm flipH="1">
            <a:off x="6798576" y="1243584"/>
            <a:ext cx="2132340" cy="96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F6BE15-96AD-4F50-99FD-47D7AB518C6A}"/>
              </a:ext>
            </a:extLst>
          </p:cNvPr>
          <p:cNvCxnSpPr/>
          <p:nvPr/>
        </p:nvCxnSpPr>
        <p:spPr>
          <a:xfrm flipH="1" flipV="1">
            <a:off x="6798576" y="2642616"/>
            <a:ext cx="2132340" cy="4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AE56D77D-32F4-462F-97F2-FB16D2804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63208"/>
              </p:ext>
            </p:extLst>
          </p:nvPr>
        </p:nvGraphicFramePr>
        <p:xfrm>
          <a:off x="3140012" y="5124019"/>
          <a:ext cx="2883500" cy="130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75">
                  <a:extLst>
                    <a:ext uri="{9D8B030D-6E8A-4147-A177-3AD203B41FA5}">
                      <a16:colId xmlns:a16="http://schemas.microsoft.com/office/drawing/2014/main" val="1329775305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203152019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88289230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29657702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69857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2620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eee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22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6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3D9C0B-EECA-4E5A-8241-2704DFBBD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71104"/>
              </p:ext>
            </p:extLst>
          </p:nvPr>
        </p:nvGraphicFramePr>
        <p:xfrm>
          <a:off x="8930916" y="741866"/>
          <a:ext cx="29473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846">
                  <a:extLst>
                    <a:ext uri="{9D8B030D-6E8A-4147-A177-3AD203B41FA5}">
                      <a16:colId xmlns:a16="http://schemas.microsoft.com/office/drawing/2014/main" val="415525704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2167895197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178299145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3374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aaa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6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1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3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eee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3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ggg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hhh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6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iii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295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B60CD5-1280-455D-A1E2-4ACDB093DE1E}"/>
              </a:ext>
            </a:extLst>
          </p:cNvPr>
          <p:cNvSpPr txBox="1"/>
          <p:nvPr/>
        </p:nvSpPr>
        <p:spPr>
          <a:xfrm>
            <a:off x="4369044" y="1106420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루트노드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최상위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60166E-37D5-48ED-811E-8A396B248B08}"/>
              </a:ext>
            </a:extLst>
          </p:cNvPr>
          <p:cNvSpPr txBox="1"/>
          <p:nvPr/>
        </p:nvSpPr>
        <p:spPr>
          <a:xfrm>
            <a:off x="2473842" y="2888606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(1~5)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7FEF81C-12C3-4B59-8555-47C4ED71D867}"/>
              </a:ext>
            </a:extLst>
          </p:cNvPr>
          <p:cNvSpPr txBox="1"/>
          <p:nvPr/>
        </p:nvSpPr>
        <p:spPr>
          <a:xfrm>
            <a:off x="6051642" y="2879509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(6~9)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4F053E-A58D-490C-8C79-96C17B90210F}"/>
              </a:ext>
            </a:extLst>
          </p:cNvPr>
          <p:cNvSpPr txBox="1"/>
          <p:nvPr/>
        </p:nvSpPr>
        <p:spPr>
          <a:xfrm>
            <a:off x="641911" y="4742590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(</a:t>
            </a:r>
            <a:r>
              <a:rPr lang="en-US" altLang="ko-KR" dirty="0"/>
              <a:t>1~3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074632-423D-43C9-923A-3CF272808621}"/>
              </a:ext>
            </a:extLst>
          </p:cNvPr>
          <p:cNvSpPr txBox="1"/>
          <p:nvPr/>
        </p:nvSpPr>
        <p:spPr>
          <a:xfrm>
            <a:off x="3540012" y="4749204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(</a:t>
            </a:r>
            <a:r>
              <a:rPr lang="en-US" altLang="ko-KR" dirty="0"/>
              <a:t>4~5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4891FC-F8E0-400D-8934-DD5B368C4AEE}"/>
              </a:ext>
            </a:extLst>
          </p:cNvPr>
          <p:cNvSpPr txBox="1"/>
          <p:nvPr/>
        </p:nvSpPr>
        <p:spPr>
          <a:xfrm>
            <a:off x="6550782" y="4707178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(</a:t>
            </a:r>
            <a:r>
              <a:rPr lang="en-US" altLang="ko-KR" dirty="0"/>
              <a:t>6~7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733BE6-3A7D-439A-A851-F135349E10D8}"/>
              </a:ext>
            </a:extLst>
          </p:cNvPr>
          <p:cNvSpPr txBox="1"/>
          <p:nvPr/>
        </p:nvSpPr>
        <p:spPr>
          <a:xfrm>
            <a:off x="9491453" y="4685723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(</a:t>
            </a:r>
            <a:r>
              <a:rPr lang="en-US" altLang="ko-KR" dirty="0"/>
              <a:t>8~9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7344A50-31B1-4426-9B30-3FCF0DD9F67B}"/>
              </a:ext>
            </a:extLst>
          </p:cNvPr>
          <p:cNvCxnSpPr/>
          <p:nvPr/>
        </p:nvCxnSpPr>
        <p:spPr>
          <a:xfrm flipH="1">
            <a:off x="4369044" y="2895802"/>
            <a:ext cx="138948" cy="22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207EDA-93D5-48CB-B3C4-579CE15D9C2C}"/>
              </a:ext>
            </a:extLst>
          </p:cNvPr>
          <p:cNvCxnSpPr/>
          <p:nvPr/>
        </p:nvCxnSpPr>
        <p:spPr>
          <a:xfrm>
            <a:off x="5586984" y="2861702"/>
            <a:ext cx="159756" cy="25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54A93A8-A1C4-40EA-A5B9-E42296AAE9ED}"/>
              </a:ext>
            </a:extLst>
          </p:cNvPr>
          <p:cNvCxnSpPr>
            <a:cxnSpLocks/>
          </p:cNvCxnSpPr>
          <p:nvPr/>
        </p:nvCxnSpPr>
        <p:spPr>
          <a:xfrm flipH="1">
            <a:off x="2661582" y="4685723"/>
            <a:ext cx="24621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B85936-FB2A-4143-A08A-B85F7F9A47A2}"/>
              </a:ext>
            </a:extLst>
          </p:cNvPr>
          <p:cNvCxnSpPr/>
          <p:nvPr/>
        </p:nvCxnSpPr>
        <p:spPr>
          <a:xfrm>
            <a:off x="3260714" y="4685723"/>
            <a:ext cx="14332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86A5113-DD2C-4D5C-ABB3-B9A343100153}"/>
              </a:ext>
            </a:extLst>
          </p:cNvPr>
          <p:cNvCxnSpPr/>
          <p:nvPr/>
        </p:nvCxnSpPr>
        <p:spPr>
          <a:xfrm>
            <a:off x="7159752" y="4564000"/>
            <a:ext cx="0" cy="3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55FF79D-F2B3-4A36-A619-0A86A1D50528}"/>
              </a:ext>
            </a:extLst>
          </p:cNvPr>
          <p:cNvCxnSpPr/>
          <p:nvPr/>
        </p:nvCxnSpPr>
        <p:spPr>
          <a:xfrm>
            <a:off x="8547196" y="4507133"/>
            <a:ext cx="669956" cy="4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2A444BD-3E40-4E41-8DB9-C74B43CBE546}"/>
              </a:ext>
            </a:extLst>
          </p:cNvPr>
          <p:cNvSpPr txBox="1"/>
          <p:nvPr/>
        </p:nvSpPr>
        <p:spPr>
          <a:xfrm>
            <a:off x="9409031" y="70140"/>
            <a:ext cx="213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</a:t>
            </a:r>
            <a:r>
              <a:rPr kumimoji="1" lang="en-US" altLang="ko-KR" dirty="0"/>
              <a:t>(</a:t>
            </a:r>
            <a:r>
              <a:rPr kumimoji="1" lang="ko-KR" altLang="en-US" dirty="0"/>
              <a:t>오름차순</a:t>
            </a:r>
            <a:r>
              <a:rPr kumimoji="1" lang="en-US" altLang="ko-KR" dirty="0"/>
              <a:t>)</a:t>
            </a:r>
          </a:p>
          <a:p>
            <a:r>
              <a:rPr kumimoji="1" lang="en-US" altLang="ja-JP" dirty="0"/>
              <a:t>Num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기본키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6CF1A5-654E-402F-B55F-D170ABA7355F}"/>
              </a:ext>
            </a:extLst>
          </p:cNvPr>
          <p:cNvSpPr txBox="1"/>
          <p:nvPr/>
        </p:nvSpPr>
        <p:spPr>
          <a:xfrm>
            <a:off x="155448" y="117208"/>
            <a:ext cx="304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 </a:t>
            </a:r>
            <a:r>
              <a:rPr lang="ko-KR" altLang="en-US" dirty="0" err="1"/>
              <a:t>클러스터드</a:t>
            </a:r>
            <a:r>
              <a:rPr lang="ko-KR" altLang="en-US" dirty="0"/>
              <a:t> 인덱스 구조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DD54260-210E-400F-95E3-6EE2241A5F33}"/>
              </a:ext>
            </a:extLst>
          </p:cNvPr>
          <p:cNvCxnSpPr>
            <a:cxnSpLocks/>
          </p:cNvCxnSpPr>
          <p:nvPr/>
        </p:nvCxnSpPr>
        <p:spPr>
          <a:xfrm flipH="1">
            <a:off x="6798576" y="1243584"/>
            <a:ext cx="2132340" cy="96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F6BE15-96AD-4F50-99FD-47D7AB518C6A}"/>
              </a:ext>
            </a:extLst>
          </p:cNvPr>
          <p:cNvCxnSpPr/>
          <p:nvPr/>
        </p:nvCxnSpPr>
        <p:spPr>
          <a:xfrm flipH="1" flipV="1">
            <a:off x="6798576" y="2642616"/>
            <a:ext cx="2132340" cy="4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3411F3A-E657-470F-B3E8-D76FBC18C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19160"/>
              </p:ext>
            </p:extLst>
          </p:nvPr>
        </p:nvGraphicFramePr>
        <p:xfrm>
          <a:off x="3955943" y="1562362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29" name="表 2">
            <a:extLst>
              <a:ext uri="{FF2B5EF4-FFF2-40B4-BE49-F238E27FC236}">
                <a16:creationId xmlns:a16="http://schemas.microsoft.com/office/drawing/2014/main" id="{9129C230-0008-434B-9700-0909E5360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27532"/>
              </p:ext>
            </p:extLst>
          </p:nvPr>
        </p:nvGraphicFramePr>
        <p:xfrm>
          <a:off x="1913153" y="3341833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0" name="表 2">
            <a:extLst>
              <a:ext uri="{FF2B5EF4-FFF2-40B4-BE49-F238E27FC236}">
                <a16:creationId xmlns:a16="http://schemas.microsoft.com/office/drawing/2014/main" id="{A159E0B3-88A8-4B80-AF79-5109E1C6D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65294"/>
              </p:ext>
            </p:extLst>
          </p:nvPr>
        </p:nvGraphicFramePr>
        <p:xfrm>
          <a:off x="5586984" y="3326141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1" name="表 2">
            <a:extLst>
              <a:ext uri="{FF2B5EF4-FFF2-40B4-BE49-F238E27FC236}">
                <a16:creationId xmlns:a16="http://schemas.microsoft.com/office/drawing/2014/main" id="{A97F3DEC-2A0E-4616-A251-202D0526C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81127"/>
              </p:ext>
            </p:extLst>
          </p:nvPr>
        </p:nvGraphicFramePr>
        <p:xfrm>
          <a:off x="3200244" y="5190724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3" name="表 2">
            <a:extLst>
              <a:ext uri="{FF2B5EF4-FFF2-40B4-BE49-F238E27FC236}">
                <a16:creationId xmlns:a16="http://schemas.microsoft.com/office/drawing/2014/main" id="{23AF44D8-C3E5-4BF8-AF12-ABD64A244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96125"/>
              </p:ext>
            </p:extLst>
          </p:nvPr>
        </p:nvGraphicFramePr>
        <p:xfrm>
          <a:off x="6072306" y="5138368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5" name="表 2">
            <a:extLst>
              <a:ext uri="{FF2B5EF4-FFF2-40B4-BE49-F238E27FC236}">
                <a16:creationId xmlns:a16="http://schemas.microsoft.com/office/drawing/2014/main" id="{8B082492-DA18-4FDC-902D-784FE5334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39622"/>
              </p:ext>
            </p:extLst>
          </p:nvPr>
        </p:nvGraphicFramePr>
        <p:xfrm>
          <a:off x="9217152" y="5081057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23779277-3DC5-4E43-8B46-1BB00F2CF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6428"/>
              </p:ext>
            </p:extLst>
          </p:nvPr>
        </p:nvGraphicFramePr>
        <p:xfrm>
          <a:off x="122666" y="5195743"/>
          <a:ext cx="2779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49">
                  <a:extLst>
                    <a:ext uri="{9D8B030D-6E8A-4147-A177-3AD203B41FA5}">
                      <a16:colId xmlns:a16="http://schemas.microsoft.com/office/drawing/2014/main" val="4083709133"/>
                    </a:ext>
                  </a:extLst>
                </a:gridCol>
                <a:gridCol w="1389849">
                  <a:extLst>
                    <a:ext uri="{9D8B030D-6E8A-4147-A177-3AD203B41FA5}">
                      <a16:colId xmlns:a16="http://schemas.microsoft.com/office/drawing/2014/main" val="140946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71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95167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9E06FC7-BB36-4C91-962C-41D904AE01E1}"/>
              </a:ext>
            </a:extLst>
          </p:cNvPr>
          <p:cNvCxnSpPr>
            <a:cxnSpLocks/>
          </p:cNvCxnSpPr>
          <p:nvPr/>
        </p:nvCxnSpPr>
        <p:spPr>
          <a:xfrm flipV="1">
            <a:off x="2670889" y="1117331"/>
            <a:ext cx="8648945" cy="43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A73D0A-C454-44F2-B914-9D38BC0BE20F}"/>
              </a:ext>
            </a:extLst>
          </p:cNvPr>
          <p:cNvSpPr txBox="1"/>
          <p:nvPr/>
        </p:nvSpPr>
        <p:spPr>
          <a:xfrm>
            <a:off x="167539" y="794165"/>
            <a:ext cx="304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값을 찾으면 </a:t>
            </a:r>
            <a:r>
              <a:rPr kumimoji="1" lang="en-US" altLang="ko-KR" dirty="0"/>
              <a:t>RID</a:t>
            </a:r>
            <a:r>
              <a:rPr kumimoji="1" lang="ko-KR" altLang="en-US" dirty="0"/>
              <a:t>로 테이블의 </a:t>
            </a:r>
            <a:r>
              <a:rPr kumimoji="1" lang="en-US" altLang="ko-KR" dirty="0"/>
              <a:t>RID</a:t>
            </a:r>
            <a:r>
              <a:rPr kumimoji="1" lang="ko-KR" altLang="en-US" dirty="0"/>
              <a:t>를 참조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1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752FCED3-EC9E-4848-9D75-B10AE5276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77617"/>
              </p:ext>
            </p:extLst>
          </p:nvPr>
        </p:nvGraphicFramePr>
        <p:xfrm>
          <a:off x="215303" y="1619270"/>
          <a:ext cx="37974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51">
                  <a:extLst>
                    <a:ext uri="{9D8B030D-6E8A-4147-A177-3AD203B41FA5}">
                      <a16:colId xmlns:a16="http://schemas.microsoft.com/office/drawing/2014/main" val="104158934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37177775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158747626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71396247"/>
                    </a:ext>
                  </a:extLst>
                </a:gridCol>
              </a:tblGrid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9202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홍길동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590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김하나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7359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고재은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582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김유나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8860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박초롱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936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0CD8FF4-7060-4A46-9A79-CDC939E2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0580"/>
              </p:ext>
            </p:extLst>
          </p:nvPr>
        </p:nvGraphicFramePr>
        <p:xfrm>
          <a:off x="215302" y="4180512"/>
          <a:ext cx="37974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51">
                  <a:extLst>
                    <a:ext uri="{9D8B030D-6E8A-4147-A177-3AD203B41FA5}">
                      <a16:colId xmlns:a16="http://schemas.microsoft.com/office/drawing/2014/main" val="104158934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37177775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158747626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71396247"/>
                    </a:ext>
                  </a:extLst>
                </a:gridCol>
              </a:tblGrid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9202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이재철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590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신동일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7359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박두찬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582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김이철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8860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한지은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9363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51C2A9-0F77-4E14-8D7D-0A64950CF34F}"/>
              </a:ext>
            </a:extLst>
          </p:cNvPr>
          <p:cNvSpPr txBox="1"/>
          <p:nvPr/>
        </p:nvSpPr>
        <p:spPr>
          <a:xfrm>
            <a:off x="135402" y="131351"/>
            <a:ext cx="1181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페이지</a:t>
            </a:r>
            <a:r>
              <a:rPr lang="en-US" altLang="ko-KR" dirty="0"/>
              <a:t>(</a:t>
            </a:r>
            <a:r>
              <a:rPr lang="ko-KR" altLang="en-US" dirty="0"/>
              <a:t>한페이지당 용량제한 있어 들어갈 레코드가 한정되기에 나눠서 보관함</a:t>
            </a:r>
            <a:r>
              <a:rPr lang="en-US" altLang="ko-KR" dirty="0"/>
              <a:t>, </a:t>
            </a:r>
            <a:r>
              <a:rPr lang="ko-KR" altLang="en-US" dirty="0"/>
              <a:t>입력된 순서대로 </a:t>
            </a:r>
            <a:r>
              <a:rPr lang="ko-KR" altLang="en-US" dirty="0" err="1"/>
              <a:t>들어감</a:t>
            </a:r>
            <a:r>
              <a:rPr lang="en-US" altLang="ko-KR" dirty="0"/>
              <a:t>)</a:t>
            </a:r>
          </a:p>
          <a:p>
            <a:r>
              <a:rPr kumimoji="1" lang="ko-KR" altLang="en-US" dirty="0"/>
              <a:t>테이블은 데이터 페이지의 집합</a:t>
            </a:r>
            <a:endParaRPr kumimoji="1"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A8A66C3-3033-40A5-88CA-E02B36E6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51933"/>
              </p:ext>
            </p:extLst>
          </p:nvPr>
        </p:nvGraphicFramePr>
        <p:xfrm>
          <a:off x="6241002" y="1957551"/>
          <a:ext cx="42612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20">
                  <a:extLst>
                    <a:ext uri="{9D8B030D-6E8A-4147-A177-3AD203B41FA5}">
                      <a16:colId xmlns:a16="http://schemas.microsoft.com/office/drawing/2014/main" val="1608085452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826603302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4239265675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01027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홍길동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3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김하나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5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고재은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3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김유나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1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박초롱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이재철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8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신동일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0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박두찬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김이철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5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한지은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4007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A4789C-C408-41D9-AB04-F1EA56DDD187}"/>
              </a:ext>
            </a:extLst>
          </p:cNvPr>
          <p:cNvSpPr txBox="1"/>
          <p:nvPr/>
        </p:nvSpPr>
        <p:spPr>
          <a:xfrm>
            <a:off x="7923319" y="1523429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테이블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65DBFFC-2CF8-4974-9223-ABDF9C81AD6E}"/>
              </a:ext>
            </a:extLst>
          </p:cNvPr>
          <p:cNvCxnSpPr/>
          <p:nvPr/>
        </p:nvCxnSpPr>
        <p:spPr>
          <a:xfrm>
            <a:off x="4163627" y="2618913"/>
            <a:ext cx="1932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2ADF3D0-C578-4D09-8D35-1BF527D30B14}"/>
              </a:ext>
            </a:extLst>
          </p:cNvPr>
          <p:cNvCxnSpPr/>
          <p:nvPr/>
        </p:nvCxnSpPr>
        <p:spPr>
          <a:xfrm>
            <a:off x="4163626" y="4662257"/>
            <a:ext cx="1932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7ECD9B-DA03-44D1-8199-15089ADD9D82}"/>
              </a:ext>
            </a:extLst>
          </p:cNvPr>
          <p:cNvSpPr txBox="1"/>
          <p:nvPr/>
        </p:nvSpPr>
        <p:spPr>
          <a:xfrm>
            <a:off x="215302" y="1166557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r>
              <a:rPr kumimoji="1" lang="en-US" altLang="ko-KR" dirty="0"/>
              <a:t>1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EA7F01-584F-486C-8182-F92A4C008188}"/>
              </a:ext>
            </a:extLst>
          </p:cNvPr>
          <p:cNvSpPr txBox="1"/>
          <p:nvPr/>
        </p:nvSpPr>
        <p:spPr>
          <a:xfrm>
            <a:off x="135403" y="3812505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r>
              <a:rPr lang="en-US" altLang="ko-KR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33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1A75D1-48E5-41A9-B0E7-92446D6D0380}"/>
              </a:ext>
            </a:extLst>
          </p:cNvPr>
          <p:cNvSpPr txBox="1"/>
          <p:nvPr/>
        </p:nvSpPr>
        <p:spPr>
          <a:xfrm>
            <a:off x="52174" y="95915"/>
            <a:ext cx="173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인덱스 페이지</a:t>
            </a:r>
            <a:endParaRPr kumimoji="1" lang="en-US" altLang="ko-KR" dirty="0"/>
          </a:p>
          <a:p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FF63E3E-5930-477F-AC5F-1BC051AB3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7524"/>
              </p:ext>
            </p:extLst>
          </p:nvPr>
        </p:nvGraphicFramePr>
        <p:xfrm>
          <a:off x="5257931" y="1152358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 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B39C73-52DC-495E-92DD-1FCE8E95F4B5}"/>
              </a:ext>
            </a:extLst>
          </p:cNvPr>
          <p:cNvSpPr txBox="1"/>
          <p:nvPr/>
        </p:nvSpPr>
        <p:spPr>
          <a:xfrm>
            <a:off x="3268401" y="188209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루트 노드</a:t>
            </a:r>
            <a:endParaRPr kumimoji="1" lang="ja-JP" altLang="en-US" dirty="0"/>
          </a:p>
        </p:txBody>
      </p:sp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4B9EC5C8-E66C-4BC9-AE8F-71C94D456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83212"/>
              </p:ext>
            </p:extLst>
          </p:nvPr>
        </p:nvGraphicFramePr>
        <p:xfrm>
          <a:off x="2125809" y="4109051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 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C20066-FDDB-4883-AE18-62152EB29857}"/>
              </a:ext>
            </a:extLst>
          </p:cNvPr>
          <p:cNvSpPr txBox="1"/>
          <p:nvPr/>
        </p:nvSpPr>
        <p:spPr>
          <a:xfrm>
            <a:off x="2595394" y="373971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인덱스 페이지</a:t>
            </a:r>
            <a:r>
              <a:rPr kumimoji="1" lang="en-US" altLang="ko-KR" dirty="0"/>
              <a:t>(101)</a:t>
            </a:r>
            <a:endParaRPr kumimoji="1" lang="ja-JP" altLang="en-US" dirty="0"/>
          </a:p>
        </p:txBody>
      </p:sp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8565209D-09A9-4A3E-AF2F-CBF83D9B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42758"/>
              </p:ext>
            </p:extLst>
          </p:nvPr>
        </p:nvGraphicFramePr>
        <p:xfrm>
          <a:off x="5264620" y="4109051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 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796293-3024-4E7A-8E25-FD15A3171E9A}"/>
              </a:ext>
            </a:extLst>
          </p:cNvPr>
          <p:cNvSpPr txBox="1"/>
          <p:nvPr/>
        </p:nvSpPr>
        <p:spPr>
          <a:xfrm>
            <a:off x="5734205" y="373971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페이지</a:t>
            </a:r>
            <a:r>
              <a:rPr kumimoji="1" lang="en-US" altLang="ko-KR" dirty="0"/>
              <a:t>(102)</a:t>
            </a:r>
            <a:endParaRPr kumimoji="1" lang="ja-JP" altLang="en-US" dirty="0"/>
          </a:p>
        </p:txBody>
      </p:sp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0203307D-3628-431F-9316-69F1E2CB7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69770"/>
              </p:ext>
            </p:extLst>
          </p:nvPr>
        </p:nvGraphicFramePr>
        <p:xfrm>
          <a:off x="8403431" y="4109051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 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76FCA3-E0A8-4444-8F77-F3BDD4E8DC79}"/>
              </a:ext>
            </a:extLst>
          </p:cNvPr>
          <p:cNvSpPr txBox="1"/>
          <p:nvPr/>
        </p:nvSpPr>
        <p:spPr>
          <a:xfrm>
            <a:off x="8873016" y="373971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페이지</a:t>
            </a:r>
            <a:r>
              <a:rPr kumimoji="1" lang="en-US" altLang="ko-KR" dirty="0"/>
              <a:t>(103)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52A887-90C7-47F1-A607-D7211012FD1C}"/>
              </a:ext>
            </a:extLst>
          </p:cNvPr>
          <p:cNvSpPr txBox="1"/>
          <p:nvPr/>
        </p:nvSpPr>
        <p:spPr>
          <a:xfrm>
            <a:off x="254494" y="502345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리프</a:t>
            </a:r>
            <a:r>
              <a:rPr kumimoji="1" lang="ko-KR" altLang="en-US" dirty="0"/>
              <a:t> 노드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0FE39C3-0CAD-4846-B492-6B5AEE86BF81}"/>
              </a:ext>
            </a:extLst>
          </p:cNvPr>
          <p:cNvCxnSpPr>
            <a:cxnSpLocks/>
          </p:cNvCxnSpPr>
          <p:nvPr/>
        </p:nvCxnSpPr>
        <p:spPr>
          <a:xfrm flipH="1">
            <a:off x="6740503" y="3124940"/>
            <a:ext cx="6690" cy="54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710CF4D-1EAF-4FD7-AB1A-4FC62FD9D794}"/>
              </a:ext>
            </a:extLst>
          </p:cNvPr>
          <p:cNvCxnSpPr/>
          <p:nvPr/>
        </p:nvCxnSpPr>
        <p:spPr>
          <a:xfrm flipH="1">
            <a:off x="4795035" y="3137387"/>
            <a:ext cx="590752" cy="6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09325FF-F05D-48AD-B6F9-278124C8D7E3}"/>
              </a:ext>
            </a:extLst>
          </p:cNvPr>
          <p:cNvCxnSpPr/>
          <p:nvPr/>
        </p:nvCxnSpPr>
        <p:spPr>
          <a:xfrm>
            <a:off x="8108055" y="3124940"/>
            <a:ext cx="469043" cy="6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997E77-AA78-4F65-A468-54B67F611C7B}"/>
              </a:ext>
            </a:extLst>
          </p:cNvPr>
          <p:cNvSpPr txBox="1"/>
          <p:nvPr/>
        </p:nvSpPr>
        <p:spPr>
          <a:xfrm>
            <a:off x="4042399" y="440644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키는 </a:t>
            </a:r>
            <a:r>
              <a:rPr kumimoji="1" lang="en-US" altLang="ko-KR" dirty="0" err="1"/>
              <a:t>RowNum</a:t>
            </a:r>
            <a:r>
              <a:rPr kumimoji="1" lang="ko-KR" altLang="en-US" dirty="0"/>
              <a:t>이라고 봐도 된다</a:t>
            </a:r>
            <a:endParaRPr kumimoji="1" lang="en-US" altLang="ko-KR" dirty="0"/>
          </a:p>
          <a:p>
            <a:r>
              <a:rPr lang="ko-KR" altLang="en-US" dirty="0"/>
              <a:t>인덱스 레코드 번호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56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1A75D1-48E5-41A9-B0E7-92446D6D0380}"/>
              </a:ext>
            </a:extLst>
          </p:cNvPr>
          <p:cNvSpPr txBox="1"/>
          <p:nvPr/>
        </p:nvSpPr>
        <p:spPr>
          <a:xfrm>
            <a:off x="27592" y="1564313"/>
            <a:ext cx="173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인덱스 페이지</a:t>
            </a:r>
            <a:endParaRPr kumimoji="1" lang="en-US" altLang="ko-KR" dirty="0"/>
          </a:p>
          <a:p>
            <a:endParaRPr kumimoji="1" lang="ja-JP" altLang="en-US" dirty="0"/>
          </a:p>
        </p:txBody>
      </p:sp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4B9EC5C8-E66C-4BC9-AE8F-71C94D456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09490"/>
              </p:ext>
            </p:extLst>
          </p:nvPr>
        </p:nvGraphicFramePr>
        <p:xfrm>
          <a:off x="2099175" y="926912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C20066-FDDB-4883-AE18-62152EB29857}"/>
              </a:ext>
            </a:extLst>
          </p:cNvPr>
          <p:cNvSpPr txBox="1"/>
          <p:nvPr/>
        </p:nvSpPr>
        <p:spPr>
          <a:xfrm>
            <a:off x="2568760" y="55758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인덱스 페이지</a:t>
            </a:r>
            <a:r>
              <a:rPr kumimoji="1" lang="en-US" altLang="ko-KR" dirty="0"/>
              <a:t>(101)</a:t>
            </a:r>
            <a:endParaRPr kumimoji="1" lang="ja-JP" altLang="en-US" dirty="0"/>
          </a:p>
        </p:txBody>
      </p:sp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8565209D-09A9-4A3E-AF2F-CBF83D9B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99668"/>
              </p:ext>
            </p:extLst>
          </p:nvPr>
        </p:nvGraphicFramePr>
        <p:xfrm>
          <a:off x="5237986" y="926912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796293-3024-4E7A-8E25-FD15A3171E9A}"/>
              </a:ext>
            </a:extLst>
          </p:cNvPr>
          <p:cNvSpPr txBox="1"/>
          <p:nvPr/>
        </p:nvSpPr>
        <p:spPr>
          <a:xfrm>
            <a:off x="5707571" y="55758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페이지</a:t>
            </a:r>
            <a:r>
              <a:rPr kumimoji="1" lang="en-US" altLang="ko-KR" dirty="0"/>
              <a:t>(102)</a:t>
            </a:r>
            <a:endParaRPr kumimoji="1" lang="ja-JP" altLang="en-US" dirty="0"/>
          </a:p>
        </p:txBody>
      </p:sp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0203307D-3628-431F-9316-69F1E2CB7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84113"/>
              </p:ext>
            </p:extLst>
          </p:nvPr>
        </p:nvGraphicFramePr>
        <p:xfrm>
          <a:off x="8376797" y="926912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76FCA3-E0A8-4444-8F77-F3BDD4E8DC79}"/>
              </a:ext>
            </a:extLst>
          </p:cNvPr>
          <p:cNvSpPr txBox="1"/>
          <p:nvPr/>
        </p:nvSpPr>
        <p:spPr>
          <a:xfrm>
            <a:off x="8846382" y="55758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페이지</a:t>
            </a:r>
            <a:r>
              <a:rPr kumimoji="1" lang="en-US" altLang="ko-KR" dirty="0"/>
              <a:t>(103)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52A887-90C7-47F1-A607-D7211012FD1C}"/>
              </a:ext>
            </a:extLst>
          </p:cNvPr>
          <p:cNvSpPr txBox="1"/>
          <p:nvPr/>
        </p:nvSpPr>
        <p:spPr>
          <a:xfrm>
            <a:off x="227860" y="184131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리프</a:t>
            </a:r>
            <a:r>
              <a:rPr kumimoji="1" lang="ko-KR" altLang="en-US" dirty="0"/>
              <a:t> 노드</a:t>
            </a:r>
            <a:endParaRPr kumimoji="1" lang="ja-JP" altLang="en-US" dirty="0"/>
          </a:p>
        </p:txBody>
      </p:sp>
      <p:graphicFrame>
        <p:nvGraphicFramePr>
          <p:cNvPr id="16" name="表 5">
            <a:extLst>
              <a:ext uri="{FF2B5EF4-FFF2-40B4-BE49-F238E27FC236}">
                <a16:creationId xmlns:a16="http://schemas.microsoft.com/office/drawing/2014/main" id="{EFCA69E6-CD59-4D20-ADC1-26FAE0D34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1825"/>
              </p:ext>
            </p:extLst>
          </p:nvPr>
        </p:nvGraphicFramePr>
        <p:xfrm>
          <a:off x="2090169" y="4081096"/>
          <a:ext cx="37974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51">
                  <a:extLst>
                    <a:ext uri="{9D8B030D-6E8A-4147-A177-3AD203B41FA5}">
                      <a16:colId xmlns:a16="http://schemas.microsoft.com/office/drawing/2014/main" val="104158934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37177775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158747626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71396247"/>
                    </a:ext>
                  </a:extLst>
                </a:gridCol>
              </a:tblGrid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9202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홍길동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590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김하나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7359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고재은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582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김유나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8860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박초롱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93635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7659AE04-AFF3-4145-A7F2-75529F64A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0235"/>
              </p:ext>
            </p:extLst>
          </p:nvPr>
        </p:nvGraphicFramePr>
        <p:xfrm>
          <a:off x="6304428" y="4105860"/>
          <a:ext cx="37974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51">
                  <a:extLst>
                    <a:ext uri="{9D8B030D-6E8A-4147-A177-3AD203B41FA5}">
                      <a16:colId xmlns:a16="http://schemas.microsoft.com/office/drawing/2014/main" val="104158934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37177775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158747626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71396247"/>
                    </a:ext>
                  </a:extLst>
                </a:gridCol>
              </a:tblGrid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9202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이재철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590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신동일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7359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박두찬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582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김이철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8860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한지은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93635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14828C-EDFB-42C4-A884-47E205C700FB}"/>
              </a:ext>
            </a:extLst>
          </p:cNvPr>
          <p:cNvSpPr txBox="1"/>
          <p:nvPr/>
        </p:nvSpPr>
        <p:spPr>
          <a:xfrm>
            <a:off x="2090168" y="3628383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r>
              <a:rPr kumimoji="1" lang="en-US" altLang="ko-KR" dirty="0"/>
              <a:t>1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CD73BA-C1F3-413D-9A7F-DF0CB8185F3F}"/>
              </a:ext>
            </a:extLst>
          </p:cNvPr>
          <p:cNvSpPr txBox="1"/>
          <p:nvPr/>
        </p:nvSpPr>
        <p:spPr>
          <a:xfrm>
            <a:off x="6224529" y="3737853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r>
              <a:rPr lang="en-US" altLang="ko-KR" dirty="0"/>
              <a:t>2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0FD7B81-F598-4A1F-9530-D9A0A79BF742}"/>
              </a:ext>
            </a:extLst>
          </p:cNvPr>
          <p:cNvCxnSpPr/>
          <p:nvPr/>
        </p:nvCxnSpPr>
        <p:spPr>
          <a:xfrm flipH="1">
            <a:off x="2343705" y="1482571"/>
            <a:ext cx="2361460" cy="316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B7F359-B57C-468C-9C80-C0413A78BA0D}"/>
              </a:ext>
            </a:extLst>
          </p:cNvPr>
          <p:cNvCxnSpPr/>
          <p:nvPr/>
        </p:nvCxnSpPr>
        <p:spPr>
          <a:xfrm>
            <a:off x="4687410" y="1838179"/>
            <a:ext cx="1897759" cy="433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99A5FCE-C758-476D-A903-21A7ED340643}"/>
              </a:ext>
            </a:extLst>
          </p:cNvPr>
          <p:cNvCxnSpPr/>
          <p:nvPr/>
        </p:nvCxnSpPr>
        <p:spPr>
          <a:xfrm flipH="1">
            <a:off x="6676008" y="1482571"/>
            <a:ext cx="914400" cy="324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D4B2427-059F-4A22-B59F-025DBC7AC6D7}"/>
              </a:ext>
            </a:extLst>
          </p:cNvPr>
          <p:cNvCxnSpPr/>
          <p:nvPr/>
        </p:nvCxnSpPr>
        <p:spPr>
          <a:xfrm flipH="1">
            <a:off x="6665068" y="1482571"/>
            <a:ext cx="3862891" cy="395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29199EA-DB09-4D12-9C55-50AFBA612EBC}"/>
              </a:ext>
            </a:extLst>
          </p:cNvPr>
          <p:cNvSpPr txBox="1"/>
          <p:nvPr/>
        </p:nvSpPr>
        <p:spPr>
          <a:xfrm>
            <a:off x="115423" y="5178376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7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70C7A6-CCCF-4ED3-8C4D-0E1D39FAA4ED}"/>
              </a:ext>
            </a:extLst>
          </p:cNvPr>
          <p:cNvSpPr txBox="1"/>
          <p:nvPr/>
        </p:nvSpPr>
        <p:spPr>
          <a:xfrm>
            <a:off x="388659" y="292964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이진탐색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정렬된 배열을 반으로 나누어서 크고 작은가를 비교해서 탐색함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023F41-56D7-43B3-9ECA-ACB1A11D156D}"/>
              </a:ext>
            </a:extLst>
          </p:cNvPr>
          <p:cNvSpPr/>
          <p:nvPr/>
        </p:nvSpPr>
        <p:spPr>
          <a:xfrm>
            <a:off x="674703" y="202411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7C45CE-3782-4DE6-B7BD-198F2C664968}"/>
              </a:ext>
            </a:extLst>
          </p:cNvPr>
          <p:cNvSpPr/>
          <p:nvPr/>
        </p:nvSpPr>
        <p:spPr>
          <a:xfrm>
            <a:off x="1305017" y="202411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B4A01-598A-497E-AA70-38E599D2BFE6}"/>
              </a:ext>
            </a:extLst>
          </p:cNvPr>
          <p:cNvSpPr/>
          <p:nvPr/>
        </p:nvSpPr>
        <p:spPr>
          <a:xfrm>
            <a:off x="1935331" y="203298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D5D456-C447-4D96-82A7-4673C3BE20BE}"/>
              </a:ext>
            </a:extLst>
          </p:cNvPr>
          <p:cNvSpPr/>
          <p:nvPr/>
        </p:nvSpPr>
        <p:spPr>
          <a:xfrm>
            <a:off x="2565645" y="203298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4FF104-19B4-478A-8E55-881BB486EB9C}"/>
              </a:ext>
            </a:extLst>
          </p:cNvPr>
          <p:cNvSpPr/>
          <p:nvPr/>
        </p:nvSpPr>
        <p:spPr>
          <a:xfrm>
            <a:off x="3195959" y="202411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5EC27B-F546-420D-8DA4-85A7F5250B38}"/>
              </a:ext>
            </a:extLst>
          </p:cNvPr>
          <p:cNvSpPr/>
          <p:nvPr/>
        </p:nvSpPr>
        <p:spPr>
          <a:xfrm>
            <a:off x="3826273" y="202411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D2DBBB-8963-488A-9E80-3B581289CD13}"/>
              </a:ext>
            </a:extLst>
          </p:cNvPr>
          <p:cNvSpPr/>
          <p:nvPr/>
        </p:nvSpPr>
        <p:spPr>
          <a:xfrm>
            <a:off x="4456587" y="202410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619285-38A4-41CB-81C1-4F3526D486E7}"/>
              </a:ext>
            </a:extLst>
          </p:cNvPr>
          <p:cNvSpPr/>
          <p:nvPr/>
        </p:nvSpPr>
        <p:spPr>
          <a:xfrm>
            <a:off x="5086901" y="202410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CA4AF7-EAC7-4C67-8E51-93647C216930}"/>
              </a:ext>
            </a:extLst>
          </p:cNvPr>
          <p:cNvSpPr/>
          <p:nvPr/>
        </p:nvSpPr>
        <p:spPr>
          <a:xfrm>
            <a:off x="5717215" y="202410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F84D617-4F13-495E-B63F-E3365E9A1854}"/>
              </a:ext>
            </a:extLst>
          </p:cNvPr>
          <p:cNvSpPr/>
          <p:nvPr/>
        </p:nvSpPr>
        <p:spPr>
          <a:xfrm>
            <a:off x="6347529" y="203298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FE3001-0AA2-4F6E-B63B-5D0F2D3084E6}"/>
              </a:ext>
            </a:extLst>
          </p:cNvPr>
          <p:cNvSpPr/>
          <p:nvPr/>
        </p:nvSpPr>
        <p:spPr>
          <a:xfrm>
            <a:off x="6977843" y="202410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F282ED-6CC3-4150-A55C-AD2706C5DE91}"/>
              </a:ext>
            </a:extLst>
          </p:cNvPr>
          <p:cNvSpPr/>
          <p:nvPr/>
        </p:nvSpPr>
        <p:spPr>
          <a:xfrm>
            <a:off x="7608157" y="202410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ABFDA7F-1B18-458D-BFFC-A9C640C02E35}"/>
              </a:ext>
            </a:extLst>
          </p:cNvPr>
          <p:cNvSpPr/>
          <p:nvPr/>
        </p:nvSpPr>
        <p:spPr>
          <a:xfrm>
            <a:off x="3826273" y="90375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6FDAB7-9671-4E91-BBA2-93B920D73CC7}"/>
              </a:ext>
            </a:extLst>
          </p:cNvPr>
          <p:cNvSpPr txBox="1"/>
          <p:nvPr/>
        </p:nvSpPr>
        <p:spPr>
          <a:xfrm>
            <a:off x="2558149" y="96322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찾는 숫자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71F10E-85D8-4FDF-AD03-67D065DFB11E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4094228" y="1392030"/>
            <a:ext cx="0" cy="6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17D7030-B3B5-402C-87A9-FEF05E11C23D}"/>
              </a:ext>
            </a:extLst>
          </p:cNvPr>
          <p:cNvSpPr txBox="1"/>
          <p:nvPr/>
        </p:nvSpPr>
        <p:spPr>
          <a:xfrm>
            <a:off x="4362182" y="1523404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lang="ko-KR" altLang="en-US" dirty="0"/>
              <a:t>보다 큰가 작은가 </a:t>
            </a:r>
            <a:r>
              <a:rPr lang="en-US" altLang="ko-KR" dirty="0"/>
              <a:t>? : </a:t>
            </a:r>
            <a:r>
              <a:rPr lang="ko-KR" altLang="en-US" dirty="0"/>
              <a:t>크다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0C52CF1-E5F9-4D36-90BC-44C0DF646904}"/>
              </a:ext>
            </a:extLst>
          </p:cNvPr>
          <p:cNvSpPr txBox="1"/>
          <p:nvPr/>
        </p:nvSpPr>
        <p:spPr>
          <a:xfrm>
            <a:off x="8596265" y="209245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가운데 숫자와 비교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F82DD67-8DD7-44E1-9D96-5DE0AD585B10}"/>
              </a:ext>
            </a:extLst>
          </p:cNvPr>
          <p:cNvSpPr/>
          <p:nvPr/>
        </p:nvSpPr>
        <p:spPr>
          <a:xfrm>
            <a:off x="2558149" y="316574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2EC843E-FB3E-4E21-A90B-CE3175F8BE22}"/>
              </a:ext>
            </a:extLst>
          </p:cNvPr>
          <p:cNvSpPr/>
          <p:nvPr/>
        </p:nvSpPr>
        <p:spPr>
          <a:xfrm>
            <a:off x="3188463" y="316574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774C66F-D98A-4660-B130-9B0EF355E729}"/>
              </a:ext>
            </a:extLst>
          </p:cNvPr>
          <p:cNvSpPr/>
          <p:nvPr/>
        </p:nvSpPr>
        <p:spPr>
          <a:xfrm>
            <a:off x="3818777" y="316574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7728C4-A552-4B1A-A32E-8D7D9A26FC42}"/>
              </a:ext>
            </a:extLst>
          </p:cNvPr>
          <p:cNvSpPr/>
          <p:nvPr/>
        </p:nvSpPr>
        <p:spPr>
          <a:xfrm>
            <a:off x="4449091" y="317462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7371DA-6653-4DDC-A0A1-0EED21DE67FA}"/>
              </a:ext>
            </a:extLst>
          </p:cNvPr>
          <p:cNvSpPr/>
          <p:nvPr/>
        </p:nvSpPr>
        <p:spPr>
          <a:xfrm>
            <a:off x="5079405" y="316574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FD326C0-47EE-4FE7-9B96-00F51B69D860}"/>
              </a:ext>
            </a:extLst>
          </p:cNvPr>
          <p:cNvSpPr/>
          <p:nvPr/>
        </p:nvSpPr>
        <p:spPr>
          <a:xfrm>
            <a:off x="5709719" y="316574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48AA5BF-03A6-47A2-8F8D-73874EC50EBF}"/>
              </a:ext>
            </a:extLst>
          </p:cNvPr>
          <p:cNvCxnSpPr/>
          <p:nvPr/>
        </p:nvCxnSpPr>
        <p:spPr>
          <a:xfrm>
            <a:off x="4094227" y="2592280"/>
            <a:ext cx="0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FBE18D1-B859-4F34-B61A-92971927E24E}"/>
              </a:ext>
            </a:extLst>
          </p:cNvPr>
          <p:cNvSpPr txBox="1"/>
          <p:nvPr/>
        </p:nvSpPr>
        <p:spPr>
          <a:xfrm>
            <a:off x="4456586" y="2666831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보다 큰가 작은가 </a:t>
            </a:r>
            <a:r>
              <a:rPr lang="en-US" altLang="ko-KR" dirty="0"/>
              <a:t>? : </a:t>
            </a:r>
            <a:r>
              <a:rPr lang="ko-KR" altLang="en-US" dirty="0"/>
              <a:t>작다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59FD50C-1D1C-4DE3-969F-934795B4EBA4}"/>
              </a:ext>
            </a:extLst>
          </p:cNvPr>
          <p:cNvSpPr/>
          <p:nvPr/>
        </p:nvSpPr>
        <p:spPr>
          <a:xfrm>
            <a:off x="3818777" y="434561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F9FD6F7-7265-47B9-B80F-26AD4AA746B3}"/>
              </a:ext>
            </a:extLst>
          </p:cNvPr>
          <p:cNvSpPr/>
          <p:nvPr/>
        </p:nvSpPr>
        <p:spPr>
          <a:xfrm>
            <a:off x="4449091" y="434561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02B621-0EC8-480D-BE83-E63DE51B948D}"/>
              </a:ext>
            </a:extLst>
          </p:cNvPr>
          <p:cNvCxnSpPr/>
          <p:nvPr/>
        </p:nvCxnSpPr>
        <p:spPr>
          <a:xfrm>
            <a:off x="4094227" y="3783368"/>
            <a:ext cx="0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6307BB-5CC1-4BE0-B9BA-8EB082AFFDE0}"/>
              </a:ext>
            </a:extLst>
          </p:cNvPr>
          <p:cNvSpPr txBox="1"/>
          <p:nvPr/>
        </p:nvSpPr>
        <p:spPr>
          <a:xfrm>
            <a:off x="4449091" y="382064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보다 큰가 작은가 </a:t>
            </a:r>
            <a:r>
              <a:rPr lang="en-US" altLang="ko-KR" dirty="0"/>
              <a:t>? : </a:t>
            </a:r>
            <a:r>
              <a:rPr lang="ko-KR" altLang="en-US" dirty="0"/>
              <a:t>크다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D14E614-21B0-4E8E-944C-230EB6138BC3}"/>
              </a:ext>
            </a:extLst>
          </p:cNvPr>
          <p:cNvSpPr/>
          <p:nvPr/>
        </p:nvSpPr>
        <p:spPr>
          <a:xfrm>
            <a:off x="3826273" y="546893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5A3778E-5B00-4E70-B74E-79B94E5392A8}"/>
              </a:ext>
            </a:extLst>
          </p:cNvPr>
          <p:cNvCxnSpPr/>
          <p:nvPr/>
        </p:nvCxnSpPr>
        <p:spPr>
          <a:xfrm>
            <a:off x="4106205" y="4930067"/>
            <a:ext cx="0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D98A2E-1924-4662-8088-CBBE69FC1BA7}"/>
              </a:ext>
            </a:extLst>
          </p:cNvPr>
          <p:cNvSpPr txBox="1"/>
          <p:nvPr/>
        </p:nvSpPr>
        <p:spPr>
          <a:xfrm>
            <a:off x="4449091" y="500461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찾기 완료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AE17988-8A5B-40C3-A6ED-201D5B775E61}"/>
              </a:ext>
            </a:extLst>
          </p:cNvPr>
          <p:cNvSpPr txBox="1"/>
          <p:nvPr/>
        </p:nvSpPr>
        <p:spPr>
          <a:xfrm>
            <a:off x="8596265" y="319590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가운데 숫자와 비교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30AFD1-FFEE-4FFC-8DB0-44A8D4D30564}"/>
              </a:ext>
            </a:extLst>
          </p:cNvPr>
          <p:cNvSpPr txBox="1"/>
          <p:nvPr/>
        </p:nvSpPr>
        <p:spPr>
          <a:xfrm>
            <a:off x="8572592" y="439621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가운데 숫자와 비교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28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70C7A6-CCCF-4ED3-8C4D-0E1D39FAA4ED}"/>
              </a:ext>
            </a:extLst>
          </p:cNvPr>
          <p:cNvSpPr txBox="1"/>
          <p:nvPr/>
        </p:nvSpPr>
        <p:spPr>
          <a:xfrm>
            <a:off x="388659" y="292964"/>
            <a:ext cx="1073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이진탐색트리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이진 탐색과 마찬가지로 정렬된 배열을 반으로 나누어서 크고 작은가를 비교해서 탐색함</a:t>
            </a:r>
            <a:endParaRPr kumimoji="1" lang="en-US" altLang="ko-KR" dirty="0"/>
          </a:p>
          <a:p>
            <a:r>
              <a:rPr lang="en-US" altLang="ja-JP" dirty="0"/>
              <a:t>                        </a:t>
            </a:r>
            <a:r>
              <a:rPr lang="ko-KR" altLang="en-US" dirty="0"/>
              <a:t>하나의 노드당 </a:t>
            </a:r>
            <a:r>
              <a:rPr lang="en-US" altLang="ko-KR" dirty="0"/>
              <a:t>1</a:t>
            </a:r>
            <a:r>
              <a:rPr lang="ko-KR" altLang="en-US" dirty="0"/>
              <a:t>개의 데이터밖에 들어가지 않음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023F41-56D7-43B3-9ECA-ACB1A11D156D}"/>
              </a:ext>
            </a:extLst>
          </p:cNvPr>
          <p:cNvSpPr/>
          <p:nvPr/>
        </p:nvSpPr>
        <p:spPr>
          <a:xfrm>
            <a:off x="1814559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7C45CE-3782-4DE6-B7BD-198F2C664968}"/>
              </a:ext>
            </a:extLst>
          </p:cNvPr>
          <p:cNvSpPr/>
          <p:nvPr/>
        </p:nvSpPr>
        <p:spPr>
          <a:xfrm>
            <a:off x="2444873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B4A01-598A-497E-AA70-38E599D2BFE6}"/>
              </a:ext>
            </a:extLst>
          </p:cNvPr>
          <p:cNvSpPr/>
          <p:nvPr/>
        </p:nvSpPr>
        <p:spPr>
          <a:xfrm>
            <a:off x="3075187" y="135549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D5D456-C447-4D96-82A7-4673C3BE20BE}"/>
              </a:ext>
            </a:extLst>
          </p:cNvPr>
          <p:cNvSpPr/>
          <p:nvPr/>
        </p:nvSpPr>
        <p:spPr>
          <a:xfrm>
            <a:off x="3705501" y="135549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4FF104-19B4-478A-8E55-881BB486EB9C}"/>
              </a:ext>
            </a:extLst>
          </p:cNvPr>
          <p:cNvSpPr/>
          <p:nvPr/>
        </p:nvSpPr>
        <p:spPr>
          <a:xfrm>
            <a:off x="4335815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5EC27B-F546-420D-8DA4-85A7F5250B38}"/>
              </a:ext>
            </a:extLst>
          </p:cNvPr>
          <p:cNvSpPr/>
          <p:nvPr/>
        </p:nvSpPr>
        <p:spPr>
          <a:xfrm>
            <a:off x="4966129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D2DBBB-8963-488A-9E80-3B581289CD13}"/>
              </a:ext>
            </a:extLst>
          </p:cNvPr>
          <p:cNvSpPr/>
          <p:nvPr/>
        </p:nvSpPr>
        <p:spPr>
          <a:xfrm>
            <a:off x="5596443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619285-38A4-41CB-81C1-4F3526D486E7}"/>
              </a:ext>
            </a:extLst>
          </p:cNvPr>
          <p:cNvSpPr/>
          <p:nvPr/>
        </p:nvSpPr>
        <p:spPr>
          <a:xfrm>
            <a:off x="6226757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CA4AF7-EAC7-4C67-8E51-93647C216930}"/>
              </a:ext>
            </a:extLst>
          </p:cNvPr>
          <p:cNvSpPr/>
          <p:nvPr/>
        </p:nvSpPr>
        <p:spPr>
          <a:xfrm>
            <a:off x="6857071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F84D617-4F13-495E-B63F-E3365E9A1854}"/>
              </a:ext>
            </a:extLst>
          </p:cNvPr>
          <p:cNvSpPr/>
          <p:nvPr/>
        </p:nvSpPr>
        <p:spPr>
          <a:xfrm>
            <a:off x="7487385" y="1355492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FE3001-0AA2-4F6E-B63B-5D0F2D3084E6}"/>
              </a:ext>
            </a:extLst>
          </p:cNvPr>
          <p:cNvSpPr/>
          <p:nvPr/>
        </p:nvSpPr>
        <p:spPr>
          <a:xfrm>
            <a:off x="8117699" y="134661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F282ED-6CC3-4150-A55C-AD2706C5DE91}"/>
              </a:ext>
            </a:extLst>
          </p:cNvPr>
          <p:cNvSpPr/>
          <p:nvPr/>
        </p:nvSpPr>
        <p:spPr>
          <a:xfrm>
            <a:off x="8748013" y="134661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ABFDA7F-1B18-458D-BFFC-A9C640C02E35}"/>
              </a:ext>
            </a:extLst>
          </p:cNvPr>
          <p:cNvSpPr/>
          <p:nvPr/>
        </p:nvSpPr>
        <p:spPr>
          <a:xfrm>
            <a:off x="1814558" y="216836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6FDAB7-9671-4E91-BBA2-93B920D73CC7}"/>
              </a:ext>
            </a:extLst>
          </p:cNvPr>
          <p:cNvSpPr txBox="1"/>
          <p:nvPr/>
        </p:nvSpPr>
        <p:spPr>
          <a:xfrm>
            <a:off x="459526" y="1414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검색대상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4E04A0-1E88-4F57-8EDB-EC7787C92A02}"/>
              </a:ext>
            </a:extLst>
          </p:cNvPr>
          <p:cNvSpPr txBox="1"/>
          <p:nvPr/>
        </p:nvSpPr>
        <p:spPr>
          <a:xfrm>
            <a:off x="459526" y="2227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찾는대상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54A121A-AFC6-4095-94C8-4201968523FA}"/>
              </a:ext>
            </a:extLst>
          </p:cNvPr>
          <p:cNvSpPr/>
          <p:nvPr/>
        </p:nvSpPr>
        <p:spPr>
          <a:xfrm>
            <a:off x="5536169" y="269909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C190372-F655-4760-8C60-5309FF898EDC}"/>
              </a:ext>
            </a:extLst>
          </p:cNvPr>
          <p:cNvSpPr/>
          <p:nvPr/>
        </p:nvSpPr>
        <p:spPr>
          <a:xfrm>
            <a:off x="3913182" y="363335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7C847E6-FA57-463A-8C04-90493086F81A}"/>
              </a:ext>
            </a:extLst>
          </p:cNvPr>
          <p:cNvSpPr/>
          <p:nvPr/>
        </p:nvSpPr>
        <p:spPr>
          <a:xfrm>
            <a:off x="7064752" y="363335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E5F7419-5764-479C-BC8A-3B010C288805}"/>
              </a:ext>
            </a:extLst>
          </p:cNvPr>
          <p:cNvSpPr/>
          <p:nvPr/>
        </p:nvSpPr>
        <p:spPr>
          <a:xfrm>
            <a:off x="4449091" y="446398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120255B-6A53-47E9-81E4-5EA20B1BF5F6}"/>
              </a:ext>
            </a:extLst>
          </p:cNvPr>
          <p:cNvSpPr/>
          <p:nvPr/>
        </p:nvSpPr>
        <p:spPr>
          <a:xfrm>
            <a:off x="5156301" y="542516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1CA9063-545B-46A9-877A-3EEBE53ABBF5}"/>
              </a:ext>
            </a:extLst>
          </p:cNvPr>
          <p:cNvSpPr/>
          <p:nvPr/>
        </p:nvSpPr>
        <p:spPr>
          <a:xfrm>
            <a:off x="2589410" y="537395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71E4349-8644-47C6-8C46-908AA1500E53}"/>
              </a:ext>
            </a:extLst>
          </p:cNvPr>
          <p:cNvSpPr/>
          <p:nvPr/>
        </p:nvSpPr>
        <p:spPr>
          <a:xfrm>
            <a:off x="3343142" y="446398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532539-9D12-4235-A898-99CBF577BEAF}"/>
              </a:ext>
            </a:extLst>
          </p:cNvPr>
          <p:cNvSpPr/>
          <p:nvPr/>
        </p:nvSpPr>
        <p:spPr>
          <a:xfrm>
            <a:off x="5926912" y="542516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C9B6A03-EA5F-4F72-BFEB-54D801331067}"/>
              </a:ext>
            </a:extLst>
          </p:cNvPr>
          <p:cNvSpPr/>
          <p:nvPr/>
        </p:nvSpPr>
        <p:spPr>
          <a:xfrm>
            <a:off x="6591360" y="445510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E53D4D-4985-4A14-804B-ABBD2E57B63C}"/>
              </a:ext>
            </a:extLst>
          </p:cNvPr>
          <p:cNvSpPr/>
          <p:nvPr/>
        </p:nvSpPr>
        <p:spPr>
          <a:xfrm>
            <a:off x="7600661" y="445510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BA2E706-C096-49DC-98BF-F9AC54C73E8D}"/>
              </a:ext>
            </a:extLst>
          </p:cNvPr>
          <p:cNvSpPr/>
          <p:nvPr/>
        </p:nvSpPr>
        <p:spPr>
          <a:xfrm>
            <a:off x="8166202" y="542516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4E3E5FE-9911-4F5F-83F0-4555CCCAAC5A}"/>
              </a:ext>
            </a:extLst>
          </p:cNvPr>
          <p:cNvSpPr/>
          <p:nvPr/>
        </p:nvSpPr>
        <p:spPr>
          <a:xfrm>
            <a:off x="8952938" y="612592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55A299-A9A3-4EA5-8462-E2F2F042B23A}"/>
              </a:ext>
            </a:extLst>
          </p:cNvPr>
          <p:cNvSpPr txBox="1"/>
          <p:nvPr/>
        </p:nvSpPr>
        <p:spPr>
          <a:xfrm>
            <a:off x="6496955" y="2699096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lang="ko-KR" altLang="en-US" dirty="0"/>
              <a:t>크다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54359E-9DD1-4860-910C-1354AC08C72B}"/>
              </a:ext>
            </a:extLst>
          </p:cNvPr>
          <p:cNvCxnSpPr/>
          <p:nvPr/>
        </p:nvCxnSpPr>
        <p:spPr>
          <a:xfrm flipH="1">
            <a:off x="4678532" y="3275860"/>
            <a:ext cx="745724" cy="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E16AF6F-F825-4835-B0FA-246DE4B1426E}"/>
              </a:ext>
            </a:extLst>
          </p:cNvPr>
          <p:cNvCxnSpPr>
            <a:cxnSpLocks/>
          </p:cNvCxnSpPr>
          <p:nvPr/>
        </p:nvCxnSpPr>
        <p:spPr>
          <a:xfrm>
            <a:off x="6140222" y="3275860"/>
            <a:ext cx="719092" cy="35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BB0780F-EFE1-4323-9652-CA0BB1AEE3F8}"/>
              </a:ext>
            </a:extLst>
          </p:cNvPr>
          <p:cNvCxnSpPr/>
          <p:nvPr/>
        </p:nvCxnSpPr>
        <p:spPr>
          <a:xfrm flipH="1">
            <a:off x="3773010" y="4208016"/>
            <a:ext cx="140172" cy="1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6ADD6B8-50CA-4A57-8981-540927BB6E1F}"/>
              </a:ext>
            </a:extLst>
          </p:cNvPr>
          <p:cNvCxnSpPr>
            <a:cxnSpLocks/>
          </p:cNvCxnSpPr>
          <p:nvPr/>
        </p:nvCxnSpPr>
        <p:spPr>
          <a:xfrm>
            <a:off x="4449091" y="4204031"/>
            <a:ext cx="149542" cy="2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A5562DA-75DA-4AAD-A514-C19D07C36260}"/>
              </a:ext>
            </a:extLst>
          </p:cNvPr>
          <p:cNvCxnSpPr/>
          <p:nvPr/>
        </p:nvCxnSpPr>
        <p:spPr>
          <a:xfrm flipH="1">
            <a:off x="3075187" y="5023113"/>
            <a:ext cx="267955" cy="2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F3F56DE-EB55-4A8E-B616-8400603977F9}"/>
              </a:ext>
            </a:extLst>
          </p:cNvPr>
          <p:cNvCxnSpPr/>
          <p:nvPr/>
        </p:nvCxnSpPr>
        <p:spPr>
          <a:xfrm>
            <a:off x="4966129" y="5030680"/>
            <a:ext cx="280574" cy="3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6AF6C6F-B235-43A6-BDC3-E530BDFA21DD}"/>
              </a:ext>
            </a:extLst>
          </p:cNvPr>
          <p:cNvCxnSpPr>
            <a:endCxn id="51" idx="0"/>
          </p:cNvCxnSpPr>
          <p:nvPr/>
        </p:nvCxnSpPr>
        <p:spPr>
          <a:xfrm flipH="1">
            <a:off x="6859315" y="4204031"/>
            <a:ext cx="267954" cy="2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60F1FD8-E3B1-4385-9FFC-E119BC5ABC6D}"/>
              </a:ext>
            </a:extLst>
          </p:cNvPr>
          <p:cNvCxnSpPr>
            <a:endCxn id="52" idx="0"/>
          </p:cNvCxnSpPr>
          <p:nvPr/>
        </p:nvCxnSpPr>
        <p:spPr>
          <a:xfrm>
            <a:off x="7600661" y="4198281"/>
            <a:ext cx="267955" cy="25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508F05A-FF4C-41AC-A674-CFD246A8749D}"/>
              </a:ext>
            </a:extLst>
          </p:cNvPr>
          <p:cNvCxnSpPr/>
          <p:nvPr/>
        </p:nvCxnSpPr>
        <p:spPr>
          <a:xfrm flipH="1">
            <a:off x="6462821" y="5030680"/>
            <a:ext cx="162670" cy="3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BCF5A9B-A998-4C90-A301-5D65E806C1C8}"/>
              </a:ext>
            </a:extLst>
          </p:cNvPr>
          <p:cNvCxnSpPr/>
          <p:nvPr/>
        </p:nvCxnSpPr>
        <p:spPr>
          <a:xfrm>
            <a:off x="8023294" y="5074327"/>
            <a:ext cx="295083" cy="35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4CDDFFF-6F8B-4CCA-B398-F65D722BEC39}"/>
              </a:ext>
            </a:extLst>
          </p:cNvPr>
          <p:cNvCxnSpPr/>
          <p:nvPr/>
        </p:nvCxnSpPr>
        <p:spPr>
          <a:xfrm>
            <a:off x="8748013" y="5862223"/>
            <a:ext cx="204925" cy="26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EF2DFB4-501B-4044-9F06-A31BA58DF8BC}"/>
              </a:ext>
            </a:extLst>
          </p:cNvPr>
          <p:cNvSpPr txBox="1"/>
          <p:nvPr/>
        </p:nvSpPr>
        <p:spPr>
          <a:xfrm>
            <a:off x="7868615" y="3702184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작다 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79E29C6-B020-4D82-917C-554BC56E3B2C}"/>
              </a:ext>
            </a:extLst>
          </p:cNvPr>
          <p:cNvSpPr txBox="1"/>
          <p:nvPr/>
        </p:nvSpPr>
        <p:spPr>
          <a:xfrm>
            <a:off x="8183143" y="4467992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lang="ko-KR" altLang="en-US" dirty="0"/>
              <a:t>같다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927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70C7A6-CCCF-4ED3-8C4D-0E1D39FAA4ED}"/>
              </a:ext>
            </a:extLst>
          </p:cNvPr>
          <p:cNvSpPr txBox="1"/>
          <p:nvPr/>
        </p:nvSpPr>
        <p:spPr>
          <a:xfrm>
            <a:off x="388659" y="292964"/>
            <a:ext cx="10554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이진 </a:t>
            </a:r>
            <a:r>
              <a:rPr kumimoji="1" lang="ko-KR" altLang="en-US" dirty="0" err="1"/>
              <a:t>탐색트리와</a:t>
            </a:r>
            <a:r>
              <a:rPr kumimoji="1" lang="ko-KR" altLang="en-US" dirty="0"/>
              <a:t> 마찬가지로 정렬된 배열을 반으로 나누어서 크고 작은가를 비교해서 탐색함</a:t>
            </a:r>
            <a:endParaRPr kumimoji="1" lang="en-US" altLang="ko-KR" dirty="0"/>
          </a:p>
          <a:p>
            <a:r>
              <a:rPr lang="en-US" altLang="ja-JP" dirty="0"/>
              <a:t>              </a:t>
            </a:r>
            <a:r>
              <a:rPr lang="ko-KR" altLang="en-US" dirty="0" err="1"/>
              <a:t>이진탐색트리와</a:t>
            </a:r>
            <a:r>
              <a:rPr lang="ko-KR" altLang="en-US" dirty="0"/>
              <a:t> 다르게 하나의 노드에 여러 개의 </a:t>
            </a:r>
            <a:r>
              <a:rPr lang="ko-KR" altLang="en-US" dirty="0" err="1"/>
              <a:t>데이터값이</a:t>
            </a:r>
            <a:r>
              <a:rPr lang="ko-KR" altLang="en-US" dirty="0"/>
              <a:t> 들어있음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023F41-56D7-43B3-9ECA-ACB1A11D156D}"/>
              </a:ext>
            </a:extLst>
          </p:cNvPr>
          <p:cNvSpPr/>
          <p:nvPr/>
        </p:nvSpPr>
        <p:spPr>
          <a:xfrm>
            <a:off x="1814559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7C45CE-3782-4DE6-B7BD-198F2C664968}"/>
              </a:ext>
            </a:extLst>
          </p:cNvPr>
          <p:cNvSpPr/>
          <p:nvPr/>
        </p:nvSpPr>
        <p:spPr>
          <a:xfrm>
            <a:off x="2444873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B4A01-598A-497E-AA70-38E599D2BFE6}"/>
              </a:ext>
            </a:extLst>
          </p:cNvPr>
          <p:cNvSpPr/>
          <p:nvPr/>
        </p:nvSpPr>
        <p:spPr>
          <a:xfrm>
            <a:off x="3075187" y="135549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D5D456-C447-4D96-82A7-4673C3BE20BE}"/>
              </a:ext>
            </a:extLst>
          </p:cNvPr>
          <p:cNvSpPr/>
          <p:nvPr/>
        </p:nvSpPr>
        <p:spPr>
          <a:xfrm>
            <a:off x="3705501" y="135549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4FF104-19B4-478A-8E55-881BB486EB9C}"/>
              </a:ext>
            </a:extLst>
          </p:cNvPr>
          <p:cNvSpPr/>
          <p:nvPr/>
        </p:nvSpPr>
        <p:spPr>
          <a:xfrm>
            <a:off x="4335815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5EC27B-F546-420D-8DA4-85A7F5250B38}"/>
              </a:ext>
            </a:extLst>
          </p:cNvPr>
          <p:cNvSpPr/>
          <p:nvPr/>
        </p:nvSpPr>
        <p:spPr>
          <a:xfrm>
            <a:off x="4966129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D2DBBB-8963-488A-9E80-3B581289CD13}"/>
              </a:ext>
            </a:extLst>
          </p:cNvPr>
          <p:cNvSpPr/>
          <p:nvPr/>
        </p:nvSpPr>
        <p:spPr>
          <a:xfrm>
            <a:off x="5596443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619285-38A4-41CB-81C1-4F3526D486E7}"/>
              </a:ext>
            </a:extLst>
          </p:cNvPr>
          <p:cNvSpPr/>
          <p:nvPr/>
        </p:nvSpPr>
        <p:spPr>
          <a:xfrm>
            <a:off x="6226757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CA4AF7-EAC7-4C67-8E51-93647C216930}"/>
              </a:ext>
            </a:extLst>
          </p:cNvPr>
          <p:cNvSpPr/>
          <p:nvPr/>
        </p:nvSpPr>
        <p:spPr>
          <a:xfrm>
            <a:off x="6857071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F84D617-4F13-495E-B63F-E3365E9A1854}"/>
              </a:ext>
            </a:extLst>
          </p:cNvPr>
          <p:cNvSpPr/>
          <p:nvPr/>
        </p:nvSpPr>
        <p:spPr>
          <a:xfrm>
            <a:off x="7487385" y="1355492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FE3001-0AA2-4F6E-B63B-5D0F2D3084E6}"/>
              </a:ext>
            </a:extLst>
          </p:cNvPr>
          <p:cNvSpPr/>
          <p:nvPr/>
        </p:nvSpPr>
        <p:spPr>
          <a:xfrm>
            <a:off x="8117699" y="134661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F282ED-6CC3-4150-A55C-AD2706C5DE91}"/>
              </a:ext>
            </a:extLst>
          </p:cNvPr>
          <p:cNvSpPr/>
          <p:nvPr/>
        </p:nvSpPr>
        <p:spPr>
          <a:xfrm>
            <a:off x="8748013" y="134661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6FDAB7-9671-4E91-BBA2-93B920D73CC7}"/>
              </a:ext>
            </a:extLst>
          </p:cNvPr>
          <p:cNvSpPr txBox="1"/>
          <p:nvPr/>
        </p:nvSpPr>
        <p:spPr>
          <a:xfrm>
            <a:off x="459526" y="1414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검색대상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4E04A0-1E88-4F57-8EDB-EC7787C92A02}"/>
              </a:ext>
            </a:extLst>
          </p:cNvPr>
          <p:cNvSpPr txBox="1"/>
          <p:nvPr/>
        </p:nvSpPr>
        <p:spPr>
          <a:xfrm>
            <a:off x="459526" y="2227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찾는대상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54A121A-AFC6-4095-94C8-4201968523FA}"/>
              </a:ext>
            </a:extLst>
          </p:cNvPr>
          <p:cNvSpPr/>
          <p:nvPr/>
        </p:nvSpPr>
        <p:spPr>
          <a:xfrm>
            <a:off x="5547162" y="324063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7C847E6-FA57-463A-8C04-90493086F81A}"/>
              </a:ext>
            </a:extLst>
          </p:cNvPr>
          <p:cNvSpPr/>
          <p:nvPr/>
        </p:nvSpPr>
        <p:spPr>
          <a:xfrm>
            <a:off x="6618166" y="514025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E5F7419-5764-479C-BC8A-3B010C288805}"/>
              </a:ext>
            </a:extLst>
          </p:cNvPr>
          <p:cNvSpPr/>
          <p:nvPr/>
        </p:nvSpPr>
        <p:spPr>
          <a:xfrm>
            <a:off x="4145379" y="418968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120255B-6A53-47E9-81E4-5EA20B1BF5F6}"/>
              </a:ext>
            </a:extLst>
          </p:cNvPr>
          <p:cNvSpPr/>
          <p:nvPr/>
        </p:nvSpPr>
        <p:spPr>
          <a:xfrm>
            <a:off x="4585154" y="506425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1CA9063-545B-46A9-877A-3EEBE53ABBF5}"/>
              </a:ext>
            </a:extLst>
          </p:cNvPr>
          <p:cNvSpPr/>
          <p:nvPr/>
        </p:nvSpPr>
        <p:spPr>
          <a:xfrm>
            <a:off x="2712827" y="5018742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71E4349-8644-47C6-8C46-908AA1500E53}"/>
              </a:ext>
            </a:extLst>
          </p:cNvPr>
          <p:cNvSpPr/>
          <p:nvPr/>
        </p:nvSpPr>
        <p:spPr>
          <a:xfrm>
            <a:off x="3609470" y="418968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532539-9D12-4235-A898-99CBF577BEAF}"/>
              </a:ext>
            </a:extLst>
          </p:cNvPr>
          <p:cNvSpPr/>
          <p:nvPr/>
        </p:nvSpPr>
        <p:spPr>
          <a:xfrm>
            <a:off x="6083071" y="514025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C9B6A03-EA5F-4F72-BFEB-54D801331067}"/>
              </a:ext>
            </a:extLst>
          </p:cNvPr>
          <p:cNvSpPr/>
          <p:nvPr/>
        </p:nvSpPr>
        <p:spPr>
          <a:xfrm>
            <a:off x="6734086" y="427669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E53D4D-4985-4A14-804B-ABBD2E57B63C}"/>
              </a:ext>
            </a:extLst>
          </p:cNvPr>
          <p:cNvSpPr/>
          <p:nvPr/>
        </p:nvSpPr>
        <p:spPr>
          <a:xfrm>
            <a:off x="7264627" y="427285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BA2E706-C096-49DC-98BF-F9AC54C73E8D}"/>
              </a:ext>
            </a:extLst>
          </p:cNvPr>
          <p:cNvSpPr/>
          <p:nvPr/>
        </p:nvSpPr>
        <p:spPr>
          <a:xfrm>
            <a:off x="7444363" y="519419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4E3E5FE-9911-4F5F-83F0-4555CCCAAC5A}"/>
              </a:ext>
            </a:extLst>
          </p:cNvPr>
          <p:cNvSpPr/>
          <p:nvPr/>
        </p:nvSpPr>
        <p:spPr>
          <a:xfrm>
            <a:off x="7979458" y="519419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55A299-A9A3-4EA5-8462-E2F2F042B23A}"/>
              </a:ext>
            </a:extLst>
          </p:cNvPr>
          <p:cNvSpPr txBox="1"/>
          <p:nvPr/>
        </p:nvSpPr>
        <p:spPr>
          <a:xfrm>
            <a:off x="6507948" y="3240634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lang="ko-KR" altLang="en-US" dirty="0"/>
              <a:t>크다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54359E-9DD1-4860-910C-1354AC08C72B}"/>
              </a:ext>
            </a:extLst>
          </p:cNvPr>
          <p:cNvCxnSpPr/>
          <p:nvPr/>
        </p:nvCxnSpPr>
        <p:spPr>
          <a:xfrm flipH="1">
            <a:off x="4689525" y="3817398"/>
            <a:ext cx="745724" cy="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E16AF6F-F825-4835-B0FA-246DE4B1426E}"/>
              </a:ext>
            </a:extLst>
          </p:cNvPr>
          <p:cNvCxnSpPr>
            <a:cxnSpLocks/>
          </p:cNvCxnSpPr>
          <p:nvPr/>
        </p:nvCxnSpPr>
        <p:spPr>
          <a:xfrm>
            <a:off x="6151215" y="3817398"/>
            <a:ext cx="719092" cy="35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BB0780F-EFE1-4323-9652-CA0BB1AEE3F8}"/>
              </a:ext>
            </a:extLst>
          </p:cNvPr>
          <p:cNvCxnSpPr/>
          <p:nvPr/>
        </p:nvCxnSpPr>
        <p:spPr>
          <a:xfrm flipH="1">
            <a:off x="3285355" y="4779455"/>
            <a:ext cx="140172" cy="1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6ADD6B8-50CA-4A57-8981-540927BB6E1F}"/>
              </a:ext>
            </a:extLst>
          </p:cNvPr>
          <p:cNvCxnSpPr>
            <a:cxnSpLocks/>
          </p:cNvCxnSpPr>
          <p:nvPr/>
        </p:nvCxnSpPr>
        <p:spPr>
          <a:xfrm>
            <a:off x="4460084" y="4745569"/>
            <a:ext cx="149542" cy="2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6AF6C6F-B235-43A6-BDC3-E530BDFA21DD}"/>
              </a:ext>
            </a:extLst>
          </p:cNvPr>
          <p:cNvCxnSpPr>
            <a:cxnSpLocks/>
          </p:cNvCxnSpPr>
          <p:nvPr/>
        </p:nvCxnSpPr>
        <p:spPr>
          <a:xfrm flipH="1">
            <a:off x="6687579" y="4841623"/>
            <a:ext cx="267954" cy="2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60F1FD8-E3B1-4385-9FFC-E119BC5ABC6D}"/>
              </a:ext>
            </a:extLst>
          </p:cNvPr>
          <p:cNvCxnSpPr>
            <a:cxnSpLocks/>
          </p:cNvCxnSpPr>
          <p:nvPr/>
        </p:nvCxnSpPr>
        <p:spPr>
          <a:xfrm>
            <a:off x="7627251" y="4828595"/>
            <a:ext cx="267955" cy="25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EF2DFB4-501B-4044-9F06-A31BA58DF8BC}"/>
              </a:ext>
            </a:extLst>
          </p:cNvPr>
          <p:cNvSpPr txBox="1"/>
          <p:nvPr/>
        </p:nvSpPr>
        <p:spPr>
          <a:xfrm>
            <a:off x="7879608" y="4243722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8, 10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kumimoji="1" lang="ko-KR" altLang="en-US" dirty="0"/>
              <a:t>크다 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79E29C6-B020-4D82-917C-554BC56E3B2C}"/>
              </a:ext>
            </a:extLst>
          </p:cNvPr>
          <p:cNvSpPr txBox="1"/>
          <p:nvPr/>
        </p:nvSpPr>
        <p:spPr>
          <a:xfrm>
            <a:off x="8664601" y="5262879"/>
            <a:ext cx="331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11, 12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lang="ko-KR" altLang="en-US" dirty="0"/>
              <a:t>같다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9FC14ED-9650-4C01-A96E-FF4028EE2DB9}"/>
              </a:ext>
            </a:extLst>
          </p:cNvPr>
          <p:cNvSpPr/>
          <p:nvPr/>
        </p:nvSpPr>
        <p:spPr>
          <a:xfrm>
            <a:off x="3223862" y="5018741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ED1C3B0-96C5-48EC-85C0-99166C828006}"/>
              </a:ext>
            </a:extLst>
          </p:cNvPr>
          <p:cNvSpPr/>
          <p:nvPr/>
        </p:nvSpPr>
        <p:spPr>
          <a:xfrm>
            <a:off x="1814559" y="216836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3C1BC1B-4615-4A03-BE62-267F0C28F739}"/>
              </a:ext>
            </a:extLst>
          </p:cNvPr>
          <p:cNvSpPr txBox="1"/>
          <p:nvPr/>
        </p:nvSpPr>
        <p:spPr>
          <a:xfrm>
            <a:off x="841805" y="3240634"/>
            <a:ext cx="12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1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996B909-1C30-49FD-8708-440BB4637F77}"/>
              </a:ext>
            </a:extLst>
          </p:cNvPr>
          <p:cNvSpPr txBox="1"/>
          <p:nvPr/>
        </p:nvSpPr>
        <p:spPr>
          <a:xfrm>
            <a:off x="841805" y="4147654"/>
            <a:ext cx="12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2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04E22CD-9B2E-4DAA-83AC-483882942D27}"/>
              </a:ext>
            </a:extLst>
          </p:cNvPr>
          <p:cNvSpPr txBox="1"/>
          <p:nvPr/>
        </p:nvSpPr>
        <p:spPr>
          <a:xfrm>
            <a:off x="841805" y="4996645"/>
            <a:ext cx="12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3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59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749</Words>
  <Application>Microsoft Office PowerPoint</Application>
  <PresentationFormat>ワイド画面</PresentationFormat>
  <Paragraphs>498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 Seok Ko</dc:creator>
  <cp:lastModifiedBy>In Seok Ko</cp:lastModifiedBy>
  <cp:revision>73</cp:revision>
  <dcterms:created xsi:type="dcterms:W3CDTF">2021-01-07T12:05:12Z</dcterms:created>
  <dcterms:modified xsi:type="dcterms:W3CDTF">2021-01-08T09:23:49Z</dcterms:modified>
</cp:coreProperties>
</file>